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  </a:t>
            </a:r>
            <a:r>
              <a:rPr i="1">
                <a:solidFill>
                  <a:srgbClr val="60A0B0"/>
                </a:solidFill>
                <a:latin typeface="Courier"/>
              </a:rPr>
              <a:t># reassigns 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colors:</a:t>
            </a:r>
            <a:br/>
            <a:r>
              <a:rPr>
                <a:latin typeface="Courier"/>
              </a:rPr>
              <a:t>    print(color)</a:t>
            </a:r>
          </a:p>
          <a:p>
            <a:pPr lvl="0" indent="0">
              <a:buNone/>
            </a:pPr>
            <a:r>
              <a:rPr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'world'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the Building Blocks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phone_book.keys():</a:t>
            </a:r>
            <a:br/>
            <a:r>
              <a:rPr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phone_book.values():</a:t>
            </a:r>
            <a:br/>
            <a:r>
              <a:rPr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phone_book.pop(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revisited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energy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"Colorado"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16530.477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"New Jersey"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2437.768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"Washington"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print(energy[</a:t>
            </a:r>
            <a:r>
              <a:rPr>
                <a:solidFill>
                  <a:srgbClr val="4070A0"/>
                </a:solidFill>
                <a:latin typeface="Courier"/>
              </a:rPr>
              <a:t>'Washington'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'wind'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name, number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help(s)</a:t>
            </a:r>
            <a:br/>
            <a:r>
              <a:rPr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dir(s)</a:t>
            </a:r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2020-03-09T03:39:10Z</dcterms:created>
  <dcterms:modified xsi:type="dcterms:W3CDTF">2020-03-09T03:39:10Z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