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Syria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Iraq,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i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 that you can learn as you need them.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Hello World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len(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User-Defined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Big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For example, to make a peanut butter &amp; jelly sandwich you: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2019-02-03T16:30:25Z</dcterms:created>
  <dcterms:modified xsi:type="dcterms:W3CDTF">2019-02-03T16:30:25Z</dcterms:modified>
</cp:coreProperties>
</file>