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indices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slices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lyric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lyric[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17</a:t>
            </a:r>
            <a:r>
              <a:rPr sz="1800"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Modifying</a:t>
            </a:r>
            <a:r>
              <a:rPr/>
              <a:t>”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x.upper()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reassigns x 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Accessing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 sz="1800"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 sz="1800"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 sz="1800"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colors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"green"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color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colors:</a:t>
            </a:r>
            <a:br/>
            <a:r>
              <a:rPr sz="1800">
                <a:latin typeface="Courier"/>
              </a:rPr>
              <a:t>    print(color)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Modifying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'hello'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'world'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x[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 sz="1800"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atoms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molecules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dictionaries?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dictionary with dict() or with curly braces (empty or not)</a:t>
            </a:r>
          </a:p>
          <a:p>
            <a:pPr lvl="2"/>
            <a:r>
              <a:rPr/>
              <a:t>my_dictionary = dict()</a:t>
            </a:r>
          </a:p>
          <a:p>
            <a:pPr lvl="2"/>
            <a:r>
              <a:rPr/>
              <a:t>d = {}</a:t>
            </a:r>
          </a:p>
          <a:p>
            <a:pPr lvl="2"/>
            <a:r>
              <a:rPr/>
              <a:t>phone_book = {‘Bruce Banner’: ‘555-555-1234’, ‘Sue Storm’: ‘555-555-5678’}</a:t>
            </a:r>
          </a:p>
          <a:p>
            <a:pPr lvl="1"/>
            <a:r>
              <a:rPr/>
              <a:t>Notice how the keys and values are delimited by a colon</a:t>
            </a:r>
          </a:p>
          <a:p>
            <a:pPr lvl="1"/>
            <a:r>
              <a:rPr/>
              <a:t>And how the key/value pairs are separated by commas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Accessing</a:t>
            </a:r>
            <a:r>
              <a:rPr/>
              <a:t> </a:t>
            </a: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look up the values in a dictionary by referencing the key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phone_book[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solidFill>
                  <a:srgbClr val="40A070"/>
                </a:solidFill>
                <a:latin typeface="Courier"/>
              </a:rPr>
              <a:t>555-555-1234</a:t>
            </a:r>
          </a:p>
          <a:p>
            <a:pPr lvl="1"/>
            <a:r>
              <a:rPr/>
              <a:t>But the contents of the dictionary are </a:t>
            </a:r>
            <a:r>
              <a:rPr b="1"/>
              <a:t>not</a:t>
            </a:r>
            <a:r>
              <a:rPr/>
              <a:t> ordered</a:t>
            </a:r>
          </a:p>
          <a:p>
            <a:pPr lvl="1"/>
            <a:r>
              <a:rPr/>
              <a:t>If you iterate over a dictionary using a for loop, you get the keys, but not in a particular order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Accessing</a:t>
            </a:r>
            <a:r>
              <a:rPr/>
              <a:t> </a:t>
            </a: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access the keys of a dictionary with .keys()</a:t>
            </a:r>
          </a:p>
          <a:p>
            <a:pPr lvl="1"/>
            <a:r>
              <a:rPr/>
              <a:t>You can access the values of a dictionary with .values()</a:t>
            </a:r>
          </a:p>
          <a:p>
            <a:pPr lvl="1"/>
            <a:r>
              <a:rPr/>
              <a:t>Or, you can access all the key/value pairs with .items()</a:t>
            </a:r>
          </a:p>
          <a:p>
            <a:pPr lvl="1"/>
            <a:r>
              <a:rPr/>
              <a:t>In this last case, the pairs come back as tuples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tuples?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Accessing</a:t>
            </a:r>
            <a:r>
              <a:rPr/>
              <a:t> </a:t>
            </a:r>
            <a:r>
              <a:rPr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.values() method of dictionaries returns key/value pairs as a tuple: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name, number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phone_book.items():</a:t>
            </a:r>
            <a:br/>
            <a:r>
              <a:rPr sz="1800">
                <a:latin typeface="Courier"/>
              </a:rPr>
              <a:t>    print(name, number)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  <a:r>
              <a:rPr/>
              <a:t> </a:t>
            </a:r>
            <a:r>
              <a:rPr/>
              <a:t>again?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Modifying</a:t>
            </a:r>
            <a:r>
              <a:rPr/>
              <a:t>”</a:t>
            </a:r>
            <a:r>
              <a:rPr/>
              <a:t> </a:t>
            </a:r>
            <a:r>
              <a:rPr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(interactive</a:t>
            </a:r>
            <a:r>
              <a:rPr/>
              <a:t> </a:t>
            </a:r>
            <a:r>
              <a:rPr/>
              <a:t>mode)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type(s)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'str'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help(s)</a:t>
            </a:r>
            <a:br/>
            <a:r>
              <a:rPr sz="1800">
                <a:latin typeface="Courier"/>
              </a:rPr>
              <a:t>...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dir(s)</a:t>
            </a:r>
            <a:br/>
            <a:r>
              <a:rPr sz="1800"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Accessing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2019-02-12T16:58:42Z</dcterms:created>
  <dcterms:modified xsi:type="dcterms:W3CDTF">2019-02-12T16:58:42Z</dcterms:modified>
</cp:coreProperties>
</file>