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"umd 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username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"Enter your name: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order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"burger"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side = input("</a:t>
            </a:r>
            <a:r>
              <a:rPr sz="1800">
                <a:latin typeface="Courier"/>
              </a:rPr>
              <a:t>What kind of dressing? 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print("</a:t>
            </a:r>
            <a:r>
              <a:rPr sz="1800">
                <a:latin typeface="Courier"/>
              </a:rPr>
              <a:t>We only sell burgers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salads.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print("</a:t>
            </a:r>
            <a:r>
              <a:rPr sz="1800">
                <a:latin typeface="Courier"/>
              </a:rPr>
              <a:t>You ordered:</a:t>
            </a:r>
            <a:r>
              <a:rPr sz="1800"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 sz="1800">
                <a:latin typeface="Courier"/>
              </a:rPr>
              <a:t>print(x) 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2019-10-02T16:08:54Z</dcterms:created>
  <dcterms:modified xsi:type="dcterms:W3CDTF">2019-10-02T16:08:54Z</dcterms:modified>
</cp:coreProperties>
</file>