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Sharaf</a:t>
            </a:r>
            <a:r>
              <a:rPr/>
              <a:t> </a:t>
            </a:r>
            <a:r>
              <a:rPr/>
              <a:t>al-Dīn</a:t>
            </a:r>
            <a:r>
              <a:rPr/>
              <a:t> </a:t>
            </a:r>
            <a:r>
              <a:rPr/>
              <a:t>al-Ṭūsī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astronomer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12th</a:t>
            </a:r>
            <a:r>
              <a:rPr/>
              <a:t> </a:t>
            </a:r>
            <a:r>
              <a:rPr/>
              <a:t>century.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approximate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cubic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Damascus,</a:t>
            </a:r>
            <a:r>
              <a:rPr/>
              <a:t> </a:t>
            </a:r>
            <a:r>
              <a:rPr/>
              <a:t>Aleppo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wasn’t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Silicon</a:t>
            </a:r>
            <a:r>
              <a:rPr/>
              <a:t> </a:t>
            </a:r>
            <a:r>
              <a:rPr/>
              <a:t>Valley,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origins.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en.wikipedia.org/wiki/History_of_the_function_concept" TargetMode="External" /><Relationship Id="rId4" Type="http://schemas.openxmlformats.org/officeDocument/2006/relationships/hyperlink" Target="https://docs.python.org/3/library/functions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functions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Decomposition_(computer_science)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Structuring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 the hours_in_year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minutes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hours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seconds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minutes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seconds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94608000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lots of functions that are organized into </a:t>
            </a:r>
            <a:r>
              <a:rPr b="1"/>
              <a:t>modules</a:t>
            </a:r>
            <a:r>
              <a:rPr/>
              <a:t>, which we’ll be talking about later in the semester.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random.randint(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31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a useful organizational technique for solving problems.</a:t>
            </a:r>
          </a:p>
          <a:p>
            <a:pPr lvl="1"/>
            <a:r>
              <a:rPr/>
              <a:t>Use the </a:t>
            </a:r>
            <a:r>
              <a:rPr b="1"/>
              <a:t>def</a:t>
            </a:r>
            <a:r>
              <a:rPr/>
              <a:t> keyword to declare a function that can have optional </a:t>
            </a:r>
            <a:r>
              <a:rPr b="1"/>
              <a:t>paramters</a:t>
            </a:r>
            <a:r>
              <a:rPr/>
              <a:t>.</a:t>
            </a:r>
          </a:p>
          <a:p>
            <a:pPr lvl="1"/>
            <a:r>
              <a:rPr/>
              <a:t>Every function has a </a:t>
            </a:r>
            <a:r>
              <a:rPr b="1"/>
              <a:t>return</a:t>
            </a:r>
            <a:r>
              <a:rPr/>
              <a:t> value.</a:t>
            </a:r>
          </a:p>
          <a:p>
            <a:pPr lvl="1"/>
            <a:r>
              <a:rPr/>
              <a:t>You call a function using its </a:t>
            </a:r>
            <a:r>
              <a:rPr b="1"/>
              <a:t>name</a:t>
            </a:r>
            <a:r>
              <a:rPr/>
              <a:t> and by passing any variables as arguments.</a:t>
            </a:r>
          </a:p>
          <a:p>
            <a:pPr lvl="1"/>
            <a:r>
              <a:rPr/>
              <a:t>Functions can be organized into </a:t>
            </a:r>
            <a:r>
              <a:rPr b="1"/>
              <a:t>modules</a:t>
            </a:r>
            <a:r>
              <a:rPr/>
              <a:t> (we’ll cover this later)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function</a:t>
            </a:r>
            <a:r>
              <a:rPr/>
              <a:t> is a </a:t>
            </a:r>
            <a:r>
              <a:rPr>
                <a:hlinkClick r:id="rId3"/>
              </a:rPr>
              <a:t>very old</a:t>
            </a:r>
            <a:r>
              <a:rPr/>
              <a:t> concept from mathematics that is now central to all programming languages.</a:t>
            </a:r>
          </a:p>
          <a:p>
            <a:pPr lvl="0" marL="0" indent="0">
              <a:buNone/>
            </a:pPr>
            <a:r>
              <a:rPr/>
              <a:t>Python comes with a set of </a:t>
            </a:r>
            <a:r>
              <a:rPr>
                <a:hlinkClick r:id="rId4"/>
              </a:rPr>
              <a:t>built-in</a:t>
            </a:r>
            <a:r>
              <a:rPr/>
              <a:t> functions, and allow you to create your own.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Sharaf al-Dīn al-Ṭūsī 1135 - 1213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is a reusable set of </a:t>
            </a:r>
            <a:r>
              <a:rPr b="1"/>
              <a:t>statements</a:t>
            </a:r>
            <a:r>
              <a:rPr/>
              <a:t> that performs a specific task.</a:t>
            </a:r>
          </a:p>
          <a:p>
            <a:pPr lvl="1"/>
            <a:r>
              <a:rPr/>
              <a:t>Functions have inputs called </a:t>
            </a:r>
            <a:r>
              <a:rPr b="1"/>
              <a:t>parameters</a:t>
            </a:r>
            <a:r>
              <a:rPr/>
              <a:t>.</a:t>
            </a:r>
          </a:p>
          <a:p>
            <a:pPr lvl="1"/>
            <a:r>
              <a:rPr/>
              <a:t>Functions generate an output called a </a:t>
            </a:r>
            <a:r>
              <a:rPr b="1"/>
              <a:t>return value</a:t>
            </a:r>
            <a:r>
              <a:rPr/>
              <a:t>.</a:t>
            </a:r>
          </a:p>
          <a:p>
            <a:pPr lvl="1"/>
            <a:r>
              <a:rPr/>
              <a:t>Once </a:t>
            </a:r>
            <a:r>
              <a:rPr b="1"/>
              <a:t>defined</a:t>
            </a:r>
            <a:r>
              <a:rPr/>
              <a:t> functions are </a:t>
            </a:r>
            <a:r>
              <a:rPr b="1"/>
              <a:t>called</a:t>
            </a:r>
            <a:r>
              <a:rPr/>
              <a:t> or executed as often as you like.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Built-In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</a:t>
            </a:r>
            <a:r>
              <a:rPr>
                <a:hlinkClick r:id="rId2"/>
              </a:rPr>
              <a:t>many</a:t>
            </a:r>
            <a:r>
              <a:rPr/>
              <a:t> built-in functions, some of which you may have seen before: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World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len(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creating a program to perform a particular task it is often useful to </a:t>
            </a:r>
            <a:r>
              <a:rPr>
                <a:hlinkClick r:id="rId2"/>
              </a:rPr>
              <a:t>decompose</a:t>
            </a:r>
            <a:r>
              <a:rPr/>
              <a:t> a </a:t>
            </a:r>
            <a:r>
              <a:rPr b="1"/>
              <a:t>large problem</a:t>
            </a:r>
            <a:r>
              <a:rPr/>
              <a:t> into several </a:t>
            </a:r>
            <a:r>
              <a:rPr b="1"/>
              <a:t>smaller parts</a:t>
            </a:r>
            <a:r>
              <a:rPr/>
              <a:t> that are easier to understand and test.</a:t>
            </a:r>
          </a:p>
          <a:p>
            <a:pPr lvl="0" marL="0" indent="0">
              <a:buNone/>
            </a:pPr>
            <a:r>
              <a:rPr/>
              <a:t>Consider how to make a peanut butter &amp; jelly sandwich:</a:t>
            </a:r>
          </a:p>
          <a:p>
            <a:pPr lvl="1">
              <a:buAutoNum type="arabicPeriod"/>
            </a:pPr>
            <a:r>
              <a:rPr/>
              <a:t>Get two pieces of bread. 🍞</a:t>
            </a:r>
          </a:p>
          <a:p>
            <a:pPr lvl="1">
              <a:buAutoNum type="arabicPeriod"/>
            </a:pPr>
            <a:r>
              <a:rPr/>
              <a:t>Spread jelly on one piece of bread. 🍓</a:t>
            </a:r>
          </a:p>
          <a:p>
            <a:pPr lvl="1">
              <a:buAutoNum type="arabicPeriod"/>
            </a:pPr>
            <a:r>
              <a:rPr/>
              <a:t>Spread peanut butter on the other piece of bread. 🥜</a:t>
            </a:r>
          </a:p>
          <a:p>
            <a:pPr lvl="1">
              <a:buAutoNum type="arabicPeriod"/>
            </a:pPr>
            <a:r>
              <a:rPr/>
              <a:t>Put the two pieces of bread together. 🥪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are declared using the </a:t>
            </a:r>
            <a:r>
              <a:rPr b="1"/>
              <a:t>def</a:t>
            </a:r>
            <a:r>
              <a:rPr/>
              <a:t> keyword followed by the </a:t>
            </a:r>
            <a:r>
              <a:rPr b="1"/>
              <a:t>name</a:t>
            </a:r>
            <a:r>
              <a:rPr/>
              <a:t> for your function. After the name is a set of parentheses containing an optional list of </a:t>
            </a:r>
            <a:r>
              <a:rPr b="1"/>
              <a:t>parameters</a:t>
            </a:r>
            <a:r>
              <a:rPr/>
              <a:t>, followed by a colon, which begins the block of your function.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say_hello(name):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name)</a:t>
            </a:r>
            <a:br/>
            <a:br/>
            <a:r>
              <a:rPr>
                <a:latin typeface="Courier"/>
              </a:rPr>
              <a:t>say_hello(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Alice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usually </a:t>
            </a:r>
            <a:r>
              <a:rPr b="1"/>
              <a:t>return</a:t>
            </a:r>
            <a:r>
              <a:rPr/>
              <a:t> a value. For example here’s a function that calculates the area of a circle using a radius parameter that is passed in: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area(r):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3.1415792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r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br/>
            <a:r>
              <a:rPr>
                <a:latin typeface="Courier"/>
              </a:rPr>
              <a:t>print(area(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1256.63168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function can contain multiple statements. Here’s a function that calculates the number seconds in a given number of years.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hours_in_year(year):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hours</a:t>
            </a:r>
            <a:br/>
            <a:br/>
            <a:r>
              <a:rPr>
                <a:latin typeface="Courier"/>
              </a:rPr>
              <a:t>print(hours_in_year(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43800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 you modify the </a:t>
            </a:r>
            <a:r>
              <a:rPr b="1"/>
              <a:t>hours_in_year</a:t>
            </a:r>
            <a:r>
              <a:rPr/>
              <a:t>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...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/>
  <cp:keywords/>
  <dcterms:created xsi:type="dcterms:W3CDTF">2020-02-24T15:59:29Z</dcterms:created>
  <dcterms:modified xsi:type="dcterms:W3CDTF">2020-02-24T15:59:29Z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Structuring Computer Programs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