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8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D9EEB"/>
    <a:srgbClr val="F35B69"/>
    <a:srgbClr val="39BFB9"/>
    <a:srgbClr val="8DD3C7"/>
    <a:srgbClr val="000000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124" d="100"/>
          <a:sy n="124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F7AE2C-D6E1-364C-A19C-D76BE865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77" y="704546"/>
            <a:ext cx="6564355" cy="26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</a:rPr>
              <a:t>Goodness of fit</a:t>
            </a:r>
          </a:p>
          <a:p>
            <a:r>
              <a:rPr lang="en-AU" sz="18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 rot="16200000">
            <a:off x="-1744631" y="2197371"/>
            <a:ext cx="4621378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r"/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12957"/>
            <a:ext cx="5616603" cy="35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Macintosh PowerPoint</Application>
  <PresentationFormat>Bildschirmpräsentation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64</cp:revision>
  <dcterms:modified xsi:type="dcterms:W3CDTF">2019-01-23T12:32:25Z</dcterms:modified>
</cp:coreProperties>
</file>