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8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85955" autoAdjust="0"/>
  </p:normalViewPr>
  <p:slideViewPr>
    <p:cSldViewPr>
      <p:cViewPr varScale="1">
        <p:scale>
          <a:sx n="124" d="100"/>
          <a:sy n="124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 way that would be more informative but require more calculation power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800" dirty="0">
                <a:solidFill>
                  <a:schemeClr val="bg1"/>
                </a:solidFill>
              </a:rPr>
              <a:t>Goodness of fit</a:t>
            </a:r>
          </a:p>
          <a:p>
            <a:r>
              <a:rPr lang="en-AU" sz="1800" dirty="0">
                <a:solidFill>
                  <a:schemeClr val="bg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Macintosh PowerPoint</Application>
  <PresentationFormat>Bildschirmpräsentation (4:3)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Kim Ferres</cp:lastModifiedBy>
  <cp:revision>74</cp:revision>
  <dcterms:modified xsi:type="dcterms:W3CDTF">2019-01-23T14:40:50Z</dcterms:modified>
</cp:coreProperties>
</file>