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8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79C7E988-6B0F-7D44-8776-90BE22948E5C}">
          <p14:sldIdLst>
            <p14:sldId id="284"/>
            <p14:sldId id="285"/>
            <p14:sldId id="289"/>
            <p14:sldId id="291"/>
            <p14:sldId id="292"/>
            <p14:sldId id="270"/>
            <p14:sldId id="293"/>
            <p14:sldId id="295"/>
            <p14:sldId id="296"/>
            <p14:sldId id="257"/>
            <p14:sldId id="279"/>
          </p14:sldIdLst>
        </p14:section>
        <p14:section name="Backup" id="{48CB185E-F32E-B543-977D-B6DA23E6BA91}">
          <p14:sldIdLst>
            <p14:sldId id="28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FB9"/>
    <a:srgbClr val="FBEBDE"/>
    <a:srgbClr val="020519"/>
    <a:srgbClr val="1F112D"/>
    <a:srgbClr val="431C46"/>
    <a:srgbClr val="DDDDDD"/>
    <a:srgbClr val="6D9EEB"/>
    <a:srgbClr val="F35B6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124" d="100"/>
          <a:sy n="124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9BFB9"/>
                </a:solidFill>
              </a:rPr>
              <a:t>Recommendations</a:t>
            </a:r>
            <a:endParaRPr sz="2400" dirty="0">
              <a:solidFill>
                <a:srgbClr val="39BFB9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9BFB9"/>
                </a:solidFill>
              </a:rPr>
              <a:t>Thanks!</a:t>
            </a:r>
            <a:endParaRPr sz="2200" b="1" dirty="0">
              <a:solidFill>
                <a:srgbClr val="39BFB9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AE5AB1-E7F2-4547-89BD-A42A3357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64904"/>
            <a:ext cx="8193657" cy="3732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1800" dirty="0">
                <a:solidFill>
                  <a:schemeClr val="bg1"/>
                </a:solidFill>
              </a:rPr>
              <a:t>Goodness of fit</a:t>
            </a:r>
          </a:p>
          <a:p>
            <a:r>
              <a:rPr lang="en-AU" sz="1800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Macintosh PowerPoint</Application>
  <PresentationFormat>Bildschirmpräsentation (4:3)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Kim Ferres</cp:lastModifiedBy>
  <cp:revision>76</cp:revision>
  <dcterms:modified xsi:type="dcterms:W3CDTF">2019-01-25T12:59:05Z</dcterms:modified>
</cp:coreProperties>
</file>