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97" r:id="rId14"/>
    <p:sldId id="29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85955" autoAdjust="0"/>
  </p:normalViewPr>
  <p:slideViewPr>
    <p:cSldViewPr>
      <p:cViewPr varScale="1">
        <p:scale>
          <a:sx n="73" d="100"/>
          <a:sy n="73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65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another way to optimize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14626" y="1164446"/>
            <a:ext cx="5921670" cy="2264554"/>
            <a:chOff x="1314626" y="1164446"/>
            <a:chExt cx="6714492" cy="313113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26" y="1164446"/>
              <a:ext cx="6714492" cy="313113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395352" y="2461223"/>
              <a:ext cx="146889" cy="179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39752" y="2132603"/>
              <a:ext cx="648072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daily</a:t>
              </a:r>
              <a:endParaRPr lang="de-DE" sz="10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785430" y="2410160"/>
              <a:ext cx="668600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weekly</a:t>
              </a:r>
              <a:endParaRPr lang="de-DE" sz="10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642255" y="2291288"/>
            <a:ext cx="129545" cy="12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95" y="3659812"/>
            <a:ext cx="3752830" cy="175003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96" y="3671398"/>
            <a:ext cx="3703140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179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de-DE" sz="2400" dirty="0" err="1" smtClean="0"/>
              <a:t>Expected</a:t>
            </a:r>
            <a:r>
              <a:rPr lang="de-DE" sz="2400" dirty="0" smtClean="0"/>
              <a:t> </a:t>
            </a:r>
            <a:r>
              <a:rPr lang="de-DE" sz="2400" dirty="0" err="1" smtClean="0"/>
              <a:t>profit</a:t>
            </a:r>
            <a:endParaRPr lang="de-DE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1571328" y="348300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Expected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profit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 per </a:t>
            </a:r>
            <a:r>
              <a:rPr lang="de-DE" sz="2000" dirty="0" err="1">
                <a:solidFill>
                  <a:schemeClr val="bg1"/>
                </a:solidFill>
                <a:latin typeface="Quicksand" pitchFamily="2" charset="77"/>
              </a:rPr>
              <a:t>M</a:t>
            </a:r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wh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: 0.24 € (TC 78% </a:t>
            </a:r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accuracy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)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66666"/>
              </p:ext>
            </p:extLst>
          </p:nvPr>
        </p:nvGraphicFramePr>
        <p:xfrm>
          <a:off x="1619672" y="1340768"/>
          <a:ext cx="6096000" cy="18542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41971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9096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1302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Prediction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Cash</a:t>
                      </a: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8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1AF50-A6C5-4A40-A26B-1B0714AE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9476"/>
            <a:ext cx="3853528" cy="2890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FDCE5A-09E5-A04F-B99D-13F4226D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04" y="1129188"/>
            <a:ext cx="3840578" cy="28804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89" y="4003796"/>
            <a:ext cx="3525719" cy="263327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33" y="4003796"/>
            <a:ext cx="3113369" cy="25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Bildschirmpräsentation (4:3)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Quicksand</vt:lpstr>
      <vt:lpstr>Wingdings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</dc:creator>
  <cp:lastModifiedBy>jo</cp:lastModifiedBy>
  <cp:revision>86</cp:revision>
  <dcterms:modified xsi:type="dcterms:W3CDTF">2019-01-29T23:34:12Z</dcterms:modified>
</cp:coreProperties>
</file>