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8" r:id="rId10"/>
    <p:sldId id="296" r:id="rId11"/>
    <p:sldId id="257" r:id="rId12"/>
    <p:sldId id="279" r:id="rId13"/>
    <p:sldId id="287" r:id="rId14"/>
    <p:sldId id="282" r:id="rId15"/>
    <p:sldId id="29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/>
    <p:restoredTop sz="85955" autoAdjust="0"/>
  </p:normalViewPr>
  <p:slideViewPr>
    <p:cSldViewPr>
      <p:cViewPr>
        <p:scale>
          <a:sx n="90" d="100"/>
          <a:sy n="90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98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nowQuantH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83" y="4235449"/>
            <a:ext cx="3231077" cy="24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iolinsWea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08" y="4235449"/>
            <a:ext cx="2808312" cy="23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83" y="1528267"/>
            <a:ext cx="3231077" cy="241321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04740"/>
            <a:ext cx="3231077" cy="24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Bildschirmpräsentation (4:3)</PresentationFormat>
  <Paragraphs>147</Paragraphs>
  <Slides>15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Quicksand</vt:lpstr>
      <vt:lpstr>Wingdings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jo</cp:lastModifiedBy>
  <cp:revision>79</cp:revision>
  <dcterms:modified xsi:type="dcterms:W3CDTF">2019-01-29T12:08:34Z</dcterms:modified>
</cp:coreProperties>
</file>