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9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DE"/>
    <a:srgbClr val="020519"/>
    <a:srgbClr val="1F112D"/>
    <a:srgbClr val="431C46"/>
    <a:srgbClr val="DDDDDD"/>
    <a:srgbClr val="6D9EEB"/>
    <a:srgbClr val="F35B69"/>
    <a:srgbClr val="39BFB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/>
    <p:restoredTop sz="85955" autoAdjust="0"/>
  </p:normalViewPr>
  <p:slideViewPr>
    <p:cSldViewPr>
      <p:cViewPr varScale="1">
        <p:scale>
          <a:sx n="73" d="100"/>
          <a:sy n="73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 way that would be more informative but require more calculation power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14626" y="1164446"/>
            <a:ext cx="5921670" cy="2264554"/>
            <a:chOff x="1314626" y="1164446"/>
            <a:chExt cx="6714492" cy="3131136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26" y="1164446"/>
              <a:ext cx="6714492" cy="313113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2395352" y="2461223"/>
              <a:ext cx="146889" cy="179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339752" y="2132603"/>
              <a:ext cx="648072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daily</a:t>
              </a:r>
              <a:endParaRPr lang="de-DE" sz="10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785430" y="2410160"/>
              <a:ext cx="668600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weekly</a:t>
              </a:r>
              <a:endParaRPr lang="de-DE" sz="1000" dirty="0"/>
            </a:p>
          </p:txBody>
        </p:sp>
      </p:grpSp>
      <p:sp>
        <p:nvSpPr>
          <p:cNvPr id="15" name="Ellipse 14"/>
          <p:cNvSpPr/>
          <p:nvPr/>
        </p:nvSpPr>
        <p:spPr>
          <a:xfrm>
            <a:off x="2642255" y="2291288"/>
            <a:ext cx="129545" cy="12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95" y="3659812"/>
            <a:ext cx="3752830" cy="175003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96" y="3671398"/>
            <a:ext cx="3703140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179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1AF50-A6C5-4A40-A26B-1B0714AE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9476"/>
            <a:ext cx="3853528" cy="2890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FDCE5A-09E5-A04F-B99D-13F4226DF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04" y="1129188"/>
            <a:ext cx="3840578" cy="288043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0" y="4003796"/>
            <a:ext cx="3331649" cy="276526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89" y="4003796"/>
            <a:ext cx="3525719" cy="26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Bildschirmpräsentation (4:3)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Quicksand</vt:lpstr>
      <vt:lpstr>Wingdings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</dc:creator>
  <cp:lastModifiedBy>jo</cp:lastModifiedBy>
  <cp:revision>81</cp:revision>
  <dcterms:modified xsi:type="dcterms:W3CDTF">2019-01-29T13:35:59Z</dcterms:modified>
</cp:coreProperties>
</file>