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2" r:id="rId1"/>
  </p:sldMasterIdLst>
  <p:notesMasterIdLst>
    <p:notesMasterId r:id="rId12"/>
  </p:notesMasterIdLst>
  <p:sldIdLst>
    <p:sldId id="256" r:id="rId2"/>
    <p:sldId id="257" r:id="rId3"/>
    <p:sldId id="268" r:id="rId4"/>
    <p:sldId id="261" r:id="rId5"/>
    <p:sldId id="271" r:id="rId6"/>
    <p:sldId id="269" r:id="rId7"/>
    <p:sldId id="273" r:id="rId8"/>
    <p:sldId id="274" r:id="rId9"/>
    <p:sldId id="27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晶" initials="徐晶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05F"/>
    <a:srgbClr val="B4D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79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D70A3-EB3F-4C79-B87C-87027035CCB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5C433-E6EA-4CDC-9FFD-893BA24A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4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76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ueimp/JavaScript-Canvas-to-Blob" TargetMode="External"/><Relationship Id="rId2" Type="http://schemas.openxmlformats.org/officeDocument/2006/relationships/hyperlink" Target="https://github.com/eligrey/FileSaver.j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FA66-7091-4065-8454-E4979483C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757" y="1856525"/>
            <a:ext cx="5342844" cy="2340429"/>
          </a:xfrm>
        </p:spPr>
        <p:txBody>
          <a:bodyPr>
            <a:normAutofit/>
          </a:bodyPr>
          <a:lstStyle/>
          <a:p>
            <a:r>
              <a:rPr lang="en-US" altLang="zh-CN" sz="7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Paint With </a:t>
            </a:r>
            <a:br>
              <a:rPr lang="en-US" altLang="zh-CN" sz="7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altLang="zh-CN" sz="7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Sound</a:t>
            </a:r>
            <a:endParaRPr lang="zh-CN" altLang="en-US" sz="7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53F95-FC73-4060-9DBF-37EA3118C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757" y="4196954"/>
            <a:ext cx="4856614" cy="115023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Sprint 2 presentation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752BC-B1A2-4B62-84CD-BEB4DDB1EF09}"/>
              </a:ext>
            </a:extLst>
          </p:cNvPr>
          <p:cNvSpPr txBox="1"/>
          <p:nvPr/>
        </p:nvSpPr>
        <p:spPr>
          <a:xfrm>
            <a:off x="7991362" y="3561611"/>
            <a:ext cx="3659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Team 330 /</a:t>
            </a:r>
          </a:p>
          <a:p>
            <a:r>
              <a:rPr lang="en-US" altLang="zh-CN" sz="2000" spc="40" dirty="0" err="1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Jingwei</a:t>
            </a:r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 Fan (</a:t>
            </a:r>
            <a:r>
              <a:rPr lang="en-US" altLang="zh-CN" sz="2000" spc="40" dirty="0" err="1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jingweif</a:t>
            </a:r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)</a:t>
            </a:r>
          </a:p>
          <a:p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Jing Xu (jxu2)</a:t>
            </a:r>
            <a:endParaRPr lang="zh-CN" altLang="en-US" sz="2000" spc="40" dirty="0">
              <a:solidFill>
                <a:schemeClr val="bg1"/>
              </a:solidFill>
              <a:latin typeface="Code Bold" panose="020B0604020202020204" pitchFamily="50" charset="0"/>
              <a:cs typeface="CMU Typewriter Text" panose="020003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1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35C7-8EF8-4F90-B103-B28FAB28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</a:rPr>
              <a:t>Problem &amp; Reflection in Sprint 2</a:t>
            </a:r>
            <a:endParaRPr lang="zh-CN" altLang="en-US" dirty="0">
              <a:solidFill>
                <a:srgbClr val="A8505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7A625-C5D2-4F03-82A0-15F81327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 next sprint:</a:t>
            </a:r>
          </a:p>
          <a:p>
            <a:pPr lvl="1"/>
            <a:r>
              <a:rPr lang="en-US" altLang="zh-CN" dirty="0"/>
              <a:t>ETL(Extract, Transform and Load) database.</a:t>
            </a:r>
          </a:p>
          <a:p>
            <a:pPr lvl="1"/>
            <a:r>
              <a:rPr lang="en-US" altLang="zh-CN" dirty="0"/>
              <a:t>Select features and train classifiers.</a:t>
            </a:r>
          </a:p>
          <a:p>
            <a:pPr lvl="1"/>
            <a:r>
              <a:rPr lang="en-US" altLang="zh-CN" dirty="0"/>
              <a:t>Implement mode2 front end interface.</a:t>
            </a:r>
          </a:p>
          <a:p>
            <a:pPr lvl="1"/>
            <a:r>
              <a:rPr lang="en-US" altLang="zh-CN" dirty="0"/>
              <a:t>Implement mode 2 back end algorithm.</a:t>
            </a:r>
          </a:p>
          <a:p>
            <a:pPr lvl="1"/>
            <a:r>
              <a:rPr lang="en-US" altLang="zh-CN" dirty="0"/>
              <a:t>Implement mode 2 back end MVC.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54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A903-9DC8-407B-9D96-2E248E4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  <a:ea typeface="CMU Typewriter Text" panose="02000309000000000000" pitchFamily="49" charset="0"/>
                <a:cs typeface="CMU Typewriter Text" panose="02000309000000000000" pitchFamily="49" charset="0"/>
              </a:rPr>
              <a:t>Application Goal &amp; Design</a:t>
            </a:r>
            <a:endParaRPr lang="zh-CN" altLang="en-US" dirty="0">
              <a:solidFill>
                <a:srgbClr val="A8505F"/>
              </a:solidFill>
              <a:cs typeface="CMU Typewriter Text" panose="020003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FBC3-301F-4AD3-8A70-84D7E9D1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Transform sound into images.</a:t>
            </a:r>
          </a:p>
          <a:p>
            <a:r>
              <a:rPr lang="en-US" altLang="zh-CN" dirty="0"/>
              <a:t>Light-weighted social function &amp; user interaction (Spring 2)</a:t>
            </a:r>
          </a:p>
          <a:p>
            <a:r>
              <a:rPr lang="en-US" altLang="zh-CN" dirty="0"/>
              <a:t>3 modes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Real-time image generation according to microphone input (Sprint 1 &amp; Sprint2)</a:t>
            </a:r>
          </a:p>
          <a:p>
            <a:pPr lvl="1"/>
            <a:r>
              <a:rPr lang="en-US" altLang="zh-CN" dirty="0"/>
              <a:t>More complicated &amp; styled image generated from user-uploaded audio file</a:t>
            </a:r>
          </a:p>
          <a:p>
            <a:pPr lvl="1"/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</a:rPr>
              <a:t>Image selection combining simple speech analysis</a:t>
            </a:r>
          </a:p>
        </p:txBody>
      </p:sp>
    </p:spTree>
    <p:extLst>
      <p:ext uri="{BB962C8B-B14F-4D97-AF65-F5344CB8AC3E}">
        <p14:creationId xmlns:p14="http://schemas.microsoft.com/office/powerpoint/2010/main" val="251174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A903-9DC8-407B-9D96-2E248E4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  <a:ea typeface="CMU Typewriter Text" panose="02000309000000000000" pitchFamily="49" charset="0"/>
                <a:cs typeface="CMU Typewriter Text" panose="02000309000000000000" pitchFamily="49" charset="0"/>
              </a:rPr>
              <a:t>Work in Sprint 2</a:t>
            </a:r>
            <a:endParaRPr lang="zh-CN" altLang="en-US" dirty="0">
              <a:solidFill>
                <a:srgbClr val="A8505F"/>
              </a:solidFill>
              <a:cs typeface="CMU Typewriter Text" panose="020003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FBC3-301F-4AD3-8A70-84D7E9D1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User interface &amp; Server-client interaction (main focus)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View gallery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User login &amp; register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Save/download image &amp; audio in mode 1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Mode 2 algorithm design</a:t>
            </a:r>
          </a:p>
        </p:txBody>
      </p:sp>
    </p:spTree>
    <p:extLst>
      <p:ext uri="{BB962C8B-B14F-4D97-AF65-F5344CB8AC3E}">
        <p14:creationId xmlns:p14="http://schemas.microsoft.com/office/powerpoint/2010/main" val="313647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D726-4F8A-4B49-8B3B-D1BC20B5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</a:rPr>
              <a:t>Sprint 2 </a:t>
            </a:r>
            <a:endParaRPr lang="zh-CN" altLang="en-US" dirty="0">
              <a:solidFill>
                <a:srgbClr val="A8505F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2" y="2496458"/>
            <a:ext cx="10738139" cy="2938712"/>
          </a:xfrm>
        </p:spPr>
      </p:pic>
    </p:spTree>
    <p:extLst>
      <p:ext uri="{BB962C8B-B14F-4D97-AF65-F5344CB8AC3E}">
        <p14:creationId xmlns:p14="http://schemas.microsoft.com/office/powerpoint/2010/main" val="194442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</a:rPr>
              <a:t>Save image &amp; audio</a:t>
            </a:r>
            <a:endParaRPr lang="en-US" dirty="0">
              <a:solidFill>
                <a:srgbClr val="A8505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Library: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  <a:hlinkClick r:id="rId2"/>
              </a:rPr>
              <a:t>FileSaver.js</a:t>
            </a:r>
            <a:endParaRPr lang="en-US" dirty="0">
              <a:solidFill>
                <a:sysClr val="windowText" lastClr="000000"/>
              </a:solidFill>
            </a:endParaRPr>
          </a:p>
          <a:p>
            <a:pPr lvl="1"/>
            <a:r>
              <a:rPr lang="en-US" dirty="0">
                <a:hlinkClick r:id="rId3"/>
              </a:rPr>
              <a:t>Canvas-to-Blob.js</a:t>
            </a:r>
            <a:r>
              <a:rPr lang="en-US" dirty="0"/>
              <a:t> </a:t>
            </a:r>
          </a:p>
          <a:p>
            <a:pPr lvl="1"/>
            <a:r>
              <a:rPr lang="en-US" altLang="zh-CN" dirty="0"/>
              <a:t>Recorder.js</a:t>
            </a:r>
            <a:endParaRPr lang="en-US" dirty="0"/>
          </a:p>
          <a:p>
            <a:r>
              <a:rPr lang="en-US" dirty="0">
                <a:solidFill>
                  <a:sysClr val="windowText" lastClr="000000"/>
                </a:solidFill>
              </a:rPr>
              <a:t>Steps: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1. Get binary data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Covert SVG to Canvas, export canvas to base64 data.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2. Save data as blob, and package into </a:t>
            </a:r>
            <a:r>
              <a:rPr lang="en-US" dirty="0" err="1">
                <a:solidFill>
                  <a:sysClr val="windowText" lastClr="000000"/>
                </a:solidFill>
              </a:rPr>
              <a:t>FormData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3. Upload with ajax</a:t>
            </a:r>
          </a:p>
        </p:txBody>
      </p:sp>
    </p:spTree>
    <p:extLst>
      <p:ext uri="{BB962C8B-B14F-4D97-AF65-F5344CB8AC3E}">
        <p14:creationId xmlns:p14="http://schemas.microsoft.com/office/powerpoint/2010/main" val="202235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A903-9DC8-407B-9D96-2E248E4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  <a:ea typeface="CMU Typewriter Text" panose="02000309000000000000" pitchFamily="49" charset="0"/>
                <a:cs typeface="CMU Typewriter Text" panose="02000309000000000000" pitchFamily="49" charset="0"/>
              </a:rPr>
              <a:t>Data Model</a:t>
            </a:r>
            <a:endParaRPr lang="zh-CN" altLang="en-US" dirty="0">
              <a:solidFill>
                <a:srgbClr val="A8505F"/>
              </a:solidFill>
              <a:cs typeface="CMU Typewriter Text" panose="020003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FBC3-301F-4AD3-8A70-84D7E9D1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User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Album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User, name, time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Audio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User, time, </a:t>
            </a:r>
            <a:r>
              <a:rPr lang="en-US" altLang="zh-CN" dirty="0" err="1">
                <a:solidFill>
                  <a:schemeClr val="tx1"/>
                </a:solidFill>
              </a:rPr>
              <a:t>audio_file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Painting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User, album, time, audio, image</a:t>
            </a:r>
          </a:p>
        </p:txBody>
      </p:sp>
    </p:spTree>
    <p:extLst>
      <p:ext uri="{BB962C8B-B14F-4D97-AF65-F5344CB8AC3E}">
        <p14:creationId xmlns:p14="http://schemas.microsoft.com/office/powerpoint/2010/main" val="267046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59" y="2506260"/>
            <a:ext cx="7866742" cy="366231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45D35C7-8EF8-4F90-B103-B28FAB28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</a:rPr>
              <a:t>Mode2 algorithm</a:t>
            </a:r>
            <a:endParaRPr lang="zh-CN" altLang="en-US" dirty="0">
              <a:solidFill>
                <a:srgbClr val="A850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9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5D35C7-8EF8-4F90-B103-B28FAB28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</a:rPr>
              <a:t>Mode2 algorithm</a:t>
            </a:r>
            <a:endParaRPr lang="zh-CN" altLang="en-US" dirty="0">
              <a:solidFill>
                <a:srgbClr val="A8505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5" y="3130072"/>
            <a:ext cx="3855183" cy="2248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243" y="2374209"/>
            <a:ext cx="393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Cutting species from masterpiece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614" y="3322191"/>
            <a:ext cx="3184297" cy="17907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47" y="3322192"/>
            <a:ext cx="3442178" cy="17907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22271" y="2374209"/>
            <a:ext cx="331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Splic</a:t>
            </a:r>
            <a:r>
              <a:rPr lang="en-US" altLang="zh-CN" dirty="0"/>
              <a:t>ing</a:t>
            </a:r>
            <a:r>
              <a:rPr lang="en-US" dirty="0"/>
              <a:t> species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79871" y="2356294"/>
            <a:ext cx="331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Applying filters</a:t>
            </a:r>
          </a:p>
        </p:txBody>
      </p:sp>
      <p:cxnSp>
        <p:nvCxnSpPr>
          <p:cNvPr id="12" name="Straight Arrow Connector 11"/>
          <p:cNvCxnSpPr>
            <a:stCxn id="3" idx="3"/>
          </p:cNvCxnSpPr>
          <p:nvPr/>
        </p:nvCxnSpPr>
        <p:spPr>
          <a:xfrm flipV="1">
            <a:off x="3992178" y="4254500"/>
            <a:ext cx="5624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738911" y="4254500"/>
            <a:ext cx="5624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A903-9DC8-407B-9D96-2E248E4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  <a:ea typeface="CMU Typewriter Text" panose="02000309000000000000" pitchFamily="49" charset="0"/>
                <a:cs typeface="CMU Typewriter Text" panose="02000309000000000000" pitchFamily="49" charset="0"/>
              </a:rPr>
              <a:t>Demo</a:t>
            </a:r>
            <a:endParaRPr lang="zh-CN" altLang="en-US" dirty="0">
              <a:solidFill>
                <a:srgbClr val="A8505F"/>
              </a:solidFill>
              <a:cs typeface="CMU Typewriter Text" panose="02000309000000000000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D1CFB-F0D4-4D3E-8B9F-6CD8340E5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609" y="2438400"/>
            <a:ext cx="8249120" cy="3651250"/>
          </a:xfrm>
        </p:spPr>
      </p:pic>
    </p:spTree>
    <p:extLst>
      <p:ext uri="{BB962C8B-B14F-4D97-AF65-F5344CB8AC3E}">
        <p14:creationId xmlns:p14="http://schemas.microsoft.com/office/powerpoint/2010/main" val="212918387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442</TotalTime>
  <Words>201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等线</vt:lpstr>
      <vt:lpstr>Calibri</vt:lpstr>
      <vt:lpstr>Century Schoolbook</vt:lpstr>
      <vt:lpstr>CMU Typewriter Text</vt:lpstr>
      <vt:lpstr>Code Bold</vt:lpstr>
      <vt:lpstr>Corbel</vt:lpstr>
      <vt:lpstr>Helvetica</vt:lpstr>
      <vt:lpstr>Feathered</vt:lpstr>
      <vt:lpstr>Paint With  Sound</vt:lpstr>
      <vt:lpstr>Application Goal &amp; Design</vt:lpstr>
      <vt:lpstr>Work in Sprint 2</vt:lpstr>
      <vt:lpstr>Sprint 2 </vt:lpstr>
      <vt:lpstr>Save image &amp; audio</vt:lpstr>
      <vt:lpstr>Data Model</vt:lpstr>
      <vt:lpstr>Mode2 algorithm</vt:lpstr>
      <vt:lpstr>Mode2 algorithm</vt:lpstr>
      <vt:lpstr>Demo</vt:lpstr>
      <vt:lpstr>Problem &amp; Reflection in Sprint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 With Sound</dc:title>
  <dc:creator>徐晶</dc:creator>
  <cp:lastModifiedBy>徐晶</cp:lastModifiedBy>
  <cp:revision>33</cp:revision>
  <dcterms:created xsi:type="dcterms:W3CDTF">2017-11-06T05:43:01Z</dcterms:created>
  <dcterms:modified xsi:type="dcterms:W3CDTF">2017-11-20T18:19:20Z</dcterms:modified>
</cp:coreProperties>
</file>