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9"/>
  </p:notesMasterIdLst>
  <p:sldIdLst>
    <p:sldId id="256" r:id="rId2"/>
    <p:sldId id="257" r:id="rId3"/>
    <p:sldId id="268" r:id="rId4"/>
    <p:sldId id="261" r:id="rId5"/>
    <p:sldId id="269" r:id="rId6"/>
    <p:sldId id="27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晶" initials="徐晶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05F"/>
    <a:srgbClr val="B4D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79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70A3-EB3F-4C79-B87C-87027035CCB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5C433-E6EA-4CDC-9FFD-893BA24A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FA66-7091-4065-8454-E4979483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57" y="1856525"/>
            <a:ext cx="5342844" cy="2340429"/>
          </a:xfrm>
        </p:spPr>
        <p:txBody>
          <a:bodyPr>
            <a:normAutofit/>
          </a:bodyPr>
          <a:lstStyle/>
          <a:p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Paint With </a:t>
            </a:r>
            <a:b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Sound</a:t>
            </a:r>
            <a:endParaRPr lang="zh-CN" altLang="en-US" sz="7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53F95-FC73-4060-9DBF-37EA3118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57" y="4196954"/>
            <a:ext cx="4856614" cy="11502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Sprint 2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752BC-B1A2-4B62-84CD-BEB4DDB1EF09}"/>
              </a:ext>
            </a:extLst>
          </p:cNvPr>
          <p:cNvSpPr txBox="1"/>
          <p:nvPr/>
        </p:nvSpPr>
        <p:spPr>
          <a:xfrm>
            <a:off x="7991362" y="3561611"/>
            <a:ext cx="365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Team 330 /</a:t>
            </a:r>
          </a:p>
          <a:p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 Fan (</a:t>
            </a:r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jingweif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)</a:t>
            </a:r>
          </a:p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 Xu (jxu2)</a:t>
            </a:r>
            <a:endParaRPr lang="zh-CN" altLang="en-US" sz="2000" spc="40" dirty="0">
              <a:solidFill>
                <a:schemeClr val="bg1"/>
              </a:solidFill>
              <a:latin typeface="Code Bold" panose="020B0604020202020204" pitchFamily="50" charset="0"/>
              <a:cs typeface="CMU Typewriter Text" panose="020003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1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Application Goal &amp; Design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 sound into images.</a:t>
            </a:r>
          </a:p>
          <a:p>
            <a:r>
              <a:rPr lang="en-US" altLang="zh-CN" dirty="0"/>
              <a:t>Light-weighted social function &amp; user interaction (Spring 2)</a:t>
            </a:r>
          </a:p>
          <a:p>
            <a:r>
              <a:rPr lang="en-US" altLang="zh-CN" dirty="0"/>
              <a:t>3 modes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Real-time image generation according to microphone input (Sprint 1 &amp; Sprint2)</a:t>
            </a:r>
          </a:p>
          <a:p>
            <a:pPr lvl="1"/>
            <a:r>
              <a:rPr lang="en-US" altLang="zh-CN" dirty="0"/>
              <a:t>More complicated &amp; styled image generated from user-uploaded audio file</a:t>
            </a:r>
          </a:p>
          <a:p>
            <a:pPr lvl="1"/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Image selection combining simple speech analysis</a:t>
            </a:r>
          </a:p>
        </p:txBody>
      </p:sp>
    </p:spTree>
    <p:extLst>
      <p:ext uri="{BB962C8B-B14F-4D97-AF65-F5344CB8AC3E}">
        <p14:creationId xmlns:p14="http://schemas.microsoft.com/office/powerpoint/2010/main" val="25117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Work in Sprint 2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User interface &amp; Server-client interaction (main focus)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View gallery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 login &amp; register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Save/download image &amp; audio in mode 1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Mode 2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313647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D726-4F8A-4B49-8B3B-D1BC20B5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Sprint 2 </a:t>
            </a:r>
            <a:endParaRPr lang="zh-CN" altLang="en-US" dirty="0">
              <a:solidFill>
                <a:srgbClr val="A8505F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" y="2496458"/>
            <a:ext cx="10738139" cy="2938712"/>
          </a:xfrm>
        </p:spPr>
      </p:pic>
    </p:spTree>
    <p:extLst>
      <p:ext uri="{BB962C8B-B14F-4D97-AF65-F5344CB8AC3E}">
        <p14:creationId xmlns:p14="http://schemas.microsoft.com/office/powerpoint/2010/main" val="19444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Data Model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User interface &amp; Server-client interaction (main focus)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View gallery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 login &amp; register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Save/download image &amp; audio in mode 1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Mode 2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267046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Path for Mode2 Implementation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User interface &amp; Server-client interaction (main focus)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View gallery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 login &amp; register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Save/download image &amp; audio in mode 1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Mode 2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235340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Problem &amp; Reflection in Sprint 2</a:t>
            </a:r>
            <a:endParaRPr lang="zh-CN" altLang="en-US" dirty="0">
              <a:solidFill>
                <a:srgbClr val="A8505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A625-C5D2-4F03-82A0-15F81327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next sprint:</a:t>
            </a:r>
          </a:p>
          <a:p>
            <a:pPr lvl="1"/>
            <a:r>
              <a:rPr lang="en-US" altLang="zh-CN" dirty="0"/>
              <a:t>ETL(Extract, Transform and Load) database.</a:t>
            </a:r>
          </a:p>
          <a:p>
            <a:pPr lvl="1"/>
            <a:r>
              <a:rPr lang="en-US" altLang="zh-CN" dirty="0"/>
              <a:t>Select features and train classifiers.</a:t>
            </a:r>
          </a:p>
          <a:p>
            <a:pPr lvl="1"/>
            <a:r>
              <a:rPr lang="en-US" altLang="zh-CN" dirty="0"/>
              <a:t>Implement mode2 front end interface.</a:t>
            </a:r>
          </a:p>
          <a:p>
            <a:pPr lvl="1"/>
            <a:r>
              <a:rPr lang="en-US" altLang="zh-CN" dirty="0"/>
              <a:t>Implement mode 2 back end algorithm.</a:t>
            </a:r>
          </a:p>
          <a:p>
            <a:pPr lvl="1"/>
            <a:r>
              <a:rPr lang="en-US" altLang="zh-CN" dirty="0"/>
              <a:t>Implement mode 2 back end MVC.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54651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410</TotalTime>
  <Words>213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Calibri</vt:lpstr>
      <vt:lpstr>Century Schoolbook</vt:lpstr>
      <vt:lpstr>CMU Typewriter Text</vt:lpstr>
      <vt:lpstr>Code Bold</vt:lpstr>
      <vt:lpstr>Corbel</vt:lpstr>
      <vt:lpstr>Helvetica</vt:lpstr>
      <vt:lpstr>Feathered</vt:lpstr>
      <vt:lpstr>Paint With  Sound</vt:lpstr>
      <vt:lpstr>Application Goal &amp; Design</vt:lpstr>
      <vt:lpstr>Work in Sprint 2</vt:lpstr>
      <vt:lpstr>Sprint 2 </vt:lpstr>
      <vt:lpstr>Data Model</vt:lpstr>
      <vt:lpstr>Path for Mode2 Implementation</vt:lpstr>
      <vt:lpstr>Problem &amp; Reflection in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With Sound</dc:title>
  <dc:creator>徐晶</dc:creator>
  <cp:lastModifiedBy>徐晶</cp:lastModifiedBy>
  <cp:revision>30</cp:revision>
  <dcterms:created xsi:type="dcterms:W3CDTF">2017-11-06T05:43:01Z</dcterms:created>
  <dcterms:modified xsi:type="dcterms:W3CDTF">2017-11-20T17:40:12Z</dcterms:modified>
</cp:coreProperties>
</file>