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5" y="86981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Course Project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5" y="33494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Operating Systems</a:t>
            </a:r>
          </a:p>
          <a:p>
            <a:r>
              <a:rPr lang="en-US" dirty="0"/>
              <a:t>Module 2 Linux Filesystem Hierarchy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646"/>
            <a:ext cx="10515600" cy="933042"/>
          </a:xfrm>
        </p:spPr>
        <p:txBody>
          <a:bodyPr>
            <a:normAutofit/>
          </a:bodyPr>
          <a:lstStyle/>
          <a:p>
            <a:r>
              <a:rPr lang="en-US" sz="4000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7200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153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23129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2586318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ea typeface="Times New Roman" panose="02020603050405020304" pitchFamily="18" charset="0"/>
                        </a:rPr>
                        <a:t>Navigate the Linux filesystem tree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two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ea typeface="Times New Roman" panose="02020603050405020304" pitchFamily="18" charset="0"/>
                        </a:rPr>
                        <a:t>Create directories and files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1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ea typeface="Times New Roman" panose="02020603050405020304" pitchFamily="18" charset="0"/>
                        </a:rPr>
                        <a:t>Copy and remove directories and files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9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ea typeface="Times New Roman" panose="02020603050405020304" pitchFamily="18" charset="0"/>
                        </a:rPr>
                        <a:t>Locate directories and files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</a:t>
                      </a:r>
                      <a:r>
                        <a:rPr lang="en-US"/>
                        <a:t>a screenshot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6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72" y="483599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>
                <a:ea typeface="Times New Roman" panose="02020603050405020304" pitchFamily="18" charset="0"/>
              </a:rPr>
              <a:t>Navigate the Linux filesystem tree</a:t>
            </a:r>
            <a:endParaRPr lang="en-US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3472" y="1448661"/>
            <a:ext cx="8685056" cy="469598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1. What is the </a:t>
            </a:r>
            <a:r>
              <a:rPr lang="en-US" sz="1800" i="1" dirty="0" err="1"/>
              <a:t>pwd</a:t>
            </a:r>
            <a:r>
              <a:rPr lang="en-US" sz="1800" dirty="0"/>
              <a:t> command an acronym for? What about the </a:t>
            </a:r>
            <a:r>
              <a:rPr lang="en-US" sz="1800" i="1" dirty="0"/>
              <a:t>cd</a:t>
            </a:r>
            <a:r>
              <a:rPr lang="en-US" sz="1800" dirty="0"/>
              <a:t> command?</a:t>
            </a:r>
          </a:p>
          <a:p>
            <a:r>
              <a:rPr lang="en-US" dirty="0"/>
              <a:t>Answer here:</a:t>
            </a:r>
          </a:p>
          <a:p>
            <a:r>
              <a:rPr lang="en-US" dirty="0"/>
              <a:t>Present working Directory</a:t>
            </a:r>
          </a:p>
          <a:p>
            <a:r>
              <a:rPr lang="en-US" dirty="0"/>
              <a:t>Change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2. Explain the differences between a relative path and an absolute/full path in Linux.</a:t>
            </a:r>
          </a:p>
          <a:p>
            <a:r>
              <a:rPr lang="en-US" dirty="0"/>
              <a:t>Answer here:</a:t>
            </a:r>
          </a:p>
          <a:p>
            <a:r>
              <a:rPr lang="en-US" dirty="0"/>
              <a:t>absolute path is a complete path from start of actual file system from / directory. </a:t>
            </a:r>
          </a:p>
          <a:p>
            <a:r>
              <a:rPr lang="en-US" dirty="0"/>
              <a:t>Relative path is defined as the path related to the present working directly(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References:</a:t>
            </a:r>
          </a:p>
          <a:p>
            <a:r>
              <a:rPr lang="en-US" dirty="0"/>
              <a:t>1.Google</a:t>
            </a:r>
          </a:p>
          <a:p>
            <a:r>
              <a:rPr lang="en-US" dirty="0"/>
              <a:t>2. </a:t>
            </a:r>
            <a:r>
              <a:rPr lang="en-US"/>
              <a:t>https://www.geeksforgeeks.org/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53443"/>
            <a:ext cx="2739435" cy="188547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ea typeface="Times New Roman" panose="02020603050405020304" pitchFamily="18" charset="0"/>
              </a:rPr>
              <a:t>Create directories and files</a:t>
            </a:r>
            <a:endParaRPr lang="en-US" sz="4000" kern="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7738869-DA0E-4277-9A57-0E411E9AF0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34" r="734"/>
          <a:stretch/>
        </p:blipFill>
        <p:spPr>
          <a:xfrm>
            <a:off x="3884613" y="854075"/>
            <a:ext cx="7470775" cy="508476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59118"/>
            <a:ext cx="2739435" cy="1035833"/>
          </a:xfrm>
        </p:spPr>
        <p:txBody>
          <a:bodyPr>
            <a:normAutofit/>
          </a:bodyPr>
          <a:lstStyle/>
          <a:p>
            <a:r>
              <a:rPr lang="en-US" sz="2000" dirty="0"/>
              <a:t>Take a screenshot of the output in Steps 5 and 6.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853443"/>
            <a:ext cx="2739435" cy="245483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ea typeface="Times New Roman" panose="02020603050405020304" pitchFamily="18" charset="0"/>
              </a:rPr>
              <a:t>Copy and remove directories and files</a:t>
            </a:r>
            <a:endParaRPr lang="en-US" sz="4000" kern="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206DF38-10C1-4FBF-AD00-FD1C6D3C17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39" r="339"/>
          <a:stretch/>
        </p:blipFill>
        <p:spPr>
          <a:xfrm>
            <a:off x="3884613" y="854075"/>
            <a:ext cx="7470775" cy="508476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0" y="3549728"/>
            <a:ext cx="2739435" cy="1075537"/>
          </a:xfrm>
        </p:spPr>
        <p:txBody>
          <a:bodyPr/>
          <a:lstStyle/>
          <a:p>
            <a:r>
              <a:rPr lang="en-US" sz="2000" dirty="0"/>
              <a:t>Take a screenshot of the output in Step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4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853443"/>
            <a:ext cx="2739435" cy="194302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ea typeface="Times New Roman" panose="02020603050405020304" pitchFamily="18" charset="0"/>
              </a:rPr>
              <a:t>Locate directories and files</a:t>
            </a:r>
            <a:endParaRPr lang="en-US" sz="4000" kern="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2981557"/>
            <a:ext cx="2739435" cy="1173193"/>
          </a:xfrm>
        </p:spPr>
        <p:txBody>
          <a:bodyPr/>
          <a:lstStyle/>
          <a:p>
            <a:r>
              <a:rPr lang="en-US" sz="2000" dirty="0"/>
              <a:t>Take a screenshot of the output in Steps 5 and 6.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CE06157-752D-4B0E-977D-F7732F4E72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926" r="7926"/>
          <a:stretch/>
        </p:blipFill>
        <p:spPr/>
      </p:pic>
    </p:spTree>
    <p:extLst>
      <p:ext uri="{BB962C8B-B14F-4D97-AF65-F5344CB8AC3E}">
        <p14:creationId xmlns:p14="http://schemas.microsoft.com/office/powerpoint/2010/main" val="182321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Props1.xml><?xml version="1.0" encoding="utf-8"?>
<ds:datastoreItem xmlns:ds="http://schemas.openxmlformats.org/officeDocument/2006/customXml" ds:itemID="{0D76A087-F172-46B9-A2DB-782D42C9C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553AF5-258F-41BE-BCB0-58C2BB724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9C8190-CE04-4B04-BDD3-98C89D360309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c9140fa4-d231-4bf2-8e30-bda3cfa5fa0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198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Course Project </vt:lpstr>
      <vt:lpstr>Rubric</vt:lpstr>
      <vt:lpstr>Navigate the Linux filesystem tree</vt:lpstr>
      <vt:lpstr>Create directories and files</vt:lpstr>
      <vt:lpstr>Copy and remove directories and files</vt:lpstr>
      <vt:lpstr>Locate directories and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70</cp:revision>
  <dcterms:created xsi:type="dcterms:W3CDTF">2018-12-20T22:43:36Z</dcterms:created>
  <dcterms:modified xsi:type="dcterms:W3CDTF">2021-05-15T14:57:59Z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