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61" r:id="rId8"/>
    <p:sldId id="257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455" y="86981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Course Project</a:t>
            </a:r>
            <a:br>
              <a:rPr lang="en-US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0455" y="3349485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Operating Systems</a:t>
            </a:r>
          </a:p>
          <a:p>
            <a:r>
              <a:rPr lang="en-US" dirty="0"/>
              <a:t>Module 3 Linux Shell Scripts</a:t>
            </a: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7646"/>
            <a:ext cx="10515600" cy="933042"/>
          </a:xfrm>
        </p:spPr>
        <p:txBody>
          <a:bodyPr>
            <a:normAutofit/>
          </a:bodyPr>
          <a:lstStyle/>
          <a:p>
            <a:r>
              <a:rPr lang="en-US" sz="4000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756758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4745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2985655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a shell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 three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6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Change script file permissions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a 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09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Set the PATH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a 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10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Make the PATH variable permanent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a 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797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2805" y="428918"/>
            <a:ext cx="8144414" cy="785949"/>
          </a:xfrm>
        </p:spPr>
        <p:txBody>
          <a:bodyPr>
            <a:noAutofit/>
          </a:bodyPr>
          <a:lstStyle/>
          <a:p>
            <a:r>
              <a:rPr lang="en-US" sz="4000" dirty="0"/>
              <a:t>Create a shell script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2805" y="1328469"/>
            <a:ext cx="8846389" cy="4917496"/>
          </a:xfrm>
        </p:spPr>
        <p:txBody>
          <a:bodyPr>
            <a:normAutofit fontScale="92500" lnSpcReduction="10000"/>
          </a:bodyPr>
          <a:lstStyle/>
          <a:p>
            <a:r>
              <a:rPr lang="en-US" sz="1900" dirty="0"/>
              <a:t>1. What are the file permissions of the script?</a:t>
            </a:r>
          </a:p>
          <a:p>
            <a:r>
              <a:rPr lang="en-US" sz="1700" dirty="0"/>
              <a:t>Answer here: </a:t>
            </a:r>
            <a:r>
              <a:rPr lang="en-US" sz="1700" dirty="0" err="1"/>
              <a:t>rw</a:t>
            </a:r>
            <a:r>
              <a:rPr lang="en-US" sz="1700" dirty="0"/>
              <a:t>-</a:t>
            </a:r>
            <a:r>
              <a:rPr lang="en-US" sz="1700" dirty="0" err="1"/>
              <a:t>rw</a:t>
            </a:r>
            <a:r>
              <a:rPr lang="en-US" sz="1700" dirty="0"/>
              <a:t>-r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900" dirty="0"/>
              <a:t>2. What’s the name of the user-defined variable in the script?</a:t>
            </a:r>
          </a:p>
          <a:p>
            <a:r>
              <a:rPr lang="en-US" sz="1700" dirty="0"/>
              <a:t>Answer here:  $text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900" dirty="0"/>
              <a:t>3. Which redirection meta-character is used in the script? What does it do?</a:t>
            </a:r>
          </a:p>
          <a:p>
            <a:r>
              <a:rPr lang="en-US" sz="1700" dirty="0"/>
              <a:t>Answer here:  &gt;&gt; Appends Data to the end of a file.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900" dirty="0"/>
              <a:t>References:</a:t>
            </a:r>
          </a:p>
          <a:p>
            <a:r>
              <a:rPr lang="en-US" sz="1700" dirty="0"/>
              <a:t>1. Video of Project</a:t>
            </a:r>
          </a:p>
          <a:p>
            <a:r>
              <a:rPr lang="en-US" sz="1700" dirty="0"/>
              <a:t>2. Lab </a:t>
            </a:r>
            <a:r>
              <a:rPr lang="en-US" sz="1700"/>
              <a:t>Experiance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23247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023762"/>
            <a:ext cx="2739435" cy="1694448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Change script file permissions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1" y="3002295"/>
            <a:ext cx="2739435" cy="2688559"/>
          </a:xfrm>
        </p:spPr>
        <p:txBody>
          <a:bodyPr/>
          <a:lstStyle/>
          <a:p>
            <a:r>
              <a:rPr lang="en-US" sz="2000" dirty="0"/>
              <a:t>Take a screenshot of the output in Step 5.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D2637A-4915-4601-9430-D6AAD4534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242" y="987425"/>
            <a:ext cx="8012410" cy="316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53443"/>
            <a:ext cx="2739435" cy="1885472"/>
          </a:xfrm>
        </p:spPr>
        <p:txBody>
          <a:bodyPr>
            <a:noAutofit/>
          </a:bodyPr>
          <a:lstStyle/>
          <a:p>
            <a:r>
              <a:rPr lang="en-US" sz="4000" dirty="0"/>
              <a:t>Set the PATH variable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59118"/>
            <a:ext cx="2739435" cy="1648393"/>
          </a:xfrm>
        </p:spPr>
        <p:txBody>
          <a:bodyPr/>
          <a:lstStyle/>
          <a:p>
            <a:r>
              <a:rPr lang="en-US" sz="2000" dirty="0"/>
              <a:t>Take a screenshot of the output in Step 6.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4D3B9C-5FFD-4BDD-95F0-15B983FE8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496" y="808339"/>
            <a:ext cx="8039328" cy="350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1" y="800175"/>
            <a:ext cx="2739435" cy="2454830"/>
          </a:xfrm>
        </p:spPr>
        <p:txBody>
          <a:bodyPr>
            <a:noAutofit/>
          </a:bodyPr>
          <a:lstStyle/>
          <a:p>
            <a:r>
              <a:rPr lang="en-US" sz="4000" dirty="0"/>
              <a:t>Make the PATH variable permanent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0" y="3496460"/>
            <a:ext cx="2739435" cy="164839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Run the </a:t>
            </a:r>
            <a:r>
              <a:rPr lang="en-US" sz="2000" i="1" dirty="0" err="1"/>
              <a:t>todolist</a:t>
            </a:r>
            <a:r>
              <a:rPr lang="en-US" sz="2000" dirty="0"/>
              <a:t> script before and after making the PATH variable permanent. Take a screenshot of both Terminal windows.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1B142-15E8-4FC0-B4DB-F567F2864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045" y="1207803"/>
            <a:ext cx="8561086" cy="457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49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s xmlns="f681fcbd-d5a2-4336-a092-82e7af704741" xsi:nil="true"/>
    <_ip_UnifiedCompliancePolicyUIAction xmlns="http://schemas.microsoft.com/sharepoint/v3" xsi:nil="true"/>
    <MigrationWizIdDocumentLibraryPermissions xmlns="f681fcbd-d5a2-4336-a092-82e7af704741" xsi:nil="true"/>
    <MigrationWizIdPermissionLevels xmlns="f681fcbd-d5a2-4336-a092-82e7af704741" xsi:nil="true"/>
    <MigrationWizId xmlns="f681fcbd-d5a2-4336-a092-82e7af704741" xsi:nil="true"/>
    <_ip_UnifiedCompliancePolicyProperties xmlns="http://schemas.microsoft.com/sharepoint/v3" xsi:nil="true"/>
    <MigrationWizIdSecurityGroups xmlns="f681fcbd-d5a2-4336-a092-82e7af70474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FF29DAF2B2474CAA0976D75413A80B" ma:contentTypeVersion="20" ma:contentTypeDescription="Create a new document." ma:contentTypeScope="" ma:versionID="f1a4acc4b85180fe6975a37171a89f22">
  <xsd:schema xmlns:xsd="http://www.w3.org/2001/XMLSchema" xmlns:xs="http://www.w3.org/2001/XMLSchema" xmlns:p="http://schemas.microsoft.com/office/2006/metadata/properties" xmlns:ns1="http://schemas.microsoft.com/sharepoint/v3" xmlns:ns3="f681fcbd-d5a2-4336-a092-82e7af704741" xmlns:ns4="c9140fa4-d231-4bf2-8e30-bda3cfa5fa06" targetNamespace="http://schemas.microsoft.com/office/2006/metadata/properties" ma:root="true" ma:fieldsID="d88427010be71365af5c7bdb809d71bb" ns1:_="" ns3:_="" ns4:_="">
    <xsd:import namespace="http://schemas.microsoft.com/sharepoint/v3"/>
    <xsd:import namespace="f681fcbd-d5a2-4336-a092-82e7af704741"/>
    <xsd:import namespace="c9140fa4-d231-4bf2-8e30-bda3cfa5fa06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1fcbd-d5a2-4336-a092-82e7af704741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140fa4-d231-4bf2-8e30-bda3cfa5fa0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9C8190-CE04-4B04-BDD3-98C89D360309}">
  <ds:schemaRefs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f681fcbd-d5a2-4336-a092-82e7af704741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c9140fa4-d231-4bf2-8e30-bda3cfa5fa06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6553AF5-258F-41BE-BCB0-58C2BB7241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681fcbd-d5a2-4336-a092-82e7af704741"/>
    <ds:schemaRef ds:uri="c9140fa4-d231-4bf2-8e30-bda3cfa5fa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76A087-F172-46B9-A2DB-782D42C9C2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181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Course Project </vt:lpstr>
      <vt:lpstr>Rubric</vt:lpstr>
      <vt:lpstr>Create a shell script</vt:lpstr>
      <vt:lpstr>Change script file permissions</vt:lpstr>
      <vt:lpstr>Set the PATH variable</vt:lpstr>
      <vt:lpstr>Make the PATH variable permanent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John Francis</cp:lastModifiedBy>
  <cp:revision>89</cp:revision>
  <dcterms:created xsi:type="dcterms:W3CDTF">2018-12-20T22:43:36Z</dcterms:created>
  <dcterms:modified xsi:type="dcterms:W3CDTF">2021-05-18T19:59:05Z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0x01010007FF29DAF2B2474CAA0976D75413A80B</vt:lpwstr>
  </property>
</Properties>
</file>