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9" r:id="rId6"/>
    <p:sldId id="260" r:id="rId7"/>
    <p:sldId id="261" r:id="rId8"/>
    <p:sldId id="257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50" d="100"/>
          <a:sy n="50" d="100"/>
        </p:scale>
        <p:origin x="43" y="7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CDD6B-EC2F-4242-BB01-3ADB2EA05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06E81A-1139-4F60-ADAD-CDBFA2DA7B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CA7DA-A3ED-424E-96DB-EAC43B3A9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20E7B-DE6B-4599-AB9A-D6E6D1C5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98F17-D1A4-4B40-8467-04543C7AB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54F3F-7F8C-4B62-83A5-552DFB19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BB7699-2B3A-4817-9AC3-43FD9282F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93F1A9-6856-45E2-8C6C-5C78A873D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807F9-D2C6-4EE6-AE90-327FC3253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6B0549-8F58-4348-9920-652E9FEDC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48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1ECD2-AC72-4B39-B658-44039FF9B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E250-D2E2-4148-B0C4-5EEC101D4B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E6582-DD76-46CC-A4B7-7889DF306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9BB8-5380-45F6-85BD-37209F96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1002E-17D0-4016-AA60-4DBD5B8BF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105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5B90-86EC-492C-8440-5BE029FCA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B971-FFBC-444C-9574-9D3B54B72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66CA0-A872-4564-80CA-5FEC4ECF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A1036-6CDC-445C-A420-C8F19AA31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5A98F-1722-408F-9EAF-DD105A678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6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9E4D1-759E-4B80-9D6F-7700A8CDD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D5114-CD19-406E-8705-96803BC30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8F7AF-E616-4F57-A855-C02E4119B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F85F8-5B2C-49AB-ACE3-206BEDDEC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9AD0B-2401-4303-B6E3-E10A44089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387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44CDF-BB67-47FC-BF1B-DB02A6749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A57AE-432B-4C7F-AFD5-02DA1AB1AC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859AFA-4DCC-4AAB-A636-A768FCC63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2A2CC-F2EE-4979-8BBC-A34D00091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14CF7A-3807-4981-82FE-9DFBEED4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ECA-5A1A-4973-9442-C48285448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31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A80D-F0D5-4D0E-A595-37B132CF9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2C3DE0-C588-424F-99AD-81C63CBF6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A99559-C376-4106-B5B8-DE2548E8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EC5DA3-BFFC-4144-9DE2-F9BD5D554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B6C142-9FBA-441E-A2EE-8A26CD28D1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13BFF5-7AB9-4517-84AF-11B4195E5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63660-8C4C-44F0-BB2E-A2E06C02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585D26-D27D-4780-B4D8-652336F5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96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7FB5D-6D01-46C3-90E2-6EF7C7DD9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ABEC61-F94D-46EA-93C3-3D29473CC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38D31F-B3A3-44A7-BE2E-54CED0016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7FC639-D8CC-4126-AE01-D7ECE4FE3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10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11337-DCED-48AE-9781-145604B22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90E84E-2E44-4497-B8AA-769AD7E93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3588F-8746-4FE0-AB58-50B514C86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530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E9AD-7C5B-43BF-BC81-663C3B7F4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B248D-04F1-4ACE-8F99-0844D0618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034B85-1772-4F38-A7E7-EB8B511E6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A84CC1-4267-4CC4-88D6-3A28AFF5E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253FA-41D5-46A5-8FA6-3BB510DA9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524AA-7B5D-4D45-A1D6-B2C17247F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97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91104-3193-4DE3-9579-D9AA8F0E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F3E60D-5591-47FB-8383-3CF2A6D2F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93396-1B46-429A-A1C7-6319CC46E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3BB73A-2A95-4544-9F11-6D8DF3A13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82299-81B8-4894-B8B7-C1A0EF0D8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0117A-21AA-4F59-A2B7-7BC19EB7D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85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317E4F-9347-44CD-9477-1AF2334B8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CF40D-687B-4129-846D-C33C3CF7D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308-7023-40D0-A9D7-0A50FDE281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BDDD-E77C-4F65-80AE-A2B49D0566BE}" type="datetimeFigureOut">
              <a:rPr lang="en-US" smtClean="0"/>
              <a:t>5/24/2021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94102-7A5A-4E11-ABC2-D0BBAAF8E0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0775C-EC89-455E-B408-FFCE8D86FA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89097-B4E2-4F9F-9CBE-5C04691F4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387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198B-61B4-490F-AA97-99CFA2CF36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0455" y="86981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Course Project</a:t>
            </a:r>
            <a:br>
              <a:rPr lang="en-US" dirty="0"/>
            </a:b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87C98-6E1F-4B38-91BE-8941A7E9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0455" y="3349485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Operating Systems</a:t>
            </a:r>
          </a:p>
          <a:p>
            <a:r>
              <a:rPr lang="en-US" dirty="0"/>
              <a:t>Module 4 User and Group Management</a:t>
            </a:r>
          </a:p>
        </p:txBody>
      </p:sp>
    </p:spTree>
    <p:extLst>
      <p:ext uri="{BB962C8B-B14F-4D97-AF65-F5344CB8AC3E}">
        <p14:creationId xmlns:p14="http://schemas.microsoft.com/office/powerpoint/2010/main" val="737525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7E22B-7BCB-4992-85CF-CCAF15D9C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7646"/>
            <a:ext cx="10515600" cy="933042"/>
          </a:xfrm>
        </p:spPr>
        <p:txBody>
          <a:bodyPr>
            <a:normAutofit/>
          </a:bodyPr>
          <a:lstStyle/>
          <a:p>
            <a:r>
              <a:rPr lang="en-US" sz="4000" dirty="0"/>
              <a:t>Rubric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7E413A-6A9E-428D-A079-5F9139C357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9083890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24745">
                  <a:extLst>
                    <a:ext uri="{9D8B030D-6E8A-4147-A177-3AD203B41FA5}">
                      <a16:colId xmlns:a16="http://schemas.microsoft.com/office/drawing/2014/main" val="2494064502"/>
                    </a:ext>
                  </a:extLst>
                </a:gridCol>
                <a:gridCol w="2985655">
                  <a:extLst>
                    <a:ext uri="{9D8B030D-6E8A-4147-A177-3AD203B41FA5}">
                      <a16:colId xmlns:a16="http://schemas.microsoft.com/office/drawing/2014/main" val="156612875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226855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Requirement(s)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Points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12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users and groups in CLI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Answer three questions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1364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Test user and group settings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909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Add users in GUI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8610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/>
                        <a:t>Remove users and groups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Take a screenshot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79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6727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563" y="524592"/>
            <a:ext cx="8144414" cy="785949"/>
          </a:xfrm>
        </p:spPr>
        <p:txBody>
          <a:bodyPr>
            <a:noAutofit/>
          </a:bodyPr>
          <a:lstStyle/>
          <a:p>
            <a:r>
              <a:rPr lang="en-US" sz="4000" dirty="0"/>
              <a:t>Add users and groups in CLI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11563" y="1590517"/>
            <a:ext cx="8368874" cy="4357799"/>
          </a:xfrm>
        </p:spPr>
        <p:txBody>
          <a:bodyPr/>
          <a:lstStyle/>
          <a:p>
            <a:r>
              <a:rPr lang="en-US" sz="1800" dirty="0"/>
              <a:t>1. What does the </a:t>
            </a:r>
            <a:r>
              <a:rPr lang="en-US" sz="1800" i="1" dirty="0"/>
              <a:t>–m</a:t>
            </a:r>
            <a:r>
              <a:rPr lang="en-US" sz="1800" dirty="0"/>
              <a:t> option in the </a:t>
            </a:r>
            <a:r>
              <a:rPr lang="en-US" sz="1800" dirty="0" err="1"/>
              <a:t>useradd</a:t>
            </a:r>
            <a:r>
              <a:rPr lang="en-US" sz="1800" dirty="0"/>
              <a:t> command do?</a:t>
            </a:r>
          </a:p>
          <a:p>
            <a:r>
              <a:rPr lang="en-US" dirty="0"/>
              <a:t>Answer here: move the content of the user's home directory to the new location</a:t>
            </a:r>
          </a:p>
          <a:p>
            <a:endParaRPr lang="en-US" dirty="0"/>
          </a:p>
          <a:p>
            <a:r>
              <a:rPr lang="en-US" sz="1800" dirty="0"/>
              <a:t>2. What does the </a:t>
            </a:r>
            <a:r>
              <a:rPr lang="en-US" sz="1800" i="1" dirty="0"/>
              <a:t>-3</a:t>
            </a:r>
            <a:r>
              <a:rPr lang="en-US" sz="1800" dirty="0"/>
              <a:t> option in the tail command do?</a:t>
            </a:r>
          </a:p>
          <a:p>
            <a:r>
              <a:rPr lang="en-US" dirty="0"/>
              <a:t>Answer here: provides the last 3 lines in a file</a:t>
            </a:r>
          </a:p>
          <a:p>
            <a:endParaRPr lang="en-US" dirty="0"/>
          </a:p>
          <a:p>
            <a:r>
              <a:rPr lang="en-US" sz="1800" dirty="0"/>
              <a:t>3. Which line of the </a:t>
            </a:r>
            <a:r>
              <a:rPr lang="en-US" sz="1800" i="1" dirty="0"/>
              <a:t>/</a:t>
            </a:r>
            <a:r>
              <a:rPr lang="en-US" sz="1800" i="1" dirty="0" err="1"/>
              <a:t>etc</a:t>
            </a:r>
            <a:r>
              <a:rPr lang="en-US" sz="1800" i="1" dirty="0"/>
              <a:t>/group </a:t>
            </a:r>
            <a:r>
              <a:rPr lang="en-US" sz="1800" dirty="0"/>
              <a:t>file lists members of the “students” group? Copy it here.</a:t>
            </a:r>
          </a:p>
          <a:p>
            <a:r>
              <a:rPr lang="en-US" dirty="0"/>
              <a:t>Answer </a:t>
            </a:r>
            <a:r>
              <a:rPr lang="en-US" dirty="0" err="1"/>
              <a:t>here:Last</a:t>
            </a:r>
            <a:r>
              <a:rPr lang="en-US" dirty="0"/>
              <a:t> line</a:t>
            </a:r>
          </a:p>
          <a:p>
            <a:endParaRPr lang="en-US" dirty="0"/>
          </a:p>
          <a:p>
            <a:r>
              <a:rPr lang="en-US" sz="1800" dirty="0"/>
              <a:t>References:</a:t>
            </a:r>
          </a:p>
          <a:p>
            <a:r>
              <a:rPr lang="en-US" dirty="0"/>
              <a:t>1. Manual in Linux</a:t>
            </a:r>
          </a:p>
          <a:p>
            <a:r>
              <a:rPr lang="en-US" dirty="0"/>
              <a:t>2.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77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2" y="1023762"/>
            <a:ext cx="2739435" cy="1694448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Test user and group settings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1" y="2940152"/>
            <a:ext cx="2739435" cy="2688559"/>
          </a:xfrm>
        </p:spPr>
        <p:txBody>
          <a:bodyPr/>
          <a:lstStyle/>
          <a:p>
            <a:r>
              <a:rPr lang="en-US" sz="2000" dirty="0"/>
              <a:t>Take a screenshot of the output in Step 6.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7DFABF-D9EB-4673-9A03-3BCF516769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8439" y="1394309"/>
            <a:ext cx="6256562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8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53443"/>
            <a:ext cx="2739435" cy="1277198"/>
          </a:xfrm>
        </p:spPr>
        <p:txBody>
          <a:bodyPr>
            <a:noAutofit/>
          </a:bodyPr>
          <a:lstStyle/>
          <a:p>
            <a:r>
              <a:rPr lang="en-US" sz="4000" dirty="0"/>
              <a:t>Add users in GUI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46559"/>
            <a:ext cx="2739435" cy="1648393"/>
          </a:xfrm>
        </p:spPr>
        <p:txBody>
          <a:bodyPr/>
          <a:lstStyle/>
          <a:p>
            <a:r>
              <a:rPr lang="en-US" sz="2000" dirty="0"/>
              <a:t>Take a screenshot of the output in Step 9.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57ABCB-7A0A-4E7D-9926-FCFF4D226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075" y="865505"/>
            <a:ext cx="7026249" cy="461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1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0DED-E942-4274-A5C5-61D0403E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800175"/>
            <a:ext cx="2739435" cy="1827615"/>
          </a:xfrm>
        </p:spPr>
        <p:txBody>
          <a:bodyPr>
            <a:noAutofit/>
          </a:bodyPr>
          <a:lstStyle/>
          <a:p>
            <a:r>
              <a:rPr lang="en-US" sz="4000" dirty="0"/>
              <a:t>Remove users and groups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DDAB32-E602-42AB-85E5-81A683738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2883902"/>
            <a:ext cx="2739434" cy="2158745"/>
          </a:xfrm>
        </p:spPr>
        <p:txBody>
          <a:bodyPr>
            <a:normAutofit/>
          </a:bodyPr>
          <a:lstStyle/>
          <a:p>
            <a:r>
              <a:rPr lang="en-US" sz="2000" dirty="0"/>
              <a:t>Take a screenshot of the log on page with three user accounts.</a:t>
            </a:r>
          </a:p>
          <a:p>
            <a:r>
              <a:rPr lang="en-US" sz="2000" dirty="0"/>
              <a:t>Take a screenshot of the log on page with only your user account (i.e., student).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E876E5-A23C-48F5-8435-C2EC6CA136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0281" y="3575547"/>
            <a:ext cx="4352921" cy="2578832"/>
          </a:xfrm>
          <a:prstGeom prst="rect">
            <a:avLst/>
          </a:prstGeom>
        </p:spPr>
      </p:pic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6D10F4A-EF48-44E4-9E79-740983EE7B9D}"/>
              </a:ext>
            </a:extLst>
          </p:cNvPr>
          <p:cNvSpPr txBox="1">
            <a:spLocks/>
          </p:cNvSpPr>
          <p:nvPr/>
        </p:nvSpPr>
        <p:spPr>
          <a:xfrm>
            <a:off x="6313007" y="3375732"/>
            <a:ext cx="4354455" cy="2575557"/>
          </a:xfrm>
          <a:prstGeom prst="rect">
            <a:avLst/>
          </a:prstGeom>
        </p:spPr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C7C12A-0DB0-4562-A0CA-4854AD4DF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1894" y="3575547"/>
            <a:ext cx="4740051" cy="19813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973C5C-8242-4B31-82AC-54D9925FE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1893" y="455648"/>
            <a:ext cx="4740051" cy="2826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14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FF29DAF2B2474CAA0976D75413A80B" ma:contentTypeVersion="20" ma:contentTypeDescription="Create a new document." ma:contentTypeScope="" ma:versionID="f1a4acc4b85180fe6975a37171a89f22">
  <xsd:schema xmlns:xsd="http://www.w3.org/2001/XMLSchema" xmlns:xs="http://www.w3.org/2001/XMLSchema" xmlns:p="http://schemas.microsoft.com/office/2006/metadata/properties" xmlns:ns1="http://schemas.microsoft.com/sharepoint/v3" xmlns:ns3="f681fcbd-d5a2-4336-a092-82e7af704741" xmlns:ns4="c9140fa4-d231-4bf2-8e30-bda3cfa5fa06" targetNamespace="http://schemas.microsoft.com/office/2006/metadata/properties" ma:root="true" ma:fieldsID="d88427010be71365af5c7bdb809d71bb" ns1:_="" ns3:_="" ns4:_="">
    <xsd:import namespace="http://schemas.microsoft.com/sharepoint/v3"/>
    <xsd:import namespace="f681fcbd-d5a2-4336-a092-82e7af704741"/>
    <xsd:import namespace="c9140fa4-d231-4bf2-8e30-bda3cfa5fa06"/>
    <xsd:element name="properties">
      <xsd:complexType>
        <xsd:sequence>
          <xsd:element name="documentManagement">
            <xsd:complexType>
              <xsd:all>
                <xsd:element ref="ns3:MigrationWizId" minOccurs="0"/>
                <xsd:element ref="ns3:MigrationWizIdPermissions" minOccurs="0"/>
                <xsd:element ref="ns3:MigrationWizIdPermissionLevels" minOccurs="0"/>
                <xsd:element ref="ns3:MigrationWizIdDocumentLibraryPermissions" minOccurs="0"/>
                <xsd:element ref="ns3:MigrationWizIdSecurityGroup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1:_ip_UnifiedCompliancePolicyProperties" minOccurs="0"/>
                <xsd:element ref="ns1:_ip_UnifiedCompliancePolicyUIAction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81fcbd-d5a2-4336-a092-82e7af704741" elementFormDefault="qualified">
    <xsd:import namespace="http://schemas.microsoft.com/office/2006/documentManagement/types"/>
    <xsd:import namespace="http://schemas.microsoft.com/office/infopath/2007/PartnerControls"/>
    <xsd:element name="MigrationWizId" ma:index="8" nillable="true" ma:displayName="MigrationWizId" ma:internalName="MigrationWizId">
      <xsd:simpleType>
        <xsd:restriction base="dms:Text"/>
      </xsd:simpleType>
    </xsd:element>
    <xsd:element name="MigrationWizIdPermissions" ma:index="9" nillable="true" ma:displayName="MigrationWizIdPermissions" ma:internalName="MigrationWizIdPermissions">
      <xsd:simpleType>
        <xsd:restriction base="dms:Text"/>
      </xsd:simpleType>
    </xsd:element>
    <xsd:element name="MigrationWizIdPermissionLevels" ma:index="10" nillable="true" ma:displayName="MigrationWizIdPermissionLevels" ma:internalName="MigrationWizIdPermissionLevels">
      <xsd:simpleType>
        <xsd:restriction base="dms:Text"/>
      </xsd:simpleType>
    </xsd:element>
    <xsd:element name="MigrationWizIdDocumentLibraryPermissions" ma:index="11" nillable="true" ma:displayName="MigrationWizIdDocumentLibraryPermissions" ma:internalName="MigrationWizIdDocumentLibraryPermissions">
      <xsd:simpleType>
        <xsd:restriction base="dms:Text"/>
      </xsd:simpleType>
    </xsd:element>
    <xsd:element name="MigrationWizIdSecurityGroups" ma:index="12" nillable="true" ma:displayName="MigrationWizIdSecurityGroups" ma:internalName="MigrationWizIdSecurityGroups">
      <xsd:simpleType>
        <xsd:restriction base="dms:Text"/>
      </xsd:simpleType>
    </xsd:element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GenerationTime" ma:index="2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140fa4-d231-4bf2-8e30-bda3cfa5fa0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igrationWizIdPermissions xmlns="f681fcbd-d5a2-4336-a092-82e7af704741" xsi:nil="true"/>
    <_ip_UnifiedCompliancePolicyUIAction xmlns="http://schemas.microsoft.com/sharepoint/v3" xsi:nil="true"/>
    <MigrationWizIdDocumentLibraryPermissions xmlns="f681fcbd-d5a2-4336-a092-82e7af704741" xsi:nil="true"/>
    <MigrationWizIdPermissionLevels xmlns="f681fcbd-d5a2-4336-a092-82e7af704741" xsi:nil="true"/>
    <MigrationWizId xmlns="f681fcbd-d5a2-4336-a092-82e7af704741" xsi:nil="true"/>
    <_ip_UnifiedCompliancePolicyProperties xmlns="http://schemas.microsoft.com/sharepoint/v3" xsi:nil="true"/>
    <MigrationWizIdSecurityGroups xmlns="f681fcbd-d5a2-4336-a092-82e7af70474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553AF5-258F-41BE-BCB0-58C2BB72414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681fcbd-d5a2-4336-a092-82e7af704741"/>
    <ds:schemaRef ds:uri="c9140fa4-d231-4bf2-8e30-bda3cfa5fa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19C8190-CE04-4B04-BDD3-98C89D360309}">
  <ds:schemaRefs>
    <ds:schemaRef ds:uri="http://purl.org/dc/elements/1.1/"/>
    <ds:schemaRef ds:uri="http://www.w3.org/XML/1998/namespace"/>
    <ds:schemaRef ds:uri="http://schemas.microsoft.com/office/2006/metadata/properties"/>
    <ds:schemaRef ds:uri="http://purl.org/dc/terms/"/>
    <ds:schemaRef ds:uri="http://schemas.microsoft.com/office/2006/documentManagement/types"/>
    <ds:schemaRef ds:uri="f681fcbd-d5a2-4336-a092-82e7af704741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c9140fa4-d231-4bf2-8e30-bda3cfa5fa06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D76A087-F172-46B9-A2DB-782D42C9C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4504</TotalTime>
  <Words>217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Course Project </vt:lpstr>
      <vt:lpstr>Rubric</vt:lpstr>
      <vt:lpstr>Add users and groups in CLI</vt:lpstr>
      <vt:lpstr>Test user and group settings</vt:lpstr>
      <vt:lpstr>Add users in GUI</vt:lpstr>
      <vt:lpstr>Remove users and groups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CEIS101 Module 1</dc:title>
  <dc:creator>William Sullivan</dc:creator>
  <cp:lastModifiedBy>John Francis</cp:lastModifiedBy>
  <cp:revision>106</cp:revision>
  <dcterms:created xsi:type="dcterms:W3CDTF">2018-12-20T22:43:36Z</dcterms:created>
  <dcterms:modified xsi:type="dcterms:W3CDTF">2021-05-27T01:11:23Z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0x01010007FF29DAF2B2474CAA0976D75413A80B</vt:lpwstr>
  </property>
</Properties>
</file>