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66" d="100"/>
          <a:sy n="66" d="100"/>
        </p:scale>
        <p:origin x="3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6/2/2021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5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767509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Discover host IP configurations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four questions</a:t>
                      </a:r>
                    </a:p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Manage network interfaces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User network 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746" y="739211"/>
            <a:ext cx="6663478" cy="785949"/>
          </a:xfrm>
        </p:spPr>
        <p:txBody>
          <a:bodyPr>
            <a:noAutofit/>
          </a:bodyPr>
          <a:lstStyle/>
          <a:p>
            <a:r>
              <a:rPr lang="en-US" sz="4000" dirty="0"/>
              <a:t>Discover host IP configurations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1746" y="1852488"/>
            <a:ext cx="5323645" cy="4182562"/>
          </a:xfrm>
        </p:spPr>
        <p:txBody>
          <a:bodyPr>
            <a:normAutofit/>
          </a:bodyPr>
          <a:lstStyle/>
          <a:p>
            <a:r>
              <a:rPr lang="en-US" sz="1900" dirty="0"/>
              <a:t>1. What is the IP address of your Ubuntu machine?</a:t>
            </a:r>
          </a:p>
          <a:p>
            <a:r>
              <a:rPr lang="en-US" dirty="0"/>
              <a:t>Answer here: 192.168.1.104</a:t>
            </a:r>
          </a:p>
          <a:p>
            <a:endParaRPr lang="en-US" dirty="0"/>
          </a:p>
          <a:p>
            <a:r>
              <a:rPr lang="en-US" sz="1900" dirty="0"/>
              <a:t>2. What is the IP address of its default gateway?</a:t>
            </a:r>
          </a:p>
          <a:p>
            <a:r>
              <a:rPr lang="en-US" dirty="0"/>
              <a:t>Answer here: 192.168.1.1</a:t>
            </a:r>
          </a:p>
          <a:p>
            <a:endParaRPr lang="en-US" dirty="0"/>
          </a:p>
          <a:p>
            <a:r>
              <a:rPr lang="en-US" sz="1900" dirty="0"/>
              <a:t>3. What is the IP address of its DHCP server?</a:t>
            </a:r>
          </a:p>
          <a:p>
            <a:r>
              <a:rPr lang="en-US" dirty="0"/>
              <a:t>Answer here: 192.168.1.1</a:t>
            </a:r>
          </a:p>
          <a:p>
            <a:endParaRPr lang="en-US" sz="1900" dirty="0"/>
          </a:p>
          <a:p>
            <a:r>
              <a:rPr lang="en-US" sz="1900" dirty="0"/>
              <a:t>4. What is the IP address of its DNS server?</a:t>
            </a:r>
          </a:p>
          <a:p>
            <a:r>
              <a:rPr lang="en-US" dirty="0"/>
              <a:t>Answer here: 192.168.1.1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D4493-CE69-4757-B37D-E2D6F2F806DF}"/>
              </a:ext>
            </a:extLst>
          </p:cNvPr>
          <p:cNvSpPr/>
          <p:nvPr/>
        </p:nvSpPr>
        <p:spPr>
          <a:xfrm>
            <a:off x="6169977" y="1791494"/>
            <a:ext cx="49448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000" dirty="0"/>
              <a:t>Take </a:t>
            </a:r>
            <a:r>
              <a:rPr lang="en-US" sz="2000"/>
              <a:t>a screenshot </a:t>
            </a:r>
            <a:r>
              <a:rPr lang="en-US" sz="2000" dirty="0"/>
              <a:t>of the output in Step 6.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1CAE28-5C13-47AB-AEB2-71A12FB09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71375"/>
            <a:ext cx="4886321" cy="328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446" y="703700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Manage network interfaces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7445" y="1784963"/>
            <a:ext cx="9317901" cy="4118687"/>
          </a:xfrm>
        </p:spPr>
        <p:txBody>
          <a:bodyPr>
            <a:normAutofit/>
          </a:bodyPr>
          <a:lstStyle/>
          <a:p>
            <a:r>
              <a:rPr lang="en-US" sz="1800" dirty="0"/>
              <a:t>1. Which DHCP message is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dhclient</a:t>
            </a:r>
            <a:r>
              <a:rPr lang="en-US" sz="1800" b="1" dirty="0"/>
              <a:t>  –v  –r  eth0</a:t>
            </a:r>
            <a:r>
              <a:rPr lang="en-US" sz="1800" dirty="0"/>
              <a:t> command? [hint: the message name is in uppercase.]</a:t>
            </a:r>
          </a:p>
          <a:p>
            <a:r>
              <a:rPr lang="en-US" dirty="0"/>
              <a:t>Answer here: DHCPRELEASE of 192.168.1.105 on eth0 to 192.168.1.1 port 67 (</a:t>
            </a:r>
            <a:r>
              <a:rPr lang="en-US" dirty="0" err="1"/>
              <a:t>xid</a:t>
            </a:r>
            <a:r>
              <a:rPr lang="en-US" dirty="0"/>
              <a:t>=0x6fab28a0)</a:t>
            </a:r>
          </a:p>
          <a:p>
            <a:endParaRPr lang="en-US" dirty="0"/>
          </a:p>
          <a:p>
            <a:r>
              <a:rPr lang="en-US" sz="1800" dirty="0"/>
              <a:t>2. Which four DHCP messages are shown in the output of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dhclient</a:t>
            </a:r>
            <a:r>
              <a:rPr lang="en-US" sz="1800" b="1" dirty="0"/>
              <a:t>  –v  eth0 </a:t>
            </a:r>
            <a:r>
              <a:rPr lang="en-US" sz="1800" dirty="0"/>
              <a:t>command? [hint: the message names are in uppercase.]</a:t>
            </a:r>
          </a:p>
          <a:p>
            <a:r>
              <a:rPr lang="en-US" dirty="0"/>
              <a:t>Answer here: DHCPDISCOVER, DHCPOFFER, DHCPREQUEST, DHCPACK</a:t>
            </a:r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Live Session</a:t>
            </a:r>
          </a:p>
          <a:p>
            <a:r>
              <a:rPr lang="en-US" dirty="0"/>
              <a:t>2.Robert </a:t>
            </a:r>
            <a:r>
              <a:rPr lang="en-US"/>
              <a:t>Ziccardi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36" y="1023762"/>
            <a:ext cx="2739435" cy="16944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Use network utilities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635" y="2940152"/>
            <a:ext cx="2739435" cy="2688559"/>
          </a:xfrm>
        </p:spPr>
        <p:txBody>
          <a:bodyPr/>
          <a:lstStyle/>
          <a:p>
            <a:r>
              <a:rPr lang="en-US" sz="2000" dirty="0"/>
              <a:t>Take a screenshot of the output in </a:t>
            </a:r>
            <a:r>
              <a:rPr lang="en-US" sz="2000"/>
              <a:t>Step 5.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B46F5-F241-4C3B-9F9B-0928993DA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610" y="767669"/>
            <a:ext cx="7303050" cy="4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4510</TotalTime>
  <Words>234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 Project </vt:lpstr>
      <vt:lpstr>Rubric</vt:lpstr>
      <vt:lpstr>Discover host IP configurations</vt:lpstr>
      <vt:lpstr>Manage network interfaces</vt:lpstr>
      <vt:lpstr>Use network utilities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138</cp:revision>
  <dcterms:created xsi:type="dcterms:W3CDTF">2018-12-20T22:43:36Z</dcterms:created>
  <dcterms:modified xsi:type="dcterms:W3CDTF">2021-06-03T17:21:47Z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