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9" r:id="rId6"/>
    <p:sldId id="260" r:id="rId7"/>
    <p:sldId id="263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40" d="100"/>
          <a:sy n="40" d="100"/>
        </p:scale>
        <p:origin x="60" y="16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CDD6B-EC2F-4242-BB01-3ADB2EA056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06E81A-1139-4F60-ADAD-CDBFA2DA7B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1CA7DA-A3ED-424E-96DB-EAC43B3A9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620E7B-DE6B-4599-AB9A-D6E6D1C52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98F17-D1A4-4B40-8467-04543C7AB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511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54F3F-7F8C-4B62-83A5-552DFB190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BB7699-2B3A-4817-9AC3-43FD9282F9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93F1A9-6856-45E2-8C6C-5C78A873D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6807F9-D2C6-4EE6-AE90-327FC3253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6B0549-8F58-4348-9920-652E9FEDC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748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41ECD2-AC72-4B39-B658-44039FF9BC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FCE250-D2E2-4148-B0C4-5EEC101D4B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CE6582-DD76-46CC-A4B7-7889DF306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469BB8-5380-45F6-85BD-37209F96D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1002E-17D0-4016-AA60-4DBD5B8BF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105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35B90-86EC-492C-8440-5BE029FCA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E4B971-FFBC-444C-9574-9D3B54B724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E66CA0-A872-4564-80CA-5FEC4ECF6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A1036-6CDC-445C-A420-C8F19AA31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85A98F-1722-408F-9EAF-DD105A678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061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9E4D1-759E-4B80-9D6F-7700A8CDD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BD5114-CD19-406E-8705-96803BC30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A8F7AF-E616-4F57-A855-C02E4119B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7F85F8-5B2C-49AB-ACE3-206BEDDEC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69AD0B-2401-4303-B6E3-E10A44089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387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44CDF-BB67-47FC-BF1B-DB02A6749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A57AE-432B-4C7F-AFD5-02DA1AB1AC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859AFA-4DCC-4AAB-A636-A768FCC636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72A2CC-F2EE-4979-8BBC-A34D00091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14CF7A-3807-4981-82FE-9DFBEED4C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3DDECA-5A1A-4973-9442-C48285448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319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0A80D-F0D5-4D0E-A595-37B132CF9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2C3DE0-C588-424F-99AD-81C63CBF6A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A99559-C376-4106-B5B8-DE2548E8B7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EC5DA3-BFFC-4144-9DE2-F9BD5D5548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B6C142-9FBA-441E-A2EE-8A26CD28D1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13BFF5-7AB9-4517-84AF-11B4195E5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D63660-8C4C-44F0-BB2E-A2E06C020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585D26-D27D-4780-B4D8-652336F54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969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7FB5D-6D01-46C3-90E2-6EF7C7DD9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ABEC61-F94D-46EA-93C3-3D29473CC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38D31F-B3A3-44A7-BE2E-54CED0016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7FC639-D8CC-4126-AE01-D7ECE4FE3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103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D11337-DCED-48AE-9781-145604B22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90E84E-2E44-4497-B8AA-769AD7E93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A3588F-8746-4FE0-AB58-50B514C86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530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7E9AD-7C5B-43BF-BC81-663C3B7F4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B248D-04F1-4ACE-8F99-0844D0618C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034B85-1772-4F38-A7E7-EB8B511E60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A84CC1-4267-4CC4-88D6-3A28AFF5E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7253FA-41D5-46A5-8FA6-3BB510DA9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5524AA-7B5D-4D45-A1D6-B2C17247F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697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91104-3193-4DE3-9579-D9AA8F0EF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F3E60D-5591-47FB-8383-3CF2A6D2F8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693396-1B46-429A-A1C7-6319CC46E7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3BB73A-2A95-4544-9F11-6D8DF3A13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582299-81B8-4894-B8B7-C1A0EF0D8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50117A-21AA-4F59-A2B7-7BC19EB7D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859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317E4F-9347-44CD-9477-1AF2334B8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BCF40D-687B-4129-846D-C33C3CF7D4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95B308-7023-40D0-A9D7-0A50FDE281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74BDDD-E77C-4F65-80AE-A2B49D0566BE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B94102-7A5A-4E11-ABC2-D0BBAAF8E0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30775C-EC89-455E-B408-FFCE8D86FA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387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8198B-61B4-490F-AA97-99CFA2CF36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0455" y="869810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/>
              <a:t>Course Project</a:t>
            </a:r>
            <a:br>
              <a:rPr lang="en-US" dirty="0"/>
            </a:b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B87C98-6E1F-4B38-91BE-8941A7E9C9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0455" y="3349485"/>
            <a:ext cx="9144000" cy="1655762"/>
          </a:xfrm>
        </p:spPr>
        <p:txBody>
          <a:bodyPr>
            <a:normAutofit/>
          </a:bodyPr>
          <a:lstStyle/>
          <a:p>
            <a:r>
              <a:rPr lang="en-US" sz="3200" dirty="0"/>
              <a:t>Operating Systems</a:t>
            </a:r>
          </a:p>
          <a:p>
            <a:r>
              <a:rPr lang="en-US" dirty="0"/>
              <a:t>Module 6 System Performance Monitoring</a:t>
            </a:r>
          </a:p>
        </p:txBody>
      </p:sp>
    </p:spTree>
    <p:extLst>
      <p:ext uri="{BB962C8B-B14F-4D97-AF65-F5344CB8AC3E}">
        <p14:creationId xmlns:p14="http://schemas.microsoft.com/office/powerpoint/2010/main" val="737525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7E22B-7BCB-4992-85CF-CCAF15D9C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7646"/>
            <a:ext cx="10515600" cy="933042"/>
          </a:xfrm>
        </p:spPr>
        <p:txBody>
          <a:bodyPr>
            <a:normAutofit/>
          </a:bodyPr>
          <a:lstStyle/>
          <a:p>
            <a:r>
              <a:rPr lang="en-US" sz="4000" dirty="0"/>
              <a:t>Rubric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C7E413A-6A9E-428D-A079-5F9139C357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9756879"/>
              </p:ext>
            </p:extLst>
          </p:nvPr>
        </p:nvGraphicFramePr>
        <p:xfrm>
          <a:off x="838200" y="1825625"/>
          <a:ext cx="10515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4745">
                  <a:extLst>
                    <a:ext uri="{9D8B030D-6E8A-4147-A177-3AD203B41FA5}">
                      <a16:colId xmlns:a16="http://schemas.microsoft.com/office/drawing/2014/main" val="2494064502"/>
                    </a:ext>
                  </a:extLst>
                </a:gridCol>
                <a:gridCol w="2985655">
                  <a:extLst>
                    <a:ext uri="{9D8B030D-6E8A-4147-A177-3AD203B41FA5}">
                      <a16:colId xmlns:a16="http://schemas.microsoft.com/office/drawing/2014/main" val="1566128757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722685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Requirement(s)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Points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127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Monitor processes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Answer two questions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1364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Monitor user activities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Answer two questions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9096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Monitor network bandwidth usage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Take a screenshot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86104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6727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70DED-E942-4274-A5C5-61D0403ED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5641" y="702710"/>
            <a:ext cx="6663478" cy="785949"/>
          </a:xfrm>
        </p:spPr>
        <p:txBody>
          <a:bodyPr>
            <a:noAutofit/>
          </a:bodyPr>
          <a:lstStyle/>
          <a:p>
            <a:r>
              <a:rPr lang="en-US" sz="4000" dirty="0"/>
              <a:t>Monitor Linux processes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ADDAB32-E602-42AB-85E5-81A6837389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775641" y="1864124"/>
            <a:ext cx="8640718" cy="3820239"/>
          </a:xfrm>
        </p:spPr>
        <p:txBody>
          <a:bodyPr>
            <a:normAutofit/>
          </a:bodyPr>
          <a:lstStyle/>
          <a:p>
            <a:r>
              <a:rPr lang="en-US" sz="1800" dirty="0"/>
              <a:t>1. What is the default action of the </a:t>
            </a:r>
            <a:r>
              <a:rPr lang="en-US" sz="1800" i="1" dirty="0"/>
              <a:t>15 SIGTERM </a:t>
            </a:r>
            <a:r>
              <a:rPr lang="en-US" sz="1800" dirty="0"/>
              <a:t>kill signal?</a:t>
            </a:r>
          </a:p>
          <a:p>
            <a:r>
              <a:rPr lang="en-US" dirty="0"/>
              <a:t>Answer here: To end the process/program</a:t>
            </a:r>
          </a:p>
          <a:p>
            <a:endParaRPr lang="en-US" dirty="0"/>
          </a:p>
          <a:p>
            <a:r>
              <a:rPr lang="en-US" sz="1800" dirty="0"/>
              <a:t>2. In the System Monitor window, click on </a:t>
            </a:r>
            <a:r>
              <a:rPr lang="en-US" sz="1800" i="1" dirty="0"/>
              <a:t>% CPU </a:t>
            </a:r>
            <a:r>
              <a:rPr lang="en-US" sz="1800" dirty="0"/>
              <a:t>to sort the processes by CPU load. Which process shows the highest percentage of CPU usage?</a:t>
            </a:r>
          </a:p>
          <a:p>
            <a:r>
              <a:rPr lang="en-US" dirty="0"/>
              <a:t>Answer here: gnome-system-monitor</a:t>
            </a:r>
          </a:p>
          <a:p>
            <a:endParaRPr lang="en-US" dirty="0"/>
          </a:p>
          <a:p>
            <a:endParaRPr lang="en-US" dirty="0"/>
          </a:p>
          <a:p>
            <a:r>
              <a:rPr lang="en-US" sz="1800" dirty="0"/>
              <a:t>References:</a:t>
            </a:r>
          </a:p>
          <a:p>
            <a:r>
              <a:rPr lang="en-US" dirty="0"/>
              <a:t>1. Live class lecture	</a:t>
            </a:r>
          </a:p>
          <a:p>
            <a:r>
              <a:rPr lang="en-US" dirty="0"/>
              <a:t>2.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477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70DED-E942-4274-A5C5-61D0403ED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7049" y="627363"/>
            <a:ext cx="8144414" cy="785949"/>
          </a:xfrm>
        </p:spPr>
        <p:txBody>
          <a:bodyPr>
            <a:noAutofit/>
          </a:bodyPr>
          <a:lstStyle/>
          <a:p>
            <a:r>
              <a:rPr lang="en-US" sz="4000" dirty="0"/>
              <a:t>Monitor user activities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ADDAB32-E602-42AB-85E5-81A6837389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37049" y="1718975"/>
            <a:ext cx="9317901" cy="4118687"/>
          </a:xfrm>
        </p:spPr>
        <p:txBody>
          <a:bodyPr>
            <a:normAutofit/>
          </a:bodyPr>
          <a:lstStyle/>
          <a:p>
            <a:r>
              <a:rPr lang="en-US" sz="1800" dirty="0"/>
              <a:t>Issue the </a:t>
            </a:r>
            <a:r>
              <a:rPr lang="en-US" sz="1800" b="1" dirty="0" err="1"/>
              <a:t>sudo</a:t>
            </a:r>
            <a:r>
              <a:rPr lang="en-US" sz="1800" b="1" dirty="0"/>
              <a:t>  </a:t>
            </a:r>
            <a:r>
              <a:rPr lang="en-US" sz="1800" b="1" dirty="0" err="1"/>
              <a:t>accton</a:t>
            </a:r>
            <a:r>
              <a:rPr lang="en-US" sz="1800" b="1" dirty="0"/>
              <a:t>  on </a:t>
            </a:r>
            <a:r>
              <a:rPr lang="en-US" sz="1800" dirty="0"/>
              <a:t>command to turn on GNC accounting. Run the </a:t>
            </a:r>
            <a:r>
              <a:rPr lang="en-US" sz="1800" b="1" dirty="0" err="1"/>
              <a:t>sudo</a:t>
            </a:r>
            <a:r>
              <a:rPr lang="en-US" sz="1800" b="1" dirty="0"/>
              <a:t>  </a:t>
            </a:r>
            <a:r>
              <a:rPr lang="en-US" sz="1800" b="1" dirty="0" err="1"/>
              <a:t>updatedb</a:t>
            </a:r>
            <a:r>
              <a:rPr lang="en-US" sz="1800" b="1" dirty="0"/>
              <a:t> </a:t>
            </a:r>
            <a:r>
              <a:rPr lang="en-US" sz="1800" dirty="0"/>
              <a:t>command. Enter </a:t>
            </a:r>
            <a:r>
              <a:rPr lang="en-US" sz="1800" b="1" dirty="0" err="1"/>
              <a:t>lastcomm</a:t>
            </a:r>
            <a:r>
              <a:rPr lang="en-US" sz="1800" b="1" dirty="0"/>
              <a:t>  </a:t>
            </a:r>
            <a:r>
              <a:rPr lang="en-US" sz="1800" b="1" dirty="0" err="1"/>
              <a:t>updatedb</a:t>
            </a:r>
            <a:r>
              <a:rPr lang="en-US" sz="1800" dirty="0"/>
              <a:t> to check if the </a:t>
            </a:r>
            <a:r>
              <a:rPr lang="en-US" sz="1800" i="1" dirty="0" err="1"/>
              <a:t>updatedb</a:t>
            </a:r>
            <a:r>
              <a:rPr lang="en-US" sz="1800" dirty="0"/>
              <a:t> command was executed before. Remember to turn off GNC accounting (</a:t>
            </a:r>
            <a:r>
              <a:rPr lang="en-US" sz="1800" b="1" dirty="0" err="1"/>
              <a:t>sudo</a:t>
            </a:r>
            <a:r>
              <a:rPr lang="en-US" sz="1800" b="1" dirty="0"/>
              <a:t>  </a:t>
            </a:r>
            <a:r>
              <a:rPr lang="en-US" sz="1800" b="1" dirty="0" err="1"/>
              <a:t>accton</a:t>
            </a:r>
            <a:r>
              <a:rPr lang="en-US" sz="1800" b="1" dirty="0"/>
              <a:t>  off</a:t>
            </a:r>
            <a:r>
              <a:rPr lang="en-US" sz="1800" dirty="0"/>
              <a:t>) after answering the questions.</a:t>
            </a:r>
          </a:p>
          <a:p>
            <a:r>
              <a:rPr lang="en-US" sz="1800" dirty="0"/>
              <a:t>1. What flag value is displayed in the output?</a:t>
            </a:r>
          </a:p>
          <a:p>
            <a:r>
              <a:rPr lang="en-US" dirty="0"/>
              <a:t>Answer here: .36 secs</a:t>
            </a:r>
          </a:p>
          <a:p>
            <a:endParaRPr lang="en-US" sz="1800" dirty="0"/>
          </a:p>
          <a:p>
            <a:r>
              <a:rPr lang="en-US" sz="1800" dirty="0"/>
              <a:t>2. Why is the name of the user who ran the processes shown as root, not student?</a:t>
            </a:r>
          </a:p>
          <a:p>
            <a:r>
              <a:rPr lang="en-US" dirty="0"/>
              <a:t>Answer here: The other users no longer exists</a:t>
            </a:r>
          </a:p>
          <a:p>
            <a:endParaRPr lang="en-US" dirty="0"/>
          </a:p>
          <a:p>
            <a:r>
              <a:rPr lang="en-US" sz="1800" dirty="0"/>
              <a:t>References:</a:t>
            </a:r>
          </a:p>
          <a:p>
            <a:r>
              <a:rPr lang="en-US" dirty="0"/>
              <a:t>1. Live Lecture</a:t>
            </a:r>
          </a:p>
          <a:p>
            <a:r>
              <a:rPr lang="en-US" dirty="0"/>
              <a:t>2.</a:t>
            </a:r>
          </a:p>
        </p:txBody>
      </p:sp>
    </p:spTree>
    <p:extLst>
      <p:ext uri="{BB962C8B-B14F-4D97-AF65-F5344CB8AC3E}">
        <p14:creationId xmlns:p14="http://schemas.microsoft.com/office/powerpoint/2010/main" val="145510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70DED-E942-4274-A5C5-61D0403ED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7635" y="886006"/>
            <a:ext cx="2758843" cy="2301077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Monitor network bandwidth usage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ADDAB32-E602-42AB-85E5-81A6837389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07635" y="3357977"/>
            <a:ext cx="2758843" cy="2741585"/>
          </a:xfrm>
        </p:spPr>
        <p:txBody>
          <a:bodyPr/>
          <a:lstStyle/>
          <a:p>
            <a:r>
              <a:rPr lang="en-US" sz="2000" dirty="0"/>
              <a:t>Take a screenshot of the output in </a:t>
            </a:r>
            <a:r>
              <a:rPr lang="en-US" sz="2000"/>
              <a:t>Step 4.</a:t>
            </a: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015C76-33A6-425A-AB1E-05297BCC27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8199" y="875353"/>
            <a:ext cx="7584902" cy="5107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386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igrationWizIdPermissions xmlns="f681fcbd-d5a2-4336-a092-82e7af704741" xsi:nil="true"/>
    <_ip_UnifiedCompliancePolicyUIAction xmlns="http://schemas.microsoft.com/sharepoint/v3" xsi:nil="true"/>
    <MigrationWizIdDocumentLibraryPermissions xmlns="f681fcbd-d5a2-4336-a092-82e7af704741" xsi:nil="true"/>
    <MigrationWizIdPermissionLevels xmlns="f681fcbd-d5a2-4336-a092-82e7af704741" xsi:nil="true"/>
    <MigrationWizId xmlns="f681fcbd-d5a2-4336-a092-82e7af704741" xsi:nil="true"/>
    <_ip_UnifiedCompliancePolicyProperties xmlns="http://schemas.microsoft.com/sharepoint/v3" xsi:nil="true"/>
    <MigrationWizIdSecurityGroups xmlns="f681fcbd-d5a2-4336-a092-82e7af704741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7FF29DAF2B2474CAA0976D75413A80B" ma:contentTypeVersion="20" ma:contentTypeDescription="Create a new document." ma:contentTypeScope="" ma:versionID="f1a4acc4b85180fe6975a37171a89f22">
  <xsd:schema xmlns:xsd="http://www.w3.org/2001/XMLSchema" xmlns:xs="http://www.w3.org/2001/XMLSchema" xmlns:p="http://schemas.microsoft.com/office/2006/metadata/properties" xmlns:ns1="http://schemas.microsoft.com/sharepoint/v3" xmlns:ns3="f681fcbd-d5a2-4336-a092-82e7af704741" xmlns:ns4="c9140fa4-d231-4bf2-8e30-bda3cfa5fa06" targetNamespace="http://schemas.microsoft.com/office/2006/metadata/properties" ma:root="true" ma:fieldsID="d88427010be71365af5c7bdb809d71bb" ns1:_="" ns3:_="" ns4:_="">
    <xsd:import namespace="http://schemas.microsoft.com/sharepoint/v3"/>
    <xsd:import namespace="f681fcbd-d5a2-4336-a092-82e7af704741"/>
    <xsd:import namespace="c9140fa4-d231-4bf2-8e30-bda3cfa5fa06"/>
    <xsd:element name="properties">
      <xsd:complexType>
        <xsd:sequence>
          <xsd:element name="documentManagement">
            <xsd:complexType>
              <xsd:all>
                <xsd:element ref="ns3:MigrationWizId" minOccurs="0"/>
                <xsd:element ref="ns3:MigrationWizIdPermissions" minOccurs="0"/>
                <xsd:element ref="ns3:MigrationWizIdPermissionLevels" minOccurs="0"/>
                <xsd:element ref="ns3:MigrationWizIdDocumentLibraryPermissions" minOccurs="0"/>
                <xsd:element ref="ns3:MigrationWizIdSecurityGroup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1:_ip_UnifiedCompliancePolicyProperties" minOccurs="0"/>
                <xsd:element ref="ns1:_ip_UnifiedCompliancePolicyUIAction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4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5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681fcbd-d5a2-4336-a092-82e7af704741" elementFormDefault="qualified">
    <xsd:import namespace="http://schemas.microsoft.com/office/2006/documentManagement/types"/>
    <xsd:import namespace="http://schemas.microsoft.com/office/infopath/2007/PartnerControls"/>
    <xsd:element name="MigrationWizId" ma:index="8" nillable="true" ma:displayName="MigrationWizId" ma:internalName="MigrationWizId">
      <xsd:simpleType>
        <xsd:restriction base="dms:Text"/>
      </xsd:simpleType>
    </xsd:element>
    <xsd:element name="MigrationWizIdPermissions" ma:index="9" nillable="true" ma:displayName="MigrationWizIdPermissions" ma:internalName="MigrationWizIdPermissions">
      <xsd:simpleType>
        <xsd:restriction base="dms:Text"/>
      </xsd:simpleType>
    </xsd:element>
    <xsd:element name="MigrationWizIdPermissionLevels" ma:index="10" nillable="true" ma:displayName="MigrationWizIdPermissionLevels" ma:internalName="MigrationWizIdPermissionLevels">
      <xsd:simpleType>
        <xsd:restriction base="dms:Text"/>
      </xsd:simpleType>
    </xsd:element>
    <xsd:element name="MigrationWizIdDocumentLibraryPermissions" ma:index="11" nillable="true" ma:displayName="MigrationWizIdDocumentLibraryPermissions" ma:internalName="MigrationWizIdDocumentLibraryPermissions">
      <xsd:simpleType>
        <xsd:restriction base="dms:Text"/>
      </xsd:simpleType>
    </xsd:element>
    <xsd:element name="MigrationWizIdSecurityGroups" ma:index="12" nillable="true" ma:displayName="MigrationWizIdSecurityGroups" ma:internalName="MigrationWizIdSecurityGroups">
      <xsd:simpleType>
        <xsd:restriction base="dms:Text"/>
      </xsd:simpleType>
    </xsd:element>
    <xsd:element name="MediaServiceMetadata" ma:index="16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7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8" nillable="true" ma:displayName="Tags" ma:internalName="MediaServiceAutoTags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20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MediaServiceGenerationTime" ma:index="2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2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9140fa4-d231-4bf2-8e30-bda3cfa5fa06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19C8190-CE04-4B04-BDD3-98C89D360309}">
  <ds:schemaRefs>
    <ds:schemaRef ds:uri="http://purl.org/dc/elements/1.1/"/>
    <ds:schemaRef ds:uri="http://www.w3.org/XML/1998/namespace"/>
    <ds:schemaRef ds:uri="http://schemas.microsoft.com/office/2006/metadata/properties"/>
    <ds:schemaRef ds:uri="http://purl.org/dc/terms/"/>
    <ds:schemaRef ds:uri="http://schemas.microsoft.com/office/2006/documentManagement/types"/>
    <ds:schemaRef ds:uri="f681fcbd-d5a2-4336-a092-82e7af704741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c9140fa4-d231-4bf2-8e30-bda3cfa5fa06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36553AF5-258F-41BE-BCB0-58C2BB72414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f681fcbd-d5a2-4336-a092-82e7af704741"/>
    <ds:schemaRef ds:uri="c9140fa4-d231-4bf2-8e30-bda3cfa5fa0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D76A087-F172-46B9-A2DB-782D42C9C28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4431</TotalTime>
  <Words>226</Words>
  <Application>Microsoft Office PowerPoint</Application>
  <PresentationFormat>Widescreen</PresentationFormat>
  <Paragraphs>41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Course Project </vt:lpstr>
      <vt:lpstr>Rubric</vt:lpstr>
      <vt:lpstr>Monitor Linux processes</vt:lpstr>
      <vt:lpstr>Monitor user activities</vt:lpstr>
      <vt:lpstr>Monitor network bandwidth usage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CEIS101 Module 1</dc:title>
  <dc:creator>William Sullivan</dc:creator>
  <cp:lastModifiedBy>John Francis</cp:lastModifiedBy>
  <cp:revision>155</cp:revision>
  <dcterms:created xsi:type="dcterms:W3CDTF">2018-12-20T22:43:36Z</dcterms:created>
  <dcterms:modified xsi:type="dcterms:W3CDTF">2021-06-09T16:13:46Z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0x01010007FF29DAF2B2474CAA0976D75413A80B</vt:lpwstr>
  </property>
</Properties>
</file>