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8228-1E92-4674-8588-546A73B2D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AE080-C66C-4F38-B4D1-5AD92085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0688-A81E-43FE-8046-93E2C53E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7BDD-A1F8-4FA2-8655-93B79A07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667E-ACB8-4861-BB70-4AD7A76E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9A4C-DC58-42E6-B51D-1618F342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3717B-09C4-47D5-8D72-7CEACD43D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6F28-CC51-4DB9-9B11-4230F11A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123F-AF72-48AC-9119-A61D3333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0BE1-3371-4048-B92C-D8C70E81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885C5-2203-4881-BD42-8D485DB18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02376-A8EF-44B3-BF5B-301A8BDE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49DF-7D9A-4A95-9988-9FE76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13F80-CE65-4D23-BE9E-51DCA04B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55A6-8C4B-40C9-9627-94CF453D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55F6-5ABE-4B16-8A79-BB77F192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9E38-EE7F-495C-AC17-C0000466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2917-749A-429B-9C65-2D7CE308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E79F-52A4-4263-8C12-3DD894D2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49F7-55BA-413D-8B7C-5B023699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2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55E8-0F14-4110-8B56-DA8B8ED0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7F685-FC28-4CE1-8FB0-36A168F5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F25C-9B87-4F5B-AF82-C0D90B03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107A-6B4D-472F-9FB3-DAC6D9AF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68FF-4C92-473B-BB0E-D26497E5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0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1108-E74A-4560-B128-94477605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2986-7079-4082-A8AC-8B3D9ABD5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05463-BB89-48DC-A37A-20ED8592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5607-D83E-4C15-93EC-FF9B8572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720A6-C5D6-4EEF-AA62-B3C7011F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A420F-141A-4DF1-A716-D35C2C16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3318-0140-4C80-BB23-8552D780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42140-44F4-49DA-8431-AB5EE0A84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CC0B-673E-4BF7-B309-3BB234AB6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EDE47-8FE6-4723-A51E-C689BA351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D8A49-6D66-4196-BAC3-C37C1406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0A1C1-A0A5-4098-80E1-87A7F67E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79019-D887-4D3E-8BFF-E612E9A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62844-F1ED-471E-87C8-E977BC92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9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259F-E08C-430C-B3E7-BF199041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2B0FD-9C35-4F54-BE91-9F94F7DB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33065-C466-4549-81BD-4029A7F9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AB56F-D3FC-4ADA-94EE-516FAE4A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5D627-2E82-4C70-945C-9948A914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E28FB-3CE3-4198-820D-4D835D18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5450-93F9-4357-92C6-5A919255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7C0F-F398-49F9-99C4-C107FC5F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12B8-C984-4EBA-BE09-6604D5B7E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7D5-AF36-474E-996D-41B1604C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B8D2-DCF4-4880-935D-93C78B6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E5142-D348-4962-A169-7F2EBB62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B8DC-8CA2-4CB7-B591-3ABA975A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0210-A5D9-49DB-B804-8B24FCEE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2DB57-BEAC-4857-B7D7-890DCF992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2B81D-1157-490B-8E5D-454C959F3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259DE-276F-4D45-9C24-C4BD3CE0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3CC6-3DC2-4268-80E0-778DAAA6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EC2AC-324B-4B5E-868F-C63608DB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BADFD-CDE5-4676-9F5F-FE13356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6015-FA48-405E-B723-FD60DB76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DF19-F885-4A2B-B961-A9CB81150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2A37B-A253-420A-A6E6-FBB89ED68EEB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2DF4-C0C2-488B-9670-2AB4C479D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F052-0C50-4AD9-B767-5A3CFCB8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81BD6-24B6-4051-ACCE-C612CB1D5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CCAA-9404-4F47-BF5F-6D87E384A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983"/>
            <a:ext cx="9144000" cy="2387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CB21D-EFA9-486C-9C2D-44675CAEC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7510"/>
            <a:ext cx="9144000" cy="3234690"/>
          </a:xfrm>
        </p:spPr>
        <p:txBody>
          <a:bodyPr>
            <a:norm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Weather Data Analytics using python programming, SQL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John Francis</a:t>
            </a:r>
          </a:p>
          <a:p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is growing exponentially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uses a cloud based system to gather temperature and humidity data, then the data is analyzed using programming and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06982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8" cy="2315333"/>
          </a:xfrm>
        </p:spPr>
        <p:txBody>
          <a:bodyPr>
            <a:normAutofit/>
          </a:bodyPr>
          <a:lstStyle/>
          <a:p>
            <a:r>
              <a:rPr lang="en-US" sz="4400" dirty="0"/>
              <a:t>Retrieve and Convert Data to CSV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3575713"/>
            <a:ext cx="3932237" cy="2763538"/>
          </a:xfrm>
        </p:spPr>
        <p:txBody>
          <a:bodyPr/>
          <a:lstStyle/>
          <a:p>
            <a:r>
              <a:rPr lang="en-US" dirty="0"/>
              <a:t>Format data file open in Excel showing 3 columns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A7C2-F88B-4E82-8886-F48B42BA9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18" y="636028"/>
            <a:ext cx="3932237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0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202E-6820-4485-9C5A-2BFC52F49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10EFA-AD91-44F7-84DD-F821F10D4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Python Data analytics modules allows users to develop charts and graphs depicting data</a:t>
            </a:r>
          </a:p>
          <a:p>
            <a:r>
              <a:rPr lang="en-US" dirty="0"/>
              <a:t>the data sets can be manipulated as well and saved into tabular format</a:t>
            </a:r>
          </a:p>
          <a:p>
            <a:r>
              <a:rPr lang="en-US" dirty="0"/>
              <a:t>the data analytics modules are </a:t>
            </a:r>
            <a:r>
              <a:rPr lang="en-US" dirty="0" err="1"/>
              <a:t>availble</a:t>
            </a:r>
            <a:r>
              <a:rPr lang="en-US" dirty="0"/>
              <a:t> as part of anaconda</a:t>
            </a:r>
          </a:p>
          <a:p>
            <a:r>
              <a:rPr lang="en-US" dirty="0"/>
              <a:t>several plots were generated looking at humidity and temperature</a:t>
            </a:r>
          </a:p>
          <a:p>
            <a:r>
              <a:rPr lang="en-US" dirty="0"/>
              <a:t>then a </a:t>
            </a:r>
            <a:r>
              <a:rPr lang="en-US" dirty="0" err="1"/>
              <a:t>prdicion</a:t>
            </a:r>
            <a:r>
              <a:rPr lang="en-US" dirty="0"/>
              <a:t> was made about the data.</a:t>
            </a:r>
          </a:p>
        </p:txBody>
      </p:sp>
    </p:spTree>
    <p:extLst>
      <p:ext uri="{BB962C8B-B14F-4D97-AF65-F5344CB8AC3E}">
        <p14:creationId xmlns:p14="http://schemas.microsoft.com/office/powerpoint/2010/main" val="318610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Temperature and Humidity Chart</a:t>
            </a:r>
            <a:br>
              <a:rPr lang="en-US" sz="4400" dirty="0"/>
            </a:br>
            <a:r>
              <a:rPr lang="en-US" sz="4400" dirty="0"/>
              <a:t>(Graph)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66030"/>
            <a:ext cx="3932237" cy="3002958"/>
          </a:xfrm>
        </p:spPr>
        <p:txBody>
          <a:bodyPr/>
          <a:lstStyle/>
          <a:p>
            <a:r>
              <a:rPr lang="en-US" dirty="0"/>
              <a:t>Excel chart based on temperature and humidity data from database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15FFF-92EE-4813-91D1-B2527795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77" y="1246025"/>
            <a:ext cx="6684897" cy="40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5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Plot #1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6ACEC4B-57E9-4332-901A-7B7DDE6A81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59" r="1359"/>
          <a:stretch/>
        </p:blipFill>
        <p:spPr>
          <a:xfrm>
            <a:off x="5183188" y="987426"/>
            <a:ext cx="4702492" cy="371313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Plot and code used to generate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your own!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EC3BC-275B-436E-90FB-ABB32098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92" y="4800601"/>
            <a:ext cx="9617273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Plot #2</a:t>
            </a:r>
            <a:br>
              <a:rPr lang="en-US" sz="4400" dirty="0"/>
            </a:br>
            <a:r>
              <a:rPr lang="en-US" sz="4400" dirty="0"/>
              <a:t>(Screenshots)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Plot and code used to generate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your own!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13EBFF-5856-434B-A7A8-DFB98285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603" y="627380"/>
            <a:ext cx="5187024" cy="3811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A91576-3B86-4C35-B79F-33CC7B60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906" y="4830409"/>
            <a:ext cx="8085521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2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Analysis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11481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your own question and create a chart/graph to answer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own 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was the range of humidity readings for the time frame shown?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 supported by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 to 98%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DDFEC-C515-4497-BB54-E7E35EEB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66" y="1469283"/>
            <a:ext cx="5205873" cy="391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7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Prediction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787538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temperature continues to decrease, then the humidity will continue to decrease.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Based on the data, it appears that there was a greater variation in humidity than in temperature. due to this, I predict that on any given day the humidity would change more than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More trials should be performed - and other factors can be reviewed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31BD-E4AE-4A2C-8CEB-E83C93DF3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E3771-6494-41C2-BBAC-13116BFFF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project covered the fundamental topics of programming with data by using data gathered from a cloud service to perform data analytics, operations</a:t>
            </a:r>
          </a:p>
          <a:p>
            <a:r>
              <a:rPr lang="en-US" dirty="0"/>
              <a:t>Building this project provided a hands-on learning opportunity to put into practice the topics covered in the course.</a:t>
            </a:r>
          </a:p>
        </p:txBody>
      </p:sp>
    </p:spTree>
    <p:extLst>
      <p:ext uri="{BB962C8B-B14F-4D97-AF65-F5344CB8AC3E}">
        <p14:creationId xmlns:p14="http://schemas.microsoft.com/office/powerpoint/2010/main" val="56306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8EE0-1BC4-4747-B64D-5F3EB442B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5D3F3-25C6-4CB3-94D7-246B6CB28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created the python program, it needed to be in the same directory as </a:t>
            </a:r>
            <a:r>
              <a:rPr lang="en-US" dirty="0" err="1"/>
              <a:t>weather.db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Misspelling the </a:t>
            </a:r>
            <a:r>
              <a:rPr lang="en-US" dirty="0" err="1"/>
              <a:t>noaa</a:t>
            </a:r>
            <a:r>
              <a:rPr lang="en-US" dirty="0"/>
              <a:t> library install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installing a wrong version of anaconda that needed additional set up to be able to install libraries.</a:t>
            </a:r>
          </a:p>
        </p:txBody>
      </p:sp>
    </p:spTree>
    <p:extLst>
      <p:ext uri="{BB962C8B-B14F-4D97-AF65-F5344CB8AC3E}">
        <p14:creationId xmlns:p14="http://schemas.microsoft.com/office/powerpoint/2010/main" val="188938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E5C6-D2ED-4C61-B50E-5D5EC3FD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130" y="528003"/>
            <a:ext cx="9144000" cy="2387600"/>
          </a:xfrm>
        </p:spPr>
        <p:txBody>
          <a:bodyPr/>
          <a:lstStyle/>
          <a:p>
            <a:r>
              <a:rPr lang="en-US" dirty="0"/>
              <a:t>Career Skills Obtained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497AF-6DCC-40C5-BD3C-36BFC066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540" y="3429000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Several Career skills are gained in this project: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communication-using flowcharts to depict the plan of a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Database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programming using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troubleshooting errors in the code and data cleansing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analysis- reviewing chars and graphs to make predictions on the data</a:t>
            </a:r>
          </a:p>
        </p:txBody>
      </p:sp>
    </p:spTree>
    <p:extLst>
      <p:ext uri="{BB962C8B-B14F-4D97-AF65-F5344CB8AC3E}">
        <p14:creationId xmlns:p14="http://schemas.microsoft.com/office/powerpoint/2010/main" val="20120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Inventory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(Screenshots)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Before developing this programming with data project, all </a:t>
            </a:r>
            <a:r>
              <a:rPr lang="en-US" sz="2000" dirty="0" err="1"/>
              <a:t>sofware</a:t>
            </a:r>
            <a:r>
              <a:rPr lang="en-US" sz="2000" dirty="0"/>
              <a:t> must be downloaded and installed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software needed included </a:t>
            </a:r>
            <a:r>
              <a:rPr lang="en-US" sz="2000" dirty="0" err="1"/>
              <a:t>SQLLite</a:t>
            </a:r>
            <a:r>
              <a:rPr lang="en-US" sz="2000" dirty="0"/>
              <a:t> studio, Excel, and a python IDE-anaconda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Included screenshot of NOAA-SDK library installed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46711AC-983B-4815-9658-F4E31BE8F4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139" r="13139"/>
          <a:stretch/>
        </p:blipFill>
        <p:spPr>
          <a:xfrm>
            <a:off x="5405862" y="1049348"/>
            <a:ext cx="6019331" cy="47560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Planning and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After performing an inventory of the software needed for this project, a plan was created for the temperature data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to plan the design of the project, a flowchart was generated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Planning and design of the project are crucial steps to understanding the development process.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7F549-9A39-4459-845B-41D0369F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08" y="0"/>
            <a:ext cx="484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Gathering Temperature and </a:t>
            </a:r>
            <a:r>
              <a:rPr lang="en-US" sz="4400" dirty="0" err="1"/>
              <a:t>Humididty</a:t>
            </a:r>
            <a:r>
              <a:rPr lang="en-US" sz="4400" dirty="0"/>
              <a:t> data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C28DFE47-7A90-4F7E-981B-493E915A4A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0" b="28920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planning and design, the code was developed to download a set of </a:t>
            </a:r>
            <a:r>
              <a:rPr lang="en-US" dirty="0" err="1"/>
              <a:t>wether</a:t>
            </a:r>
            <a:r>
              <a:rPr lang="en-US" dirty="0"/>
              <a:t> observations.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was stored on a local database in a table for later analysis</a:t>
            </a:r>
          </a:p>
        </p:txBody>
      </p:sp>
    </p:spTree>
    <p:extLst>
      <p:ext uri="{BB962C8B-B14F-4D97-AF65-F5344CB8AC3E}">
        <p14:creationId xmlns:p14="http://schemas.microsoft.com/office/powerpoint/2010/main" val="151056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Console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4CC967A1-205A-4C2F-98AD-947E417749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4" b="6114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program output in Python console showing program executed  successfully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Weather.db</a:t>
            </a:r>
            <a:r>
              <a:rPr lang="en-US" sz="4400" dirty="0"/>
              <a:t> File</a:t>
            </a:r>
            <a:br>
              <a:rPr lang="en-US" sz="4400" dirty="0"/>
            </a:br>
            <a:r>
              <a:rPr lang="en-US" sz="4400" dirty="0"/>
              <a:t>(Screenshot)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74601B-6A6B-46B6-8E6F-B030DD2A76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Windows Explorer showing database file </a:t>
            </a:r>
            <a:r>
              <a:rPr lang="en-US" dirty="0" err="1"/>
              <a:t>Weather.db</a:t>
            </a:r>
            <a:r>
              <a:rPr lang="en-US" dirty="0"/>
              <a:t> was created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64681-C9DF-4E3C-9CEE-7BDA3A4A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816" y="2945101"/>
            <a:ext cx="5806943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8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234055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Query to retrieve all columns and all rows 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2606040"/>
            <a:ext cx="3747043" cy="26517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Structure query language (</a:t>
            </a:r>
            <a:r>
              <a:rPr lang="en-US" sz="2000" kern="1200" dirty="0" err="1">
                <a:latin typeface="+mn-lt"/>
                <a:ea typeface="+mn-ea"/>
                <a:cs typeface="+mn-cs"/>
              </a:rPr>
              <a:t>sql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) is a programming language used for working with relational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SQL Lite Studio was used to query the database and view the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kern="1200" dirty="0">
                <a:latin typeface="+mn-lt"/>
                <a:ea typeface="+mn-ea"/>
                <a:cs typeface="+mn-cs"/>
              </a:rPr>
              <a:t>creenshot of SQL query command and view the results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E38B30D-1B2B-48B4-B060-4D44913726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0217" r="10217"/>
          <a:stretch/>
        </p:blipFill>
        <p:spPr>
          <a:xfrm>
            <a:off x="5320996" y="954876"/>
            <a:ext cx="6274296" cy="49482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E9E18F-6BC0-4417-B6D1-6A5D6A9A054F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Querying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44949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to retrieve lowest and highest temperatures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(Screenshot)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Screenshot of SQL query command and results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C169C2C-2CEE-47D4-89D5-11FE416AFF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205" r="3205"/>
          <a:stretch/>
        </p:blipFill>
        <p:spPr>
          <a:xfrm>
            <a:off x="6417734" y="2232993"/>
            <a:ext cx="4935970" cy="39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6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920240"/>
          </a:xfrm>
        </p:spPr>
        <p:txBody>
          <a:bodyPr>
            <a:normAutofit/>
          </a:bodyPr>
          <a:lstStyle/>
          <a:p>
            <a:r>
              <a:rPr lang="en-US" sz="4400" dirty="0"/>
              <a:t>Python code for Data Analytics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6FFD2C-C743-4A37-996F-8BAE345900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703" b="7703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527663"/>
            <a:ext cx="3932237" cy="3811588"/>
          </a:xfrm>
        </p:spPr>
        <p:txBody>
          <a:bodyPr/>
          <a:lstStyle/>
          <a:p>
            <a:r>
              <a:rPr lang="en-US" dirty="0"/>
              <a:t>Extracting Temp &amp; Humidity Python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5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659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</vt:lpstr>
      <vt:lpstr>Software Inventory (Screenshots)</vt:lpstr>
      <vt:lpstr>Planning and Design</vt:lpstr>
      <vt:lpstr>Gathering Temperature and Humididty data</vt:lpstr>
      <vt:lpstr>Python Console (Screenshot)</vt:lpstr>
      <vt:lpstr>Weather.db File (Screenshot)</vt:lpstr>
      <vt:lpstr>Query to retrieve all columns and all rows (Screenshot)</vt:lpstr>
      <vt:lpstr>Query to retrieve lowest and highest temperatures (Screenshot)</vt:lpstr>
      <vt:lpstr>Python code for Data Analytics</vt:lpstr>
      <vt:lpstr>Retrieve and Convert Data to CSV Format</vt:lpstr>
      <vt:lpstr>Data Analytics</vt:lpstr>
      <vt:lpstr>Temperature and Humidity Chart (Graph)</vt:lpstr>
      <vt:lpstr>Plot #1</vt:lpstr>
      <vt:lpstr>Plot #2 (Screenshots)</vt:lpstr>
      <vt:lpstr>Analysis </vt:lpstr>
      <vt:lpstr>Prediction </vt:lpstr>
      <vt:lpstr>Conclusion</vt:lpstr>
      <vt:lpstr>Challenges</vt:lpstr>
      <vt:lpstr>Career Skills Obtained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Francis</dc:creator>
  <cp:lastModifiedBy>John Francis</cp:lastModifiedBy>
  <cp:revision>7</cp:revision>
  <dcterms:created xsi:type="dcterms:W3CDTF">2021-04-14T22:20:02Z</dcterms:created>
  <dcterms:modified xsi:type="dcterms:W3CDTF">2021-04-20T15:19:19Z</dcterms:modified>
</cp:coreProperties>
</file>