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1E81-CB3A-414B-9391-E50CC0D20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44578-A2FC-4D8B-827C-45E2D5BD1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C7951-C4AD-4A39-B026-0914BEF13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4F914-5530-4E8F-BABA-3E6CE531B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A514-439F-406C-BB09-C2A56DA5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8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C89C-C535-4847-8006-CC85585E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C3DCB-520D-49D6-AF5F-B31ECBF0F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E339-4818-4310-9BFB-F5040DA74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4B5FF-D770-443C-B463-C16F0BFE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3DD2-C971-43AD-A804-BBF4FDD7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1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433A0-6B4D-47DB-AC73-9BF3F9D00E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EDC1C-6B2F-41A1-A73B-47E2ACEE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9A65D-32E3-4D6E-961B-31A9DC75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1552-38CE-445A-982B-9B15F7E78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C559-CE2B-437C-954D-24E67EB9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3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25C8-5D66-4C98-B3EA-A8DF2A8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E8DB-3BED-4689-BB09-3630B36F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904C5-418E-42FB-9346-1B9FC23F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D0A0-C23C-4473-983C-D01AA1A22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CD0BA-0E74-4709-9DC6-03A39150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0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B505-D43C-4DE1-A29C-C8B1C134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3FC3B-B68E-4313-867B-EF7C8E6C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76165-1922-4C76-B977-F37D9496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14EDF-A5F6-4562-83CC-8558E09A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81513-4649-41A5-9B78-5CE55C89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7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8198-29D6-4EBD-BE0C-9C0E7A44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B1319-3534-4ABB-A1BD-F51DB5E40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4FD1E-DA97-48CD-8CF4-F3643993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FD516-109E-460D-BDD9-21A0C67E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7E437-7F70-476B-96A3-6D6A24FC9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9C4C3-8908-454B-BFEC-B9E0EDBA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2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AC64-7FAC-4A89-9CC8-38367518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3896-E8D1-452B-9513-CF455B731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9CC63-BE53-47BF-820A-3244B30E4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FF7A1-98E4-469B-82F3-BC6BB664A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DEDF8-9378-4C71-B173-0111E881F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B3E52-CB09-4623-8BA2-3488408C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86BE-D1CD-4823-B505-BB8A3064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F1B3A-4EC9-41B0-A4A9-4DCFE145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3CDF-F9C8-4948-ABEA-2C60E35E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F66EF-8676-43CF-9019-F7B94916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5B71E-000C-4170-9070-CD5E8DCD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B1B54-EB8A-4771-9CE7-4C7FEEF9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9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B117E-89BC-4E59-96A3-595CC77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520EE-8826-4DE2-88D8-A52E91C7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01B05-808E-4AAF-993E-5C3C5EC4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8FD0-BBF4-40C6-9AB9-DBDEECF5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4BC5-27E3-43F2-85C0-A0E96478D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08948-B80F-4A54-AC8A-EA867B166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319C3-5410-46E9-8336-2C2C48D4E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25A6-2A29-46C1-B4E3-AC475406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2E1C1-6B7C-42C5-B940-0966D7EF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858E-68FC-4678-82CC-E97EB6DBF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34968-2E6F-44DD-A181-6B554781F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F1B3-E99F-43A4-A4C1-2C1B9031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5E7B4-999B-4D71-A163-DE684328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7F11-A178-4FBE-8EFE-49150E7D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37B9A-2E5B-472D-97D8-9599C553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BDE35-4A6F-4AA8-A64A-9B404271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A3117-709E-4228-B77F-F66446DA0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C63A-E25A-4E51-9867-73318E954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7AAF9-1D9E-46F0-9D14-E0E88E0B503C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7092E-207D-4C1D-98FD-2C8CCE621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E39FA-527C-4313-BA0B-BEE41A71C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81788-ED06-4429-825F-F51965D0A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9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Flowchart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Include the following processes: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Install python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Download weather data to a database.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Extract weather data from database into a comma separated file with python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Cleanse weather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Use Excel to manipulate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Use python data analytics modules to develop graphical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7F549-9A39-4459-845B-41D0369F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08" y="0"/>
            <a:ext cx="484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6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Inventory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(Screenshots)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Include screenshot of NOAA-SDK library installed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Ensure result "Successfully installed noaa-sdk" of pip install command is visible in your screenshot.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6711AC-983B-4815-9658-F4E31BE8F4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139" r="13139"/>
          <a:stretch/>
        </p:blipFill>
        <p:spPr>
          <a:xfrm>
            <a:off x="5405862" y="1049348"/>
            <a:ext cx="6019331" cy="47560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5496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Flowchart</vt:lpstr>
      <vt:lpstr>Software Inventory (Screenshots)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Flowchart</dc:title>
  <dc:creator>John Francis</dc:creator>
  <cp:lastModifiedBy>John Francis</cp:lastModifiedBy>
  <cp:revision>1</cp:revision>
  <dcterms:created xsi:type="dcterms:W3CDTF">2021-04-13T22:18:36Z</dcterms:created>
  <dcterms:modified xsi:type="dcterms:W3CDTF">2021-04-13T22:20:05Z</dcterms:modified>
</cp:coreProperties>
</file>