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68" d="100"/>
          <a:sy n="68" d="100"/>
        </p:scale>
        <p:origin x="3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3/21/2021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CEIS110</a:t>
            </a:r>
            <a:br>
              <a:rPr lang="en-US" dirty="0"/>
            </a:br>
            <a:r>
              <a:rPr lang="en-US" dirty="0"/>
              <a:t>Module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Design and Library setup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78953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Develop Flowchart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Flowchart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3858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Software Library 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Screenshot of software library installed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6422849" cy="16766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/>
              <a:t>Flowchart</a:t>
            </a:r>
            <a:endParaRPr lang="en-US" sz="44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6422848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 dirty="0"/>
              <a:t>Include the following processes: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Install python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Download weather data to a database.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Extract weather data from database into a comma separated file with python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Cleanse weather data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Use Excel to manipulate data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000" dirty="0"/>
              <a:t>Use python data analytics modules to develop graphical models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endParaRPr lang="en-US" sz="2000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20FA99-AAAC-4AF3-9FAE-707420324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410" y="0"/>
            <a:ext cx="4636008" cy="6858000"/>
          </a:xfrm>
          <a:prstGeom prst="rect">
            <a:avLst/>
          </a:prstGeom>
          <a:solidFill>
            <a:srgbClr val="5944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9">
            <a:extLst>
              <a:ext uri="{FF2B5EF4-FFF2-40B4-BE49-F238E27FC236}">
                <a16:creationId xmlns:a16="http://schemas.microsoft.com/office/drawing/2014/main" id="{9573BE85-6043-4C3A-A7DD-483A0A5FB7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1042" y="559407"/>
            <a:ext cx="3666744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27F549-9A39-4459-845B-41D0369F1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408" y="0"/>
            <a:ext cx="48489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CF965-A9E4-4FB1-BE6E-F3F2689FD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Inventory</a:t>
            </a:r>
            <a:b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(Screenshots)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A4691B-2D9F-4647-9D3E-42EE87623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8931" y="2438400"/>
            <a:ext cx="3505494" cy="3785419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Include screenshot of NOAA-SDK library installed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000"/>
              <a:t>Ensure result "Successfully installed noaa-sdk" of pip install command is visible in your screenshot.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146711AC-983B-4815-9658-F4E31BE8F4E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13139" r="13139"/>
          <a:stretch/>
        </p:blipFill>
        <p:spPr>
          <a:xfrm>
            <a:off x="5405862" y="1049348"/>
            <a:ext cx="6019331" cy="4756057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857308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s xmlns="b8820432-3450-4e09-b17f-565094e588b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B0F883F57245246A7747A9329048B46" ma:contentTypeVersion="13" ma:contentTypeDescription="Create a new document." ma:contentTypeScope="" ma:versionID="405fbacda404f3661f41405c2d23432b">
  <xsd:schema xmlns:xsd="http://www.w3.org/2001/XMLSchema" xmlns:xs="http://www.w3.org/2001/XMLSchema" xmlns:p="http://schemas.microsoft.com/office/2006/metadata/properties" xmlns:ns2="b8820432-3450-4e09-b17f-565094e588be" xmlns:ns3="b7b956fb-0613-46b7-a92d-14c47de7bd00" targetNamespace="http://schemas.microsoft.com/office/2006/metadata/properties" ma:root="true" ma:fieldsID="6eb31255b3e73debb3c9a025dfec9584" ns2:_="" ns3:_="">
    <xsd:import namespace="b8820432-3450-4e09-b17f-565094e588be"/>
    <xsd:import namespace="b7b956fb-0613-46b7-a92d-14c47de7bd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EventHashCode" minOccurs="0"/>
                <xsd:element ref="ns2:MediaServiceGenerationTime" minOccurs="0"/>
                <xsd:element ref="ns2:Comme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820432-3450-4e09-b17f-565094e588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Comments" ma:index="18" nillable="true" ma:displayName="Comments" ma:internalName="Comment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956fb-0613-46b7-a92d-14c47de7bd0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5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CFF4E1-BE83-4193-A644-9AFC44A97A03}">
  <ds:schemaRefs>
    <ds:schemaRef ds:uri="http://purl.org/dc/dcmitype/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b8820432-3450-4e09-b17f-565094e588be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b7b956fb-0613-46b7-a92d-14c47de7bd00"/>
  </ds:schemaRefs>
</ds:datastoreItem>
</file>

<file path=customXml/itemProps2.xml><?xml version="1.0" encoding="utf-8"?>
<ds:datastoreItem xmlns:ds="http://schemas.openxmlformats.org/officeDocument/2006/customXml" ds:itemID="{1E50A56C-6408-495D-B136-465C7A3ED2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FCA1992-992F-4046-AD35-76E070260A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820432-3450-4e09-b17f-565094e588be"/>
    <ds:schemaRef ds:uri="b7b956fb-0613-46b7-a92d-14c47de7bd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CEIS110 Module 2</vt:lpstr>
      <vt:lpstr>Rubric</vt:lpstr>
      <vt:lpstr>Flowchart</vt:lpstr>
      <vt:lpstr>Software Inventory (Screenshots)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24</cp:revision>
  <dcterms:created xsi:type="dcterms:W3CDTF">2018-12-20T22:43:36Z</dcterms:created>
  <dcterms:modified xsi:type="dcterms:W3CDTF">2021-03-21T06:41:18Z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0x0101006B0F883F57245246A7747A9329048B46</vt:lpwstr>
  </property>
</Properties>
</file>