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32" d="100"/>
          <a:sy n="32" d="100"/>
        </p:scale>
        <p:origin x="48" y="1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CEIS110</a:t>
            </a:r>
            <a:br>
              <a:rPr lang="en-US" dirty="0"/>
            </a:br>
            <a:r>
              <a:rPr lang="en-US" dirty="0"/>
              <a:t>Module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and Library setup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78953"/>
              </p:ext>
            </p:extLst>
          </p:nvPr>
        </p:nvGraphicFramePr>
        <p:xfrm>
          <a:off x="838200" y="1825625"/>
          <a:ext cx="10515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 Flowchart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Flowchart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Software Library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 of software library installed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Flowchart</a:t>
            </a:r>
            <a:endParaRPr lang="en-US" sz="4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6422848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Include the following processes: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Install python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Download weather data to a database.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Extract weather data from database into a comma separated file with python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Cleanse weather data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Use Excel to manipulate data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Use python data analytics modules to develop graphical models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594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094D14A-C066-4F72-B743-751C86B046D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644" r="-1" b="4473"/>
          <a:stretch/>
        </p:blipFill>
        <p:spPr>
          <a:xfrm>
            <a:off x="8205634" y="722376"/>
            <a:ext cx="333756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Inventory</a:t>
            </a:r>
            <a:b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(Screenshots)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Include screenshot of NOAA-SDK library installed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Ensure result "Successfully installed noaa-sdk" of pip install command is visible in your screenshot.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46711AC-983B-4815-9658-F4E31BE8F4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3139" r="13139"/>
          <a:stretch/>
        </p:blipFill>
        <p:spPr>
          <a:xfrm>
            <a:off x="5405862" y="1049348"/>
            <a:ext cx="6019331" cy="47560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730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CFF4E1-BE83-4193-A644-9AFC44A97A03}">
  <ds:schemaRefs>
    <ds:schemaRef ds:uri="http://purl.org/dc/dcmitype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b8820432-3450-4e09-b17f-565094e588be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b7b956fb-0613-46b7-a92d-14c47de7bd00"/>
  </ds:schemaRefs>
</ds:datastoreItem>
</file>

<file path=customXml/itemProps2.xml><?xml version="1.0" encoding="utf-8"?>
<ds:datastoreItem xmlns:ds="http://schemas.openxmlformats.org/officeDocument/2006/customXml" ds:itemID="{1E50A56C-6408-495D-B136-465C7A3ED2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CA1992-992F-4046-AD35-76E070260A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CEIS110 Module 2</vt:lpstr>
      <vt:lpstr>Rubric</vt:lpstr>
      <vt:lpstr>Flowchart</vt:lpstr>
      <vt:lpstr>Software Inventory (Screenshots)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John Francis</cp:lastModifiedBy>
  <cp:revision>22</cp:revision>
  <dcterms:created xsi:type="dcterms:W3CDTF">2018-12-20T22:43:36Z</dcterms:created>
  <dcterms:modified xsi:type="dcterms:W3CDTF">2021-03-13T20:14:23Z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