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CEIS110</a:t>
            </a:r>
            <a:br>
              <a:rPr lang="en-US" dirty="0"/>
            </a:br>
            <a:r>
              <a:rPr lang="en-US" dirty="0"/>
              <a:t>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Downloading weather data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309224"/>
              </p:ext>
            </p:extLst>
          </p:nvPr>
        </p:nvGraphicFramePr>
        <p:xfrm>
          <a:off x="838200" y="1825625"/>
          <a:ext cx="10515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673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359727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code in </a:t>
                      </a:r>
                      <a:r>
                        <a:rPr lang="en-US" dirty="0" err="1"/>
                        <a:t>Spyder</a:t>
                      </a:r>
                      <a:r>
                        <a:rPr lang="en-US" dirty="0"/>
                        <a:t> with your name, date, and 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Python</a:t>
                      </a:r>
                      <a:r>
                        <a:rPr lang="en-US" baseline="0" dirty="0"/>
                        <a:t> console showing program ran successfully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from</a:t>
                      </a:r>
                      <a:r>
                        <a:rPr lang="en-US" baseline="0" dirty="0"/>
                        <a:t> Windows Explorer showing database file was 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3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BuildWeatherDb.py Code (Screenshot)</a:t>
            </a:r>
          </a:p>
        </p:txBody>
      </p:sp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C28DFE47-7A90-4F7E-981B-493E915A4A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0" b="28920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code in </a:t>
            </a:r>
            <a:r>
              <a:rPr lang="en-US" dirty="0" err="1"/>
              <a:t>Spyder</a:t>
            </a:r>
            <a:endParaRPr lang="en-US" dirty="0"/>
          </a:p>
          <a:p>
            <a:r>
              <a:rPr lang="en-US" dirty="0"/>
              <a:t>Must have your name and date in comments</a:t>
            </a:r>
          </a:p>
          <a:p>
            <a:r>
              <a:rPr lang="en-US" dirty="0"/>
              <a:t>Must have your zip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Python Console</a:t>
            </a:r>
            <a:br>
              <a:rPr lang="en-US" sz="4400" dirty="0"/>
            </a:br>
            <a:r>
              <a:rPr lang="en-US" sz="4400" dirty="0"/>
              <a:t>(Screenshot)</a:t>
            </a:r>
          </a:p>
        </p:txBody>
      </p:sp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4CC967A1-205A-4C2F-98AD-947E417749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4" b="6114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program output in Python console showing program executed  successfully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Weather.db</a:t>
            </a:r>
            <a:r>
              <a:rPr lang="en-US" sz="4400" dirty="0"/>
              <a:t> File</a:t>
            </a:r>
            <a:br>
              <a:rPr lang="en-US" sz="4400" dirty="0"/>
            </a:br>
            <a:r>
              <a:rPr lang="en-US" sz="4400" dirty="0"/>
              <a:t>(Screenshot)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74601B-6A6B-46B6-8E6F-B030DD2A768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Windows Explorer showing database file </a:t>
            </a:r>
            <a:r>
              <a:rPr lang="en-US" dirty="0" err="1"/>
              <a:t>Weather.db</a:t>
            </a:r>
            <a:r>
              <a:rPr lang="en-US" dirty="0"/>
              <a:t> was created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64681-C9DF-4E3C-9CEE-7BDA3A4A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816" y="2945101"/>
            <a:ext cx="5806943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8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558627-5E99-4219-8E7A-2A603E3CE4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F9E2F3-3461-48AF-B978-BE9CA58C3CAE}">
  <ds:schemaRefs>
    <ds:schemaRef ds:uri="b7b956fb-0613-46b7-a92d-14c47de7bd00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b8820432-3450-4e09-b17f-565094e588b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75148B0-3610-47C1-B689-C15652B922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CEIS110 Module 3</vt:lpstr>
      <vt:lpstr>Rubric</vt:lpstr>
      <vt:lpstr>BuildWeatherDb.py Code (Screenshot)</vt:lpstr>
      <vt:lpstr>Python Console (Screenshot)</vt:lpstr>
      <vt:lpstr>Weather.db File (Screenshot)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16</cp:revision>
  <dcterms:created xsi:type="dcterms:W3CDTF">2018-12-20T22:43:36Z</dcterms:created>
  <dcterms:modified xsi:type="dcterms:W3CDTF">2021-03-16T02:10:14Z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