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Querying the database with SQL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332139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retrieve all columns</a:t>
                      </a:r>
                      <a:r>
                        <a:rPr lang="en-US" baseline="0" dirty="0"/>
                        <a:t> and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to retrieve lowest</a:t>
                      </a:r>
                      <a:r>
                        <a:rPr lang="en-US" baseline="0" dirty="0"/>
                        <a:t> and highest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query</a:t>
                      </a:r>
                      <a:r>
                        <a:rPr lang="en-US" baseline="0" dirty="0"/>
                        <a:t> and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3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to retrieve all columns and all rows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Screenshot of SQL query command and results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E38B30D-1B2B-48B4-B060-4D44913726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17" r="10217"/>
          <a:stretch/>
        </p:blipFill>
        <p:spPr>
          <a:xfrm>
            <a:off x="5320996" y="954876"/>
            <a:ext cx="6274296" cy="49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to retrieve lowest and highest temperatures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Screenshot of SQL query command and results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C169C2C-2CEE-47D4-89D5-11FE416AFF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205" r="3205"/>
          <a:stretch/>
        </p:blipFill>
        <p:spPr>
          <a:xfrm>
            <a:off x="6417734" y="2232993"/>
            <a:ext cx="4935970" cy="39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CB24D4-ABB2-476A-8110-10817B07BB5D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8820432-3450-4e09-b17f-565094e588be"/>
    <ds:schemaRef ds:uri="b7b956fb-0613-46b7-a92d-14c47de7bd00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4B5B5B0-4290-47B0-A51A-0D4B140FA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DCA7BF-15D3-438D-B5F4-ED906F7B04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CEIS110 Module 4</vt:lpstr>
      <vt:lpstr>Rubric</vt:lpstr>
      <vt:lpstr>Query to retrieve all columns and all rows (Screenshot)</vt:lpstr>
      <vt:lpstr>Query to retrieve lowest and highest temperatures (Screenshot)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17</cp:revision>
  <dcterms:created xsi:type="dcterms:W3CDTF">2018-12-20T22:43:36Z</dcterms:created>
  <dcterms:modified xsi:type="dcterms:W3CDTF">2021-03-24T01:09:21Z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