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49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and manipulating data with SQL and Python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95872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</a:t>
                      </a:r>
                      <a:r>
                        <a:rPr lang="en-US" baseline="0" dirty="0"/>
                        <a:t> and convert data into CSV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</a:t>
                      </a:r>
                      <a:r>
                        <a:rPr lang="en-US" baseline="0" dirty="0"/>
                        <a:t> of data in Excel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and Humidity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 of data from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4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920240"/>
          </a:xfrm>
        </p:spPr>
        <p:txBody>
          <a:bodyPr>
            <a:normAutofit/>
          </a:bodyPr>
          <a:lstStyle/>
          <a:p>
            <a:r>
              <a:rPr lang="en-US" sz="4400" dirty="0"/>
              <a:t>Python code (Screenshot or file)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6FFD2C-C743-4A37-996F-8BAE34590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703" b="7703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27663"/>
            <a:ext cx="3932237" cy="3811588"/>
          </a:xfrm>
        </p:spPr>
        <p:txBody>
          <a:bodyPr/>
          <a:lstStyle/>
          <a:p>
            <a:r>
              <a:rPr lang="en-US" dirty="0"/>
              <a:t>ExtractTempHumidity.py Python code with your name and date in comments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8" cy="231533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Retrieve and Convert Data to CSV Format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575713"/>
            <a:ext cx="3932237" cy="2763538"/>
          </a:xfrm>
        </p:spPr>
        <p:txBody>
          <a:bodyPr/>
          <a:lstStyle/>
          <a:p>
            <a:r>
              <a:rPr lang="en-US" dirty="0" err="1"/>
              <a:t>Formatdata</a:t>
            </a:r>
            <a:r>
              <a:rPr lang="en-US" dirty="0"/>
              <a:t> file open in Excel showing 3 columns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A7C2-F88B-4E82-8886-F48B42BA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8" y="636028"/>
            <a:ext cx="3932237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Temperature and Humidity Chart</a:t>
            </a:r>
            <a:br>
              <a:rPr lang="en-US" sz="4400" dirty="0"/>
            </a:br>
            <a:r>
              <a:rPr lang="en-US" sz="4400" dirty="0"/>
              <a:t>(Graph)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6030"/>
            <a:ext cx="3932237" cy="3002958"/>
          </a:xfrm>
        </p:spPr>
        <p:txBody>
          <a:bodyPr/>
          <a:lstStyle/>
          <a:p>
            <a:r>
              <a:rPr lang="en-US" dirty="0"/>
              <a:t>Excel chart based on temperature and humidity data from database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15FFF-92EE-4813-91D1-B2527795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77" y="1246025"/>
            <a:ext cx="6684897" cy="40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CD1333-E074-4308-9F52-D97B9EEE47A5}">
  <ds:schemaRefs>
    <ds:schemaRef ds:uri="http://purl.org/dc/elements/1.1/"/>
    <ds:schemaRef ds:uri="http://schemas.microsoft.com/office/2006/metadata/properties"/>
    <ds:schemaRef ds:uri="b7b956fb-0613-46b7-a92d-14c47de7bd00"/>
    <ds:schemaRef ds:uri="http://purl.org/dc/dcmitype/"/>
    <ds:schemaRef ds:uri="http://schemas.microsoft.com/office/2006/documentManagement/types"/>
    <ds:schemaRef ds:uri="http://purl.org/dc/terms/"/>
    <ds:schemaRef ds:uri="b8820432-3450-4e09-b17f-565094e588be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9096AE-01F3-4B39-B9A5-78DCDB0C58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988C56-CA88-4189-93E2-48F96F6CC8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CEIS110 Module 5</vt:lpstr>
      <vt:lpstr>Rubric</vt:lpstr>
      <vt:lpstr>Python code (Screenshot or file)</vt:lpstr>
      <vt:lpstr>Retrieve and Convert Data to CSV Format (Screenshot)</vt:lpstr>
      <vt:lpstr>Temperature and Humidity Chart (Graph)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18</cp:revision>
  <dcterms:created xsi:type="dcterms:W3CDTF">2018-12-20T22:43:36Z</dcterms:created>
  <dcterms:modified xsi:type="dcterms:W3CDTF">2021-04-01T22:37:20Z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