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66" d="100"/>
          <a:sy n="66" d="100"/>
        </p:scale>
        <p:origin x="494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CEIS110</a:t>
            </a:r>
            <a:br>
              <a:rPr lang="en-US" dirty="0"/>
            </a:br>
            <a:r>
              <a:rPr lang="en-US" dirty="0"/>
              <a:t>Module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Querying and manipulating data with SQL and Python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395872"/>
              </p:ext>
            </p:extLst>
          </p:nvPr>
        </p:nvGraphicFramePr>
        <p:xfrm>
          <a:off x="838200" y="1825625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Screenshot</a:t>
                      </a:r>
                      <a:r>
                        <a:rPr lang="en-US" baseline="0" dirty="0"/>
                        <a:t> of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</a:t>
                      </a:r>
                      <a:r>
                        <a:rPr lang="en-US" baseline="0" dirty="0"/>
                        <a:t> and convert data into CSV 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Screenshot</a:t>
                      </a:r>
                      <a:r>
                        <a:rPr lang="en-US" baseline="0" dirty="0"/>
                        <a:t> of data in Excel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Temperature and Humidity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Chart of data from database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0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920240"/>
          </a:xfrm>
        </p:spPr>
        <p:txBody>
          <a:bodyPr>
            <a:normAutofit/>
          </a:bodyPr>
          <a:lstStyle/>
          <a:p>
            <a:r>
              <a:rPr lang="en-US" sz="4400" dirty="0"/>
              <a:t>Python code (Screenshot or file)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D6FFD2C-C743-4A37-996F-8BAE345900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7703" b="7703"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527663"/>
            <a:ext cx="3932237" cy="3811588"/>
          </a:xfrm>
        </p:spPr>
        <p:txBody>
          <a:bodyPr/>
          <a:lstStyle/>
          <a:p>
            <a:r>
              <a:rPr lang="en-US" dirty="0"/>
              <a:t>ExtractTempHumidity.py Python code with your name and date in comments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5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8" cy="231533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Retrieve and Convert Data to CSV Format (Screenshot)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3575713"/>
            <a:ext cx="3932237" cy="2763538"/>
          </a:xfrm>
        </p:spPr>
        <p:txBody>
          <a:bodyPr/>
          <a:lstStyle/>
          <a:p>
            <a:r>
              <a:rPr lang="en-US" dirty="0" err="1"/>
              <a:t>Formatdata</a:t>
            </a:r>
            <a:r>
              <a:rPr lang="en-US" dirty="0"/>
              <a:t> file open in Excel showing 3 columns of data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DA7C2-F88B-4E82-8886-F48B42BA9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418" y="636028"/>
            <a:ext cx="3932237" cy="55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Temperature and Humidity Chart</a:t>
            </a:r>
            <a:br>
              <a:rPr lang="en-US" sz="4400" dirty="0"/>
            </a:br>
            <a:r>
              <a:rPr lang="en-US" sz="4400" dirty="0"/>
              <a:t>(Graph)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66030"/>
            <a:ext cx="3932237" cy="3002958"/>
          </a:xfrm>
        </p:spPr>
        <p:txBody>
          <a:bodyPr/>
          <a:lstStyle/>
          <a:p>
            <a:r>
              <a:rPr lang="en-US" dirty="0"/>
              <a:t>Excel chart based on temperature and humidity data from database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C15FFF-92EE-4813-91D1-B2527795F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077" y="1246025"/>
            <a:ext cx="6684897" cy="40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0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CD1333-E074-4308-9F52-D97B9EEE47A5}">
  <ds:schemaRefs>
    <ds:schemaRef ds:uri="http://purl.org/dc/elements/1.1/"/>
    <ds:schemaRef ds:uri="http://schemas.microsoft.com/office/2006/metadata/properties"/>
    <ds:schemaRef ds:uri="b7b956fb-0613-46b7-a92d-14c47de7bd00"/>
    <ds:schemaRef ds:uri="http://purl.org/dc/dcmitype/"/>
    <ds:schemaRef ds:uri="http://schemas.microsoft.com/office/2006/documentManagement/types"/>
    <ds:schemaRef ds:uri="http://purl.org/dc/terms/"/>
    <ds:schemaRef ds:uri="b8820432-3450-4e09-b17f-565094e588be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49096AE-01F3-4B39-B9A5-78DCDB0C5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988C56-CA88-4189-93E2-48F96F6CC8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106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CEIS110 Module 5</vt:lpstr>
      <vt:lpstr>Rubric</vt:lpstr>
      <vt:lpstr>Python code (Screenshot or file)</vt:lpstr>
      <vt:lpstr>Retrieve and Convert Data to CSV Format (Screenshot)</vt:lpstr>
      <vt:lpstr>Temperature and Humidity Chart (Graph)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John Francis</cp:lastModifiedBy>
  <cp:revision>18</cp:revision>
  <dcterms:created xsi:type="dcterms:W3CDTF">2018-12-20T22:43:36Z</dcterms:created>
  <dcterms:modified xsi:type="dcterms:W3CDTF">2021-04-01T22:36:40Z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