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11/1/2021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13eb8628-02cc-4210-9bc2-68a68fe1b432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 114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Plan </a:t>
            </a:r>
            <a:r>
              <a:rPr lang="en-US"/>
              <a:t>for IoT </a:t>
            </a:r>
            <a:r>
              <a:rPr lang="en-US" dirty="0"/>
              <a:t>Traffic Controller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 – Due at the end of Week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423D7E71-9E4A-447E-9328-75B6E4D71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598728"/>
              </p:ext>
            </p:extLst>
          </p:nvPr>
        </p:nvGraphicFramePr>
        <p:xfrm>
          <a:off x="1283516" y="1608898"/>
          <a:ext cx="9781562" cy="32037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6047">
                  <a:extLst>
                    <a:ext uri="{9D8B030D-6E8A-4147-A177-3AD203B41FA5}">
                      <a16:colId xmlns:a16="http://schemas.microsoft.com/office/drawing/2014/main" val="1760349642"/>
                    </a:ext>
                  </a:extLst>
                </a:gridCol>
                <a:gridCol w="2598412">
                  <a:extLst>
                    <a:ext uri="{9D8B030D-6E8A-4147-A177-3AD203B41FA5}">
                      <a16:colId xmlns:a16="http://schemas.microsoft.com/office/drawing/2014/main" val="665455367"/>
                    </a:ext>
                  </a:extLst>
                </a:gridCol>
                <a:gridCol w="3257103">
                  <a:extLst>
                    <a:ext uri="{9D8B030D-6E8A-4147-A177-3AD203B41FA5}">
                      <a16:colId xmlns:a16="http://schemas.microsoft.com/office/drawing/2014/main" val="276359275"/>
                    </a:ext>
                  </a:extLst>
                </a:gridCol>
              </a:tblGrid>
              <a:tr h="518864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020098"/>
                  </a:ext>
                </a:extLst>
              </a:tr>
              <a:tr h="895574">
                <a:tc>
                  <a:txBody>
                    <a:bodyPr/>
                    <a:lstStyle/>
                    <a:p>
                      <a:r>
                        <a:rPr lang="en-US" dirty="0"/>
                        <a:t>Inventory of</a:t>
                      </a:r>
                      <a:r>
                        <a:rPr lang="en-US" baseline="0" dirty="0"/>
                        <a:t> parts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 of required inventory of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736410"/>
                  </a:ext>
                </a:extLst>
              </a:tr>
              <a:tr h="509136">
                <a:tc>
                  <a:txBody>
                    <a:bodyPr/>
                    <a:lstStyle/>
                    <a:p>
                      <a:r>
                        <a:rPr lang="en-US" dirty="0"/>
                        <a:t>ESP32 mounted and powered 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67022"/>
                  </a:ext>
                </a:extLst>
              </a:tr>
              <a:tr h="518864">
                <a:tc>
                  <a:txBody>
                    <a:bodyPr/>
                    <a:lstStyle/>
                    <a:p>
                      <a:r>
                        <a:rPr lang="en-US" dirty="0"/>
                        <a:t>Installation of Arduino 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COM port 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860946"/>
                  </a:ext>
                </a:extLst>
              </a:tr>
              <a:tr h="518864">
                <a:tc>
                  <a:txBody>
                    <a:bodyPr/>
                    <a:lstStyle/>
                    <a:p>
                      <a:r>
                        <a:rPr lang="en-US" dirty="0" err="1"/>
                        <a:t>WiFi</a:t>
                      </a:r>
                      <a:r>
                        <a:rPr lang="en-US" dirty="0"/>
                        <a:t> Scan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Screenshot of Serial 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965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Inventory (Picture)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/>
            <a:r>
              <a:rPr lang="en-US" dirty="0"/>
              <a:t>ESP 32 Board</a:t>
            </a:r>
          </a:p>
          <a:p>
            <a:pPr lvl="0"/>
            <a:r>
              <a:rPr lang="en-US" dirty="0"/>
              <a:t>Colored LEDs: Red, Yellow, Green, and Blue</a:t>
            </a:r>
          </a:p>
          <a:p>
            <a:pPr lvl="0"/>
            <a:r>
              <a:rPr lang="en-US" dirty="0"/>
              <a:t>220 Ohm Resistors (optional)</a:t>
            </a:r>
          </a:p>
          <a:p>
            <a:pPr lvl="0"/>
            <a:r>
              <a:rPr lang="en-US" dirty="0"/>
              <a:t>Wires</a:t>
            </a:r>
          </a:p>
          <a:p>
            <a:pPr lvl="0"/>
            <a:r>
              <a:rPr lang="en-US" dirty="0"/>
              <a:t>Breadboard(s)</a:t>
            </a:r>
          </a:p>
          <a:p>
            <a:pPr lvl="0"/>
            <a:r>
              <a:rPr lang="en-US" dirty="0"/>
              <a:t>LCD Unit with I2C Adapter</a:t>
            </a:r>
          </a:p>
          <a:p>
            <a:pPr lvl="0"/>
            <a:r>
              <a:rPr lang="en-US"/>
              <a:t>Active Buzzer</a:t>
            </a:r>
            <a:endParaRPr lang="en-US" dirty="0"/>
          </a:p>
          <a:p>
            <a:pPr lvl="0"/>
            <a:r>
              <a:rPr lang="en-US" dirty="0"/>
              <a:t>Mini Router </a:t>
            </a:r>
          </a:p>
          <a:p>
            <a:pPr lvl="0"/>
            <a:r>
              <a:rPr lang="en-US" dirty="0"/>
              <a:t>Push Button(s) </a:t>
            </a:r>
          </a:p>
          <a:p>
            <a:pPr lvl="0"/>
            <a:r>
              <a:rPr lang="en-US" dirty="0"/>
              <a:t>PIR Motion Sensor</a:t>
            </a:r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4892E7-47E6-4A3F-93EF-17B4A0F4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702" y="1257300"/>
            <a:ext cx="7205555" cy="453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ESP32 (Picture)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Microcontroller mounted and powered ON</a:t>
            </a:r>
          </a:p>
          <a:p>
            <a:pPr lvl="0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E53F2-25BA-4954-A21D-677B6BF7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1402892"/>
            <a:ext cx="7102455" cy="419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4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Installation of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Arduino IDE with </a:t>
            </a:r>
            <a:r>
              <a:rPr lang="en-US" b="1" dirty="0"/>
              <a:t>Port </a:t>
            </a:r>
            <a:r>
              <a:rPr lang="en-US" dirty="0"/>
              <a:t>selected from Tools menu.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ADB9F4-2AC5-481F-9EEB-5D812743C4E1}"/>
              </a:ext>
            </a:extLst>
          </p:cNvPr>
          <p:cNvPicPr>
            <a:picLocks noChangeAspect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5" y="3235054"/>
            <a:ext cx="2823217" cy="216382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Arrow: Left 6">
            <a:extLst>
              <a:ext uri="{FF2B5EF4-FFF2-40B4-BE49-F238E27FC236}">
                <a16:creationId xmlns:a16="http://schemas.microsoft.com/office/drawing/2014/main" id="{FD754116-4B83-43A7-9501-368884F3D08F}"/>
              </a:ext>
            </a:extLst>
          </p:cNvPr>
          <p:cNvSpPr/>
          <p:nvPr/>
        </p:nvSpPr>
        <p:spPr>
          <a:xfrm>
            <a:off x="2593953" y="4155090"/>
            <a:ext cx="654341" cy="1677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999CD-9226-483F-994A-3877853A254A}"/>
              </a:ext>
            </a:extLst>
          </p:cNvPr>
          <p:cNvSpPr txBox="1"/>
          <p:nvPr/>
        </p:nvSpPr>
        <p:spPr>
          <a:xfrm>
            <a:off x="3248294" y="4054314"/>
            <a:ext cx="1205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CA45D4-7453-46D9-A72D-824C130D2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0957" y="1718166"/>
            <a:ext cx="6182588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3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ESP32 </a:t>
            </a:r>
            <a:r>
              <a:rPr lang="en-US" sz="3600" dirty="0" err="1"/>
              <a:t>WiFi</a:t>
            </a:r>
            <a:r>
              <a:rPr lang="en-US" sz="3600" dirty="0"/>
              <a:t> Scan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</a:t>
            </a:r>
            <a:r>
              <a:rPr lang="en-US" b="1" dirty="0"/>
              <a:t>Serial Monitor </a:t>
            </a:r>
            <a:r>
              <a:rPr lang="en-US" dirty="0"/>
              <a:t>in Arduino IDE showing the available networks 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7DE46-B2C2-4BCF-BCCB-3EACB1A4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718" y="2263786"/>
            <a:ext cx="7635902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06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145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CEIS 114 Module 2</vt:lpstr>
      <vt:lpstr>Rubric – Due at the end of Week 2</vt:lpstr>
      <vt:lpstr>Inventory (Picture)</vt:lpstr>
      <vt:lpstr>ESP32 (Picture)</vt:lpstr>
      <vt:lpstr>Installation of Arduino IDE</vt:lpstr>
      <vt:lpstr>ESP32 WiFi Scan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20</cp:revision>
  <dcterms:created xsi:type="dcterms:W3CDTF">2018-12-20T22:43:36Z</dcterms:created>
  <dcterms:modified xsi:type="dcterms:W3CDTF">2021-11-02T00:55:12Z</dcterms:modified>
</cp:coreProperties>
</file>