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Creating the Traffic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– Due at the end of Week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2712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Include a picture of your circuit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Picture</a:t>
                      </a:r>
                      <a:r>
                        <a:rPr lang="en-US" sz="1800" baseline="0" dirty="0">
                          <a:latin typeface="+mn-lt"/>
                        </a:rPr>
                        <a:t> of the breadboard with LEDs 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code showing your name in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code in Arduino IDE showing your name in one of the 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Picture of circuit with working LEDs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ESP 32 Board</a:t>
            </a:r>
          </a:p>
          <a:p>
            <a:pPr lvl="0"/>
            <a:r>
              <a:rPr lang="en-US" dirty="0"/>
              <a:t>Colored LEDs: Red, Yellow and Green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Wires</a:t>
            </a:r>
          </a:p>
          <a:p>
            <a:pPr lvl="0"/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565C-8831-4ABC-8644-237D9A1E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36" y="290276"/>
            <a:ext cx="4290432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 of code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dirty="0">
                <a:ea typeface="Times New Roman" panose="02020603050405020304" pitchFamily="18" charset="0"/>
              </a:rPr>
              <a:t>code in Arduino IDE showing </a:t>
            </a:r>
            <a:r>
              <a:rPr lang="en-US" b="1" dirty="0">
                <a:ea typeface="Times New Roman" panose="02020603050405020304" pitchFamily="18" charset="0"/>
              </a:rPr>
              <a:t>your name in the comment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DD328-5603-4FB0-BCCA-24370CDA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39" y="457200"/>
            <a:ext cx="6706181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CEIS 114 Module 3</vt:lpstr>
      <vt:lpstr>Rubric – Due at the end of Week 3</vt:lpstr>
      <vt:lpstr>Picture of circuit with working LEDs</vt:lpstr>
      <vt:lpstr>Screenshot of code in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18</cp:revision>
  <dcterms:created xsi:type="dcterms:W3CDTF">2018-12-20T22:43:36Z</dcterms:created>
  <dcterms:modified xsi:type="dcterms:W3CDTF">2021-11-07T20:11:01Z</dcterms:modified>
</cp:coreProperties>
</file>