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 114</a:t>
            </a:r>
            <a:br>
              <a:rPr lang="en-US" dirty="0"/>
            </a:br>
            <a:r>
              <a:rPr lang="en-US" dirty="0"/>
              <a:t>Module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Multiple Traffic Light Controller with a Cross Walk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 – Due at the end of Week 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91282"/>
              </p:ext>
            </p:extLst>
          </p:nvPr>
        </p:nvGraphicFramePr>
        <p:xfrm>
          <a:off x="838200" y="182562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Include a picture of your circuit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Picture</a:t>
                      </a:r>
                      <a:r>
                        <a:rPr lang="en-US" sz="1800" baseline="0" dirty="0">
                          <a:latin typeface="+mn-lt"/>
                        </a:rPr>
                        <a:t> of the breadboard with LEDs 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Screenshot of code showing your name in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Screenshot of 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code in Arduino IDE showing your name in one of the comments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24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Screenshot of output in Serial Monitor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Screenshot of Serial Monitor from Arduino 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6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Picture of circuit with working LEDs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ESP 32 Board</a:t>
            </a:r>
          </a:p>
          <a:p>
            <a:r>
              <a:rPr lang="en-US" dirty="0"/>
              <a:t>Colored LEDs: Red, Yellow and Green (two sets)</a:t>
            </a:r>
          </a:p>
          <a:p>
            <a:pPr lvl="0"/>
            <a:r>
              <a:rPr lang="en-US" dirty="0"/>
              <a:t>220 Ohm Resistors (optional)</a:t>
            </a:r>
          </a:p>
          <a:p>
            <a:pPr lvl="0"/>
            <a:r>
              <a:rPr lang="en-US" dirty="0"/>
              <a:t>Push Button</a:t>
            </a:r>
          </a:p>
          <a:p>
            <a:pPr lvl="0"/>
            <a:r>
              <a:rPr lang="en-US" dirty="0"/>
              <a:t>Wires</a:t>
            </a:r>
          </a:p>
          <a:p>
            <a:pPr lvl="0"/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2203D-9C82-411F-9E7C-2D0673AE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989012"/>
            <a:ext cx="6981127" cy="48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 of code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</a:t>
            </a:r>
            <a:r>
              <a:rPr lang="en-US" dirty="0">
                <a:ea typeface="Times New Roman" panose="02020603050405020304" pitchFamily="18" charset="0"/>
              </a:rPr>
              <a:t>code in Arduino IDE showing </a:t>
            </a:r>
            <a:r>
              <a:rPr lang="en-US" b="1" dirty="0">
                <a:ea typeface="Times New Roman" panose="02020603050405020304" pitchFamily="18" charset="0"/>
              </a:rPr>
              <a:t>your name in the comment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6F60-A7B2-4CB3-80C3-AF8634AB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11" y="1227725"/>
            <a:ext cx="6203301" cy="44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9" y="996950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dirty="0"/>
              <a:t>Screenshot of Serial Monitor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6674"/>
            <a:ext cx="3932237" cy="3262313"/>
          </a:xfrm>
        </p:spPr>
        <p:txBody>
          <a:bodyPr/>
          <a:lstStyle/>
          <a:p>
            <a:r>
              <a:rPr lang="en-US" dirty="0"/>
              <a:t>Screenshot of output in Serial Monitor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A5CE4-162E-4171-A40D-15A99CA5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478" y="2409852"/>
            <a:ext cx="764352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CEIS 114 Module 5</vt:lpstr>
      <vt:lpstr>Rubric – Due at the end of Week 5</vt:lpstr>
      <vt:lpstr>Picture of circuit with working LEDs</vt:lpstr>
      <vt:lpstr>Screenshot of code in Arduino IDE</vt:lpstr>
      <vt:lpstr>Screenshot of Serial Monitor in Arduino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20</cp:revision>
  <dcterms:created xsi:type="dcterms:W3CDTF">2018-12-20T22:43:36Z</dcterms:created>
  <dcterms:modified xsi:type="dcterms:W3CDTF">2021-11-22T16:18:37Z</dcterms:modified>
</cp:coreProperties>
</file>