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 114</a:t>
            </a:r>
            <a:br>
              <a:rPr lang="en-US" dirty="0"/>
            </a:br>
            <a:r>
              <a:rPr lang="en-US" dirty="0"/>
              <a:t>Module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 Multiple Traffic Light Controller with a Cross Walk  and an Emergency Buzzer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 – Due at the end of Week 6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27164"/>
              </p:ext>
            </p:extLst>
          </p:nvPr>
        </p:nvGraphicFramePr>
        <p:xfrm>
          <a:off x="838200" y="1825625"/>
          <a:ext cx="10515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Include a picture of your circuit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Picture</a:t>
                      </a:r>
                      <a:r>
                        <a:rPr lang="en-US" sz="1800" baseline="0" dirty="0">
                          <a:latin typeface="+mn-lt"/>
                        </a:rPr>
                        <a:t> of the breadboard with LEDs ON and LCD displaying message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Screenshot of code showing your name in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Screenshot of 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code in Arduino IDE showing your name in one of the comments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72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Screenshot of output in Serial Monitor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Screenshot of Serial Monitor from Arduino 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65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9487"/>
            <a:ext cx="3932237" cy="1600200"/>
          </a:xfrm>
        </p:spPr>
        <p:txBody>
          <a:bodyPr>
            <a:normAutofit/>
          </a:bodyPr>
          <a:lstStyle/>
          <a:p>
            <a:r>
              <a:rPr lang="en-US" sz="3600" dirty="0"/>
              <a:t>Picture of circuit with working LEDs and LCD display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6DFD-C4B4-4B75-914C-70EC748D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7624"/>
            <a:ext cx="3932237" cy="3281363"/>
          </a:xfrm>
        </p:spPr>
        <p:txBody>
          <a:bodyPr/>
          <a:lstStyle/>
          <a:p>
            <a:pPr lvl="0"/>
            <a:r>
              <a:rPr lang="en-US" dirty="0"/>
              <a:t>ESP 32 Board</a:t>
            </a:r>
          </a:p>
          <a:p>
            <a:r>
              <a:rPr lang="en-US" dirty="0"/>
              <a:t>Colored LEDs: Red, Yellow and Green (two sets)</a:t>
            </a:r>
          </a:p>
          <a:p>
            <a:pPr lvl="0"/>
            <a:r>
              <a:rPr lang="en-US" dirty="0"/>
              <a:t>220 Ohm Resistors (optional)</a:t>
            </a:r>
          </a:p>
          <a:p>
            <a:pPr lvl="0"/>
            <a:r>
              <a:rPr lang="en-US" dirty="0"/>
              <a:t>Push Button</a:t>
            </a:r>
          </a:p>
          <a:p>
            <a:r>
              <a:rPr lang="en-US" dirty="0"/>
              <a:t>LCD Unit  with Message Display</a:t>
            </a:r>
          </a:p>
          <a:p>
            <a:pPr lvl="0"/>
            <a:r>
              <a:rPr lang="en-US" dirty="0"/>
              <a:t>Wires</a:t>
            </a:r>
          </a:p>
          <a:p>
            <a:pPr lvl="0"/>
            <a:r>
              <a:rPr lang="en-US" dirty="0"/>
              <a:t>Breadboard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C7FC9-A1F1-4A66-BEEC-AD0F6E7E9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940854"/>
            <a:ext cx="7407282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9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Screenshot of code in Arduino 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6DFD-C4B4-4B75-914C-70EC748D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Screenshot of </a:t>
            </a:r>
            <a:r>
              <a:rPr lang="en-US" dirty="0">
                <a:ea typeface="Times New Roman" panose="02020603050405020304" pitchFamily="18" charset="0"/>
              </a:rPr>
              <a:t>code in Arduino IDE showing </a:t>
            </a:r>
            <a:r>
              <a:rPr lang="en-US" b="1" dirty="0">
                <a:ea typeface="Times New Roman" panose="02020603050405020304" pitchFamily="18" charset="0"/>
              </a:rPr>
              <a:t>your name in the comment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B5C58-8496-403D-9F17-84349222E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307545"/>
            <a:ext cx="7376799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0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79" y="996950"/>
            <a:ext cx="3932237" cy="1600200"/>
          </a:xfrm>
        </p:spPr>
        <p:txBody>
          <a:bodyPr>
            <a:normAutofit/>
          </a:bodyPr>
          <a:lstStyle/>
          <a:p>
            <a:r>
              <a:rPr lang="en-US" sz="3600" dirty="0"/>
              <a:t>Screenshot of Serial Monitor in Arduino 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6DFD-C4B4-4B75-914C-70EC748D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06674"/>
            <a:ext cx="3932237" cy="3262313"/>
          </a:xfrm>
        </p:spPr>
        <p:txBody>
          <a:bodyPr/>
          <a:lstStyle/>
          <a:p>
            <a:r>
              <a:rPr lang="en-US" dirty="0"/>
              <a:t>Screenshot of output in Serial Monitor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AE43F-22D6-4D32-BDFB-6AB9469F7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370" y="2928398"/>
            <a:ext cx="7344860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5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159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CEIS 114 Module 6</vt:lpstr>
      <vt:lpstr>Rubric – Due at the end of Week 6</vt:lpstr>
      <vt:lpstr>Picture of circuit with working LEDs and LCD display</vt:lpstr>
      <vt:lpstr>Screenshot of code in Arduino IDE</vt:lpstr>
      <vt:lpstr>Screenshot of Serial Monitor in Arduino 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 Francis</cp:lastModifiedBy>
  <cp:revision>23</cp:revision>
  <dcterms:created xsi:type="dcterms:W3CDTF">2018-12-20T22:43:36Z</dcterms:created>
  <dcterms:modified xsi:type="dcterms:W3CDTF">2021-11-28T22:07:12Z</dcterms:modified>
</cp:coreProperties>
</file>