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CEIS 114</a:t>
            </a:r>
            <a:br>
              <a:rPr lang="en-US" dirty="0"/>
            </a:br>
            <a:r>
              <a:rPr lang="en-US" dirty="0"/>
              <a:t>Final Project Component – 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Creating a Multiple Traffic Light Controller with a Cross Walk and an Emergency Buzzer with secured IoT Control via Web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due Saturday of Week 8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34371CC-6A53-4C56-9833-CDE82B8EE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PowerPoint Deliverable is just a component of the Final Project. </a:t>
            </a:r>
          </a:p>
          <a:p>
            <a:r>
              <a:rPr lang="en-US" dirty="0"/>
              <a:t>To submit your Final Project, assemble all your previous project submissions into one professionally designed presentation.</a:t>
            </a:r>
          </a:p>
          <a:p>
            <a:r>
              <a:rPr lang="en-US" dirty="0"/>
              <a:t>You also need to include an introduction slide, conclusion slide, challenges in the project slide, and career skills obtained slide. </a:t>
            </a:r>
          </a:p>
          <a:p>
            <a:r>
              <a:rPr lang="en-US" dirty="0"/>
              <a:t>After you develop your final project presentation, upload your final project to your personal </a:t>
            </a:r>
            <a:r>
              <a:rPr lang="en-US" dirty="0" err="1"/>
              <a:t>Wix</a:t>
            </a:r>
            <a:r>
              <a:rPr lang="en-US" dirty="0"/>
              <a:t> site. </a:t>
            </a:r>
          </a:p>
          <a:p>
            <a:r>
              <a:rPr lang="en-US" dirty="0"/>
              <a:t>Once you upload this and other projects to Wix.com, you can showcase your projects to potential employers. This is a great way to demonstrate the skills you have obtained from the projects.</a:t>
            </a:r>
          </a:p>
        </p:txBody>
      </p:sp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79487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/>
              <a:t>Picture of circuit with working LEDs and LCD display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7624"/>
            <a:ext cx="3932237" cy="3281363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/>
              <a:t>ESP 32 Board</a:t>
            </a:r>
          </a:p>
          <a:p>
            <a:r>
              <a:rPr lang="en-US" dirty="0"/>
              <a:t>Colored LEDs: Red, Yellow and Green (two sets)</a:t>
            </a:r>
          </a:p>
          <a:p>
            <a:r>
              <a:rPr lang="en-US" dirty="0"/>
              <a:t>One Blue LED – Emergency Light</a:t>
            </a:r>
          </a:p>
          <a:p>
            <a:pPr lvl="0"/>
            <a:r>
              <a:rPr lang="en-US" dirty="0"/>
              <a:t>220 Ohm Resistors (optional)</a:t>
            </a:r>
          </a:p>
          <a:p>
            <a:pPr lvl="0"/>
            <a:r>
              <a:rPr lang="en-US" dirty="0"/>
              <a:t>Push Button</a:t>
            </a:r>
          </a:p>
          <a:p>
            <a:r>
              <a:rPr lang="en-US" dirty="0"/>
              <a:t>LCD Unit </a:t>
            </a:r>
          </a:p>
          <a:p>
            <a:r>
              <a:rPr lang="en-US" dirty="0"/>
              <a:t>Buzzer</a:t>
            </a:r>
          </a:p>
          <a:p>
            <a:r>
              <a:rPr lang="en-US" dirty="0"/>
              <a:t>Wires</a:t>
            </a:r>
          </a:p>
          <a:p>
            <a:pPr lvl="0"/>
            <a:r>
              <a:rPr lang="en-US" dirty="0"/>
              <a:t>Breadboard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ABA73B-FFAB-4FA3-9982-1830CD98B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021" y="1289470"/>
            <a:ext cx="6220431" cy="4279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49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Screenshot of code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Screenshot of </a:t>
            </a:r>
            <a:r>
              <a:rPr lang="en-US" dirty="0">
                <a:ea typeface="Times New Roman" panose="02020603050405020304" pitchFamily="18" charset="0"/>
              </a:rPr>
              <a:t>code in Arduino IDE showing </a:t>
            </a:r>
            <a:r>
              <a:rPr lang="en-US" b="1" dirty="0">
                <a:ea typeface="Times New Roman" panose="02020603050405020304" pitchFamily="18" charset="0"/>
              </a:rPr>
              <a:t>your name in the comment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8076DC-B3A1-4D7A-9268-3DB34411F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025" y="457200"/>
            <a:ext cx="7323455" cy="59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503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579" y="996950"/>
            <a:ext cx="3932237" cy="1600200"/>
          </a:xfrm>
        </p:spPr>
        <p:txBody>
          <a:bodyPr>
            <a:normAutofit/>
          </a:bodyPr>
          <a:lstStyle/>
          <a:p>
            <a:r>
              <a:rPr lang="en-US" sz="3600" dirty="0"/>
              <a:t>Screenshot of Serial Monitor in Arduino IDE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16DFD-C4B4-4B75-914C-70EC748D6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606674"/>
            <a:ext cx="3932237" cy="3262313"/>
          </a:xfrm>
        </p:spPr>
        <p:txBody>
          <a:bodyPr/>
          <a:lstStyle/>
          <a:p>
            <a:r>
              <a:rPr lang="en-US" dirty="0"/>
              <a:t>Screenshot of output in Serial Monitor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D2906-2B25-4492-830F-0F039C984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29592"/>
            <a:ext cx="4046571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53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219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CEIS 114 Final Project Component – Option 1</vt:lpstr>
      <vt:lpstr>Final Project due Saturday of Week 8</vt:lpstr>
      <vt:lpstr>Picture of circuit with working LEDs and LCD display</vt:lpstr>
      <vt:lpstr>Screenshot of code in Arduino IDE</vt:lpstr>
      <vt:lpstr>Screenshot of Serial Monitor in Arduino 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25</cp:revision>
  <dcterms:created xsi:type="dcterms:W3CDTF">2018-12-20T22:43:36Z</dcterms:created>
  <dcterms:modified xsi:type="dcterms:W3CDTF">2021-12-05T17:47:23Z</dcterms:modified>
</cp:coreProperties>
</file>