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C2CE3E-B8AF-49EA-BB66-7E38A708BB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C11F2-9F1B-48EC-A0CB-75C0BD4A56EA}">
      <dgm:prSet/>
      <dgm:spPr/>
      <dgm:t>
        <a:bodyPr/>
        <a:lstStyle/>
        <a:p>
          <a:r>
            <a:rPr lang="en-US"/>
            <a:t>Java is one of the top programming languages in the world.</a:t>
          </a:r>
        </a:p>
      </dgm:t>
    </dgm:pt>
    <dgm:pt modelId="{3C598312-D17F-4E45-917A-A27F885CC3AE}" type="parTrans" cxnId="{74CDACEE-3487-41EC-8D90-FF168BF17B65}">
      <dgm:prSet/>
      <dgm:spPr/>
      <dgm:t>
        <a:bodyPr/>
        <a:lstStyle/>
        <a:p>
          <a:endParaRPr lang="en-US"/>
        </a:p>
      </dgm:t>
    </dgm:pt>
    <dgm:pt modelId="{AD3E1081-B84C-4F89-ABA9-B3079FC5B9CA}" type="sibTrans" cxnId="{74CDACEE-3487-41EC-8D90-FF168BF17B65}">
      <dgm:prSet/>
      <dgm:spPr/>
      <dgm:t>
        <a:bodyPr/>
        <a:lstStyle/>
        <a:p>
          <a:endParaRPr lang="en-US"/>
        </a:p>
      </dgm:t>
    </dgm:pt>
    <dgm:pt modelId="{A0B35CEE-DEFE-4BAF-880C-AE7724D3D6F9}">
      <dgm:prSet/>
      <dgm:spPr/>
      <dgm:t>
        <a:bodyPr/>
        <a:lstStyle/>
        <a:p>
          <a:r>
            <a:rPr lang="en-US"/>
            <a:t>Java provides exceptional GUI features.</a:t>
          </a:r>
        </a:p>
      </dgm:t>
    </dgm:pt>
    <dgm:pt modelId="{95CA2BEC-9882-4FE4-8816-D8011CA6A0FF}" type="parTrans" cxnId="{B399D42A-D5BF-447A-A5D8-54513D25F741}">
      <dgm:prSet/>
      <dgm:spPr/>
      <dgm:t>
        <a:bodyPr/>
        <a:lstStyle/>
        <a:p>
          <a:endParaRPr lang="en-US"/>
        </a:p>
      </dgm:t>
    </dgm:pt>
    <dgm:pt modelId="{4341334A-BEA9-4CAD-A2F0-3E1118C36AEA}" type="sibTrans" cxnId="{B399D42A-D5BF-447A-A5D8-54513D25F741}">
      <dgm:prSet/>
      <dgm:spPr/>
      <dgm:t>
        <a:bodyPr/>
        <a:lstStyle/>
        <a:p>
          <a:endParaRPr lang="en-US"/>
        </a:p>
      </dgm:t>
    </dgm:pt>
    <dgm:pt modelId="{2B1AFA0D-7752-4AB0-8A5A-CC29D9C6BA07}">
      <dgm:prSet/>
      <dgm:spPr/>
      <dgm:t>
        <a:bodyPr/>
        <a:lstStyle/>
        <a:p>
          <a:r>
            <a:rPr lang="en-US"/>
            <a:t>Java is able to read and write to files.</a:t>
          </a:r>
        </a:p>
      </dgm:t>
    </dgm:pt>
    <dgm:pt modelId="{1FD12007-863C-45F8-AE94-DB2C600F01F4}" type="parTrans" cxnId="{FB231F91-D27C-41E0-9401-1D67B807BAD7}">
      <dgm:prSet/>
      <dgm:spPr/>
      <dgm:t>
        <a:bodyPr/>
        <a:lstStyle/>
        <a:p>
          <a:endParaRPr lang="en-US"/>
        </a:p>
      </dgm:t>
    </dgm:pt>
    <dgm:pt modelId="{DBDCAFB6-A5B7-4FA5-ADA1-AF22C0521061}" type="sibTrans" cxnId="{FB231F91-D27C-41E0-9401-1D67B807BAD7}">
      <dgm:prSet/>
      <dgm:spPr/>
      <dgm:t>
        <a:bodyPr/>
        <a:lstStyle/>
        <a:p>
          <a:endParaRPr lang="en-US"/>
        </a:p>
      </dgm:t>
    </dgm:pt>
    <dgm:pt modelId="{E0ADBBC8-33D6-416E-9486-C63919F0CB05}">
      <dgm:prSet/>
      <dgm:spPr/>
      <dgm:t>
        <a:bodyPr/>
        <a:lstStyle/>
        <a:p>
          <a:r>
            <a:rPr lang="en-US"/>
            <a:t>Java provides a simple connection to database.</a:t>
          </a:r>
        </a:p>
      </dgm:t>
    </dgm:pt>
    <dgm:pt modelId="{8CD4F0E1-A809-4779-B740-6A0D315659ED}" type="parTrans" cxnId="{27631D73-7DD2-41FE-BA99-6DBC92EC3FC6}">
      <dgm:prSet/>
      <dgm:spPr/>
      <dgm:t>
        <a:bodyPr/>
        <a:lstStyle/>
        <a:p>
          <a:endParaRPr lang="en-US"/>
        </a:p>
      </dgm:t>
    </dgm:pt>
    <dgm:pt modelId="{B5E32EA3-3922-4BD7-8EBE-97D85082C096}" type="sibTrans" cxnId="{27631D73-7DD2-41FE-BA99-6DBC92EC3FC6}">
      <dgm:prSet/>
      <dgm:spPr/>
      <dgm:t>
        <a:bodyPr/>
        <a:lstStyle/>
        <a:p>
          <a:endParaRPr lang="en-US"/>
        </a:p>
      </dgm:t>
    </dgm:pt>
    <dgm:pt modelId="{0EA7DF29-9434-4557-ABC9-993153DB4C75}" type="pres">
      <dgm:prSet presAssocID="{9EC2CE3E-B8AF-49EA-BB66-7E38A708BBB7}" presName="outerComposite" presStyleCnt="0">
        <dgm:presLayoutVars>
          <dgm:chMax val="5"/>
          <dgm:dir/>
          <dgm:resizeHandles val="exact"/>
        </dgm:presLayoutVars>
      </dgm:prSet>
      <dgm:spPr/>
    </dgm:pt>
    <dgm:pt modelId="{FFECEF24-B74D-4882-AE03-EEBD70A2D236}" type="pres">
      <dgm:prSet presAssocID="{9EC2CE3E-B8AF-49EA-BB66-7E38A708BBB7}" presName="dummyMaxCanvas" presStyleCnt="0">
        <dgm:presLayoutVars/>
      </dgm:prSet>
      <dgm:spPr/>
    </dgm:pt>
    <dgm:pt modelId="{76ADD0F4-D3F2-4589-84A2-BF669A16F640}" type="pres">
      <dgm:prSet presAssocID="{9EC2CE3E-B8AF-49EA-BB66-7E38A708BBB7}" presName="FourNodes_1" presStyleLbl="node1" presStyleIdx="0" presStyleCnt="4">
        <dgm:presLayoutVars>
          <dgm:bulletEnabled val="1"/>
        </dgm:presLayoutVars>
      </dgm:prSet>
      <dgm:spPr/>
    </dgm:pt>
    <dgm:pt modelId="{5450A804-BF54-4798-A48C-5E0F5DD370E9}" type="pres">
      <dgm:prSet presAssocID="{9EC2CE3E-B8AF-49EA-BB66-7E38A708BBB7}" presName="FourNodes_2" presStyleLbl="node1" presStyleIdx="1" presStyleCnt="4">
        <dgm:presLayoutVars>
          <dgm:bulletEnabled val="1"/>
        </dgm:presLayoutVars>
      </dgm:prSet>
      <dgm:spPr/>
    </dgm:pt>
    <dgm:pt modelId="{C9463373-D18E-46B8-ADEE-AB4E8DBB8DF5}" type="pres">
      <dgm:prSet presAssocID="{9EC2CE3E-B8AF-49EA-BB66-7E38A708BBB7}" presName="FourNodes_3" presStyleLbl="node1" presStyleIdx="2" presStyleCnt="4">
        <dgm:presLayoutVars>
          <dgm:bulletEnabled val="1"/>
        </dgm:presLayoutVars>
      </dgm:prSet>
      <dgm:spPr/>
    </dgm:pt>
    <dgm:pt modelId="{DA896354-F76C-4808-A6AB-1A654811FFC2}" type="pres">
      <dgm:prSet presAssocID="{9EC2CE3E-B8AF-49EA-BB66-7E38A708BBB7}" presName="FourNodes_4" presStyleLbl="node1" presStyleIdx="3" presStyleCnt="4">
        <dgm:presLayoutVars>
          <dgm:bulletEnabled val="1"/>
        </dgm:presLayoutVars>
      </dgm:prSet>
      <dgm:spPr/>
    </dgm:pt>
    <dgm:pt modelId="{B0D04349-1291-498E-BFDD-BC007561CD48}" type="pres">
      <dgm:prSet presAssocID="{9EC2CE3E-B8AF-49EA-BB66-7E38A708BBB7}" presName="FourConn_1-2" presStyleLbl="fgAccFollowNode1" presStyleIdx="0" presStyleCnt="3">
        <dgm:presLayoutVars>
          <dgm:bulletEnabled val="1"/>
        </dgm:presLayoutVars>
      </dgm:prSet>
      <dgm:spPr/>
    </dgm:pt>
    <dgm:pt modelId="{447ACAA7-D7D2-4E46-A434-B2E393C866E9}" type="pres">
      <dgm:prSet presAssocID="{9EC2CE3E-B8AF-49EA-BB66-7E38A708BBB7}" presName="FourConn_2-3" presStyleLbl="fgAccFollowNode1" presStyleIdx="1" presStyleCnt="3">
        <dgm:presLayoutVars>
          <dgm:bulletEnabled val="1"/>
        </dgm:presLayoutVars>
      </dgm:prSet>
      <dgm:spPr/>
    </dgm:pt>
    <dgm:pt modelId="{2E1AA1EA-D8E3-4C88-A514-C6067DB44B3F}" type="pres">
      <dgm:prSet presAssocID="{9EC2CE3E-B8AF-49EA-BB66-7E38A708BBB7}" presName="FourConn_3-4" presStyleLbl="fgAccFollowNode1" presStyleIdx="2" presStyleCnt="3">
        <dgm:presLayoutVars>
          <dgm:bulletEnabled val="1"/>
        </dgm:presLayoutVars>
      </dgm:prSet>
      <dgm:spPr/>
    </dgm:pt>
    <dgm:pt modelId="{1CF547DA-5065-4C8A-8923-2B3D2FB1EBBD}" type="pres">
      <dgm:prSet presAssocID="{9EC2CE3E-B8AF-49EA-BB66-7E38A708BBB7}" presName="FourNodes_1_text" presStyleLbl="node1" presStyleIdx="3" presStyleCnt="4">
        <dgm:presLayoutVars>
          <dgm:bulletEnabled val="1"/>
        </dgm:presLayoutVars>
      </dgm:prSet>
      <dgm:spPr/>
    </dgm:pt>
    <dgm:pt modelId="{136238F6-5CF3-4BA7-98F7-AE751AEC4385}" type="pres">
      <dgm:prSet presAssocID="{9EC2CE3E-B8AF-49EA-BB66-7E38A708BBB7}" presName="FourNodes_2_text" presStyleLbl="node1" presStyleIdx="3" presStyleCnt="4">
        <dgm:presLayoutVars>
          <dgm:bulletEnabled val="1"/>
        </dgm:presLayoutVars>
      </dgm:prSet>
      <dgm:spPr/>
    </dgm:pt>
    <dgm:pt modelId="{19BF1BA1-2859-4FA5-87E0-89CDC845B770}" type="pres">
      <dgm:prSet presAssocID="{9EC2CE3E-B8AF-49EA-BB66-7E38A708BBB7}" presName="FourNodes_3_text" presStyleLbl="node1" presStyleIdx="3" presStyleCnt="4">
        <dgm:presLayoutVars>
          <dgm:bulletEnabled val="1"/>
        </dgm:presLayoutVars>
      </dgm:prSet>
      <dgm:spPr/>
    </dgm:pt>
    <dgm:pt modelId="{DDF16F93-FD28-4B6F-B5C3-3CEC9F26578D}" type="pres">
      <dgm:prSet presAssocID="{9EC2CE3E-B8AF-49EA-BB66-7E38A708BBB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8BA8F06-15CF-435F-A6CD-B13DF2E57D88}" type="presOf" srcId="{A0B35CEE-DEFE-4BAF-880C-AE7724D3D6F9}" destId="{136238F6-5CF3-4BA7-98F7-AE751AEC4385}" srcOrd="1" destOrd="0" presId="urn:microsoft.com/office/officeart/2005/8/layout/vProcess5"/>
    <dgm:cxn modelId="{B572D622-2C27-4785-AC5B-E49CE5503821}" type="presOf" srcId="{E0ADBBC8-33D6-416E-9486-C63919F0CB05}" destId="{DA896354-F76C-4808-A6AB-1A654811FFC2}" srcOrd="0" destOrd="0" presId="urn:microsoft.com/office/officeart/2005/8/layout/vProcess5"/>
    <dgm:cxn modelId="{B399D42A-D5BF-447A-A5D8-54513D25F741}" srcId="{9EC2CE3E-B8AF-49EA-BB66-7E38A708BBB7}" destId="{A0B35CEE-DEFE-4BAF-880C-AE7724D3D6F9}" srcOrd="1" destOrd="0" parTransId="{95CA2BEC-9882-4FE4-8816-D8011CA6A0FF}" sibTransId="{4341334A-BEA9-4CAD-A2F0-3E1118C36AEA}"/>
    <dgm:cxn modelId="{0EB8FE37-BF4A-4F4A-9E65-3BAC8F8E3DCC}" type="presOf" srcId="{2B1AFA0D-7752-4AB0-8A5A-CC29D9C6BA07}" destId="{19BF1BA1-2859-4FA5-87E0-89CDC845B770}" srcOrd="1" destOrd="0" presId="urn:microsoft.com/office/officeart/2005/8/layout/vProcess5"/>
    <dgm:cxn modelId="{4E02DD3B-5AC2-47F2-8C70-F5E678DE92EF}" type="presOf" srcId="{A0B35CEE-DEFE-4BAF-880C-AE7724D3D6F9}" destId="{5450A804-BF54-4798-A48C-5E0F5DD370E9}" srcOrd="0" destOrd="0" presId="urn:microsoft.com/office/officeart/2005/8/layout/vProcess5"/>
    <dgm:cxn modelId="{78AA3A68-5CA4-4B2A-A535-17C6756AAF5A}" type="presOf" srcId="{335C11F2-9F1B-48EC-A0CB-75C0BD4A56EA}" destId="{76ADD0F4-D3F2-4589-84A2-BF669A16F640}" srcOrd="0" destOrd="0" presId="urn:microsoft.com/office/officeart/2005/8/layout/vProcess5"/>
    <dgm:cxn modelId="{97227E4B-30CC-435A-BA88-C69AB17B989F}" type="presOf" srcId="{335C11F2-9F1B-48EC-A0CB-75C0BD4A56EA}" destId="{1CF547DA-5065-4C8A-8923-2B3D2FB1EBBD}" srcOrd="1" destOrd="0" presId="urn:microsoft.com/office/officeart/2005/8/layout/vProcess5"/>
    <dgm:cxn modelId="{27631D73-7DD2-41FE-BA99-6DBC92EC3FC6}" srcId="{9EC2CE3E-B8AF-49EA-BB66-7E38A708BBB7}" destId="{E0ADBBC8-33D6-416E-9486-C63919F0CB05}" srcOrd="3" destOrd="0" parTransId="{8CD4F0E1-A809-4779-B740-6A0D315659ED}" sibTransId="{B5E32EA3-3922-4BD7-8EBE-97D85082C096}"/>
    <dgm:cxn modelId="{90DBE27A-1793-4531-ACF2-F61D2317BE0B}" type="presOf" srcId="{DBDCAFB6-A5B7-4FA5-ADA1-AF22C0521061}" destId="{2E1AA1EA-D8E3-4C88-A514-C6067DB44B3F}" srcOrd="0" destOrd="0" presId="urn:microsoft.com/office/officeart/2005/8/layout/vProcess5"/>
    <dgm:cxn modelId="{FB231F91-D27C-41E0-9401-1D67B807BAD7}" srcId="{9EC2CE3E-B8AF-49EA-BB66-7E38A708BBB7}" destId="{2B1AFA0D-7752-4AB0-8A5A-CC29D9C6BA07}" srcOrd="2" destOrd="0" parTransId="{1FD12007-863C-45F8-AE94-DB2C600F01F4}" sibTransId="{DBDCAFB6-A5B7-4FA5-ADA1-AF22C0521061}"/>
    <dgm:cxn modelId="{1292AD9B-8EFD-453C-887F-DA1AA2D992D1}" type="presOf" srcId="{AD3E1081-B84C-4F89-ABA9-B3079FC5B9CA}" destId="{B0D04349-1291-498E-BFDD-BC007561CD48}" srcOrd="0" destOrd="0" presId="urn:microsoft.com/office/officeart/2005/8/layout/vProcess5"/>
    <dgm:cxn modelId="{6172B0D2-E55D-4A6D-84A3-197F59964FDF}" type="presOf" srcId="{E0ADBBC8-33D6-416E-9486-C63919F0CB05}" destId="{DDF16F93-FD28-4B6F-B5C3-3CEC9F26578D}" srcOrd="1" destOrd="0" presId="urn:microsoft.com/office/officeart/2005/8/layout/vProcess5"/>
    <dgm:cxn modelId="{B0D9D5D9-11D6-4A9F-85EA-A89AC153302B}" type="presOf" srcId="{9EC2CE3E-B8AF-49EA-BB66-7E38A708BBB7}" destId="{0EA7DF29-9434-4557-ABC9-993153DB4C75}" srcOrd="0" destOrd="0" presId="urn:microsoft.com/office/officeart/2005/8/layout/vProcess5"/>
    <dgm:cxn modelId="{74CDACEE-3487-41EC-8D90-FF168BF17B65}" srcId="{9EC2CE3E-B8AF-49EA-BB66-7E38A708BBB7}" destId="{335C11F2-9F1B-48EC-A0CB-75C0BD4A56EA}" srcOrd="0" destOrd="0" parTransId="{3C598312-D17F-4E45-917A-A27F885CC3AE}" sibTransId="{AD3E1081-B84C-4F89-ABA9-B3079FC5B9CA}"/>
    <dgm:cxn modelId="{4F9BE0F7-8B60-422E-B5D4-95F72FF4886C}" type="presOf" srcId="{2B1AFA0D-7752-4AB0-8A5A-CC29D9C6BA07}" destId="{C9463373-D18E-46B8-ADEE-AB4E8DBB8DF5}" srcOrd="0" destOrd="0" presId="urn:microsoft.com/office/officeart/2005/8/layout/vProcess5"/>
    <dgm:cxn modelId="{1E6C45FB-B3BF-4B82-92BB-402D41C246DC}" type="presOf" srcId="{4341334A-BEA9-4CAD-A2F0-3E1118C36AEA}" destId="{447ACAA7-D7D2-4E46-A434-B2E393C866E9}" srcOrd="0" destOrd="0" presId="urn:microsoft.com/office/officeart/2005/8/layout/vProcess5"/>
    <dgm:cxn modelId="{83AA0A1B-4581-4A9A-819B-BF6378334453}" type="presParOf" srcId="{0EA7DF29-9434-4557-ABC9-993153DB4C75}" destId="{FFECEF24-B74D-4882-AE03-EEBD70A2D236}" srcOrd="0" destOrd="0" presId="urn:microsoft.com/office/officeart/2005/8/layout/vProcess5"/>
    <dgm:cxn modelId="{D09DE742-6A42-4706-95CA-A2272922B85B}" type="presParOf" srcId="{0EA7DF29-9434-4557-ABC9-993153DB4C75}" destId="{76ADD0F4-D3F2-4589-84A2-BF669A16F640}" srcOrd="1" destOrd="0" presId="urn:microsoft.com/office/officeart/2005/8/layout/vProcess5"/>
    <dgm:cxn modelId="{80508234-76BB-4961-BA78-DA2A765E89B9}" type="presParOf" srcId="{0EA7DF29-9434-4557-ABC9-993153DB4C75}" destId="{5450A804-BF54-4798-A48C-5E0F5DD370E9}" srcOrd="2" destOrd="0" presId="urn:microsoft.com/office/officeart/2005/8/layout/vProcess5"/>
    <dgm:cxn modelId="{0FBAD9DB-662E-4001-A5F5-8B59D0185B1F}" type="presParOf" srcId="{0EA7DF29-9434-4557-ABC9-993153DB4C75}" destId="{C9463373-D18E-46B8-ADEE-AB4E8DBB8DF5}" srcOrd="3" destOrd="0" presId="urn:microsoft.com/office/officeart/2005/8/layout/vProcess5"/>
    <dgm:cxn modelId="{8C026474-36D3-4A99-893F-914E8C6829E4}" type="presParOf" srcId="{0EA7DF29-9434-4557-ABC9-993153DB4C75}" destId="{DA896354-F76C-4808-A6AB-1A654811FFC2}" srcOrd="4" destOrd="0" presId="urn:microsoft.com/office/officeart/2005/8/layout/vProcess5"/>
    <dgm:cxn modelId="{A097B490-9A30-4E99-9844-C7E1C1B6F122}" type="presParOf" srcId="{0EA7DF29-9434-4557-ABC9-993153DB4C75}" destId="{B0D04349-1291-498E-BFDD-BC007561CD48}" srcOrd="5" destOrd="0" presId="urn:microsoft.com/office/officeart/2005/8/layout/vProcess5"/>
    <dgm:cxn modelId="{5F37BA03-8A50-40D0-A0E4-AAE1A5C24F3B}" type="presParOf" srcId="{0EA7DF29-9434-4557-ABC9-993153DB4C75}" destId="{447ACAA7-D7D2-4E46-A434-B2E393C866E9}" srcOrd="6" destOrd="0" presId="urn:microsoft.com/office/officeart/2005/8/layout/vProcess5"/>
    <dgm:cxn modelId="{37446E97-C1EC-4908-81CE-29062F201956}" type="presParOf" srcId="{0EA7DF29-9434-4557-ABC9-993153DB4C75}" destId="{2E1AA1EA-D8E3-4C88-A514-C6067DB44B3F}" srcOrd="7" destOrd="0" presId="urn:microsoft.com/office/officeart/2005/8/layout/vProcess5"/>
    <dgm:cxn modelId="{00ECA7C2-5875-4664-BD37-F0E920332C24}" type="presParOf" srcId="{0EA7DF29-9434-4557-ABC9-993153DB4C75}" destId="{1CF547DA-5065-4C8A-8923-2B3D2FB1EBBD}" srcOrd="8" destOrd="0" presId="urn:microsoft.com/office/officeart/2005/8/layout/vProcess5"/>
    <dgm:cxn modelId="{CF61261C-1550-42BB-9B05-FBDF8FE1C3D7}" type="presParOf" srcId="{0EA7DF29-9434-4557-ABC9-993153DB4C75}" destId="{136238F6-5CF3-4BA7-98F7-AE751AEC4385}" srcOrd="9" destOrd="0" presId="urn:microsoft.com/office/officeart/2005/8/layout/vProcess5"/>
    <dgm:cxn modelId="{17C6B633-DFAF-4C23-B78A-9B8B1481A600}" type="presParOf" srcId="{0EA7DF29-9434-4557-ABC9-993153DB4C75}" destId="{19BF1BA1-2859-4FA5-87E0-89CDC845B770}" srcOrd="10" destOrd="0" presId="urn:microsoft.com/office/officeart/2005/8/layout/vProcess5"/>
    <dgm:cxn modelId="{D63D45F8-00F7-43BE-BF72-5B24E9B8CE06}" type="presParOf" srcId="{0EA7DF29-9434-4557-ABC9-993153DB4C75}" destId="{DDF16F93-FD28-4B6F-B5C3-3CEC9F26578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DB357E-2023-4DB0-8E2C-02FEF34C9A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F35F18-85A9-4E9D-B1E2-347087D05A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Designing classes to be used</a:t>
          </a:r>
        </a:p>
      </dgm:t>
    </dgm:pt>
    <dgm:pt modelId="{5907D830-BEAE-4A02-BFED-B633D47C8B4E}" type="parTrans" cxnId="{A1C2EA38-5FA7-43D0-B942-F9B5EE34D6A1}">
      <dgm:prSet/>
      <dgm:spPr/>
      <dgm:t>
        <a:bodyPr/>
        <a:lstStyle/>
        <a:p>
          <a:endParaRPr lang="en-US"/>
        </a:p>
      </dgm:t>
    </dgm:pt>
    <dgm:pt modelId="{5A478727-9EB7-4D06-8E0C-DCA71A63547F}" type="sibTrans" cxnId="{A1C2EA38-5FA7-43D0-B942-F9B5EE34D6A1}">
      <dgm:prSet/>
      <dgm:spPr/>
      <dgm:t>
        <a:bodyPr/>
        <a:lstStyle/>
        <a:p>
          <a:endParaRPr lang="en-US"/>
        </a:p>
      </dgm:t>
    </dgm:pt>
    <dgm:pt modelId="{940A50B8-73CF-4EF3-BA60-938605C732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 for our objects</a:t>
          </a:r>
        </a:p>
      </dgm:t>
    </dgm:pt>
    <dgm:pt modelId="{B54723BB-5F3D-4592-A03C-A8690AC8C5DF}" type="parTrans" cxnId="{63803978-F5BC-433F-964B-775ABC119679}">
      <dgm:prSet/>
      <dgm:spPr/>
      <dgm:t>
        <a:bodyPr/>
        <a:lstStyle/>
        <a:p>
          <a:endParaRPr lang="en-US"/>
        </a:p>
      </dgm:t>
    </dgm:pt>
    <dgm:pt modelId="{F6707C8B-97B7-4546-8B15-C48502012607}" type="sibTrans" cxnId="{63803978-F5BC-433F-964B-775ABC119679}">
      <dgm:prSet/>
      <dgm:spPr/>
      <dgm:t>
        <a:bodyPr/>
        <a:lstStyle/>
        <a:p>
          <a:endParaRPr lang="en-US"/>
        </a:p>
      </dgm:t>
    </dgm:pt>
    <dgm:pt modelId="{EA89E8F9-50A5-4500-B4C3-48150DD892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Overall structure for application</a:t>
          </a:r>
        </a:p>
      </dgm:t>
    </dgm:pt>
    <dgm:pt modelId="{EA30232F-BAB3-46C6-B2F4-08BCA3AE9F73}" type="parTrans" cxnId="{176E21EE-184E-4DA2-8156-E487DB48AEB9}">
      <dgm:prSet/>
      <dgm:spPr/>
      <dgm:t>
        <a:bodyPr/>
        <a:lstStyle/>
        <a:p>
          <a:endParaRPr lang="en-US"/>
        </a:p>
      </dgm:t>
    </dgm:pt>
    <dgm:pt modelId="{18E5738A-8FE2-47CE-88B2-D67E9D07CC78}" type="sibTrans" cxnId="{176E21EE-184E-4DA2-8156-E487DB48AEB9}">
      <dgm:prSet/>
      <dgm:spPr/>
      <dgm:t>
        <a:bodyPr/>
        <a:lstStyle/>
        <a:p>
          <a:endParaRPr lang="en-US"/>
        </a:p>
      </dgm:t>
    </dgm:pt>
    <dgm:pt modelId="{7FF34EF2-B1BF-4CBF-AC3D-02069C7C5BFA}" type="pres">
      <dgm:prSet presAssocID="{6CDB357E-2023-4DB0-8E2C-02FEF34C9AED}" presName="root" presStyleCnt="0">
        <dgm:presLayoutVars>
          <dgm:dir/>
          <dgm:resizeHandles val="exact"/>
        </dgm:presLayoutVars>
      </dgm:prSet>
      <dgm:spPr/>
    </dgm:pt>
    <dgm:pt modelId="{BE1821F0-FBA2-46EB-AA84-57EC9A3A836A}" type="pres">
      <dgm:prSet presAssocID="{BEF35F18-85A9-4E9D-B1E2-347087D05A37}" presName="compNode" presStyleCnt="0"/>
      <dgm:spPr/>
    </dgm:pt>
    <dgm:pt modelId="{E06D3990-8BC2-4FC2-A6E1-DB849EE2D1F1}" type="pres">
      <dgm:prSet presAssocID="{BEF35F18-85A9-4E9D-B1E2-347087D05A37}" presName="bgRect" presStyleLbl="bgShp" presStyleIdx="0" presStyleCnt="3"/>
      <dgm:spPr/>
    </dgm:pt>
    <dgm:pt modelId="{ABC701B4-79D4-46DB-8B50-8AC450392041}" type="pres">
      <dgm:prSet presAssocID="{BEF35F18-85A9-4E9D-B1E2-347087D05A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2F7170DA-368C-43C7-88B5-3F832D2F8324}" type="pres">
      <dgm:prSet presAssocID="{BEF35F18-85A9-4E9D-B1E2-347087D05A37}" presName="spaceRect" presStyleCnt="0"/>
      <dgm:spPr/>
    </dgm:pt>
    <dgm:pt modelId="{12859C9D-C436-43C5-B85E-E2FDA4CA46A6}" type="pres">
      <dgm:prSet presAssocID="{BEF35F18-85A9-4E9D-B1E2-347087D05A37}" presName="parTx" presStyleLbl="revTx" presStyleIdx="0" presStyleCnt="3">
        <dgm:presLayoutVars>
          <dgm:chMax val="0"/>
          <dgm:chPref val="0"/>
        </dgm:presLayoutVars>
      </dgm:prSet>
      <dgm:spPr/>
    </dgm:pt>
    <dgm:pt modelId="{F7DF42D7-7821-449B-BF7C-8F6D2BC9CB27}" type="pres">
      <dgm:prSet presAssocID="{5A478727-9EB7-4D06-8E0C-DCA71A63547F}" presName="sibTrans" presStyleCnt="0"/>
      <dgm:spPr/>
    </dgm:pt>
    <dgm:pt modelId="{32203BC3-DE65-44A1-BE72-BB2804907E36}" type="pres">
      <dgm:prSet presAssocID="{940A50B8-73CF-4EF3-BA60-938605C7320D}" presName="compNode" presStyleCnt="0"/>
      <dgm:spPr/>
    </dgm:pt>
    <dgm:pt modelId="{3F62DB89-2030-464C-A1EE-541F98B5F8EA}" type="pres">
      <dgm:prSet presAssocID="{940A50B8-73CF-4EF3-BA60-938605C7320D}" presName="bgRect" presStyleLbl="bgShp" presStyleIdx="1" presStyleCnt="3"/>
      <dgm:spPr/>
    </dgm:pt>
    <dgm:pt modelId="{7DCD521B-C0DA-4141-B83E-B0662D731446}" type="pres">
      <dgm:prSet presAssocID="{940A50B8-73CF-4EF3-BA60-938605C732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1664BD2-398B-45D9-ADE2-2F79F4D556CE}" type="pres">
      <dgm:prSet presAssocID="{940A50B8-73CF-4EF3-BA60-938605C7320D}" presName="spaceRect" presStyleCnt="0"/>
      <dgm:spPr/>
    </dgm:pt>
    <dgm:pt modelId="{C4B4F0C0-E80F-494C-826F-26F006367DD8}" type="pres">
      <dgm:prSet presAssocID="{940A50B8-73CF-4EF3-BA60-938605C7320D}" presName="parTx" presStyleLbl="revTx" presStyleIdx="1" presStyleCnt="3">
        <dgm:presLayoutVars>
          <dgm:chMax val="0"/>
          <dgm:chPref val="0"/>
        </dgm:presLayoutVars>
      </dgm:prSet>
      <dgm:spPr/>
    </dgm:pt>
    <dgm:pt modelId="{FB0DADC3-0F6E-4D30-96DD-3F03C725128E}" type="pres">
      <dgm:prSet presAssocID="{F6707C8B-97B7-4546-8B15-C48502012607}" presName="sibTrans" presStyleCnt="0"/>
      <dgm:spPr/>
    </dgm:pt>
    <dgm:pt modelId="{FA8E23A3-0687-4364-8650-0F0499391BCA}" type="pres">
      <dgm:prSet presAssocID="{EA89E8F9-50A5-4500-B4C3-48150DD892DC}" presName="compNode" presStyleCnt="0"/>
      <dgm:spPr/>
    </dgm:pt>
    <dgm:pt modelId="{EFE771F0-0256-424B-BD23-2C818064BDC4}" type="pres">
      <dgm:prSet presAssocID="{EA89E8F9-50A5-4500-B4C3-48150DD892DC}" presName="bgRect" presStyleLbl="bgShp" presStyleIdx="2" presStyleCnt="3"/>
      <dgm:spPr/>
    </dgm:pt>
    <dgm:pt modelId="{C0B70F05-B20C-41DF-A00F-A0A9338F7C40}" type="pres">
      <dgm:prSet presAssocID="{EA89E8F9-50A5-4500-B4C3-48150DD892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94A0E10-7F43-4069-BFF0-E25D227A00D0}" type="pres">
      <dgm:prSet presAssocID="{EA89E8F9-50A5-4500-B4C3-48150DD892DC}" presName="spaceRect" presStyleCnt="0"/>
      <dgm:spPr/>
    </dgm:pt>
    <dgm:pt modelId="{13934289-2124-4690-9F65-75D099CE0E2A}" type="pres">
      <dgm:prSet presAssocID="{EA89E8F9-50A5-4500-B4C3-48150DD892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5A0D1C-FEB3-44DB-80E0-3C795AFB6758}" type="presOf" srcId="{BEF35F18-85A9-4E9D-B1E2-347087D05A37}" destId="{12859C9D-C436-43C5-B85E-E2FDA4CA46A6}" srcOrd="0" destOrd="0" presId="urn:microsoft.com/office/officeart/2018/2/layout/IconVerticalSolidList"/>
    <dgm:cxn modelId="{7E0ECD22-E169-4B1D-8763-EB231382FD20}" type="presOf" srcId="{6CDB357E-2023-4DB0-8E2C-02FEF34C9AED}" destId="{7FF34EF2-B1BF-4CBF-AC3D-02069C7C5BFA}" srcOrd="0" destOrd="0" presId="urn:microsoft.com/office/officeart/2018/2/layout/IconVerticalSolidList"/>
    <dgm:cxn modelId="{A1C2EA38-5FA7-43D0-B942-F9B5EE34D6A1}" srcId="{6CDB357E-2023-4DB0-8E2C-02FEF34C9AED}" destId="{BEF35F18-85A9-4E9D-B1E2-347087D05A37}" srcOrd="0" destOrd="0" parTransId="{5907D830-BEAE-4A02-BFED-B633D47C8B4E}" sibTransId="{5A478727-9EB7-4D06-8E0C-DCA71A63547F}"/>
    <dgm:cxn modelId="{01A2554B-647F-4EFC-9997-2156DB6EA9BF}" type="presOf" srcId="{EA89E8F9-50A5-4500-B4C3-48150DD892DC}" destId="{13934289-2124-4690-9F65-75D099CE0E2A}" srcOrd="0" destOrd="0" presId="urn:microsoft.com/office/officeart/2018/2/layout/IconVerticalSolidList"/>
    <dgm:cxn modelId="{63803978-F5BC-433F-964B-775ABC119679}" srcId="{6CDB357E-2023-4DB0-8E2C-02FEF34C9AED}" destId="{940A50B8-73CF-4EF3-BA60-938605C7320D}" srcOrd="1" destOrd="0" parTransId="{B54723BB-5F3D-4592-A03C-A8690AC8C5DF}" sibTransId="{F6707C8B-97B7-4546-8B15-C48502012607}"/>
    <dgm:cxn modelId="{38E30F7B-987E-400D-9393-A6E5352708F2}" type="presOf" srcId="{940A50B8-73CF-4EF3-BA60-938605C7320D}" destId="{C4B4F0C0-E80F-494C-826F-26F006367DD8}" srcOrd="0" destOrd="0" presId="urn:microsoft.com/office/officeart/2018/2/layout/IconVerticalSolidList"/>
    <dgm:cxn modelId="{176E21EE-184E-4DA2-8156-E487DB48AEB9}" srcId="{6CDB357E-2023-4DB0-8E2C-02FEF34C9AED}" destId="{EA89E8F9-50A5-4500-B4C3-48150DD892DC}" srcOrd="2" destOrd="0" parTransId="{EA30232F-BAB3-46C6-B2F4-08BCA3AE9F73}" sibTransId="{18E5738A-8FE2-47CE-88B2-D67E9D07CC78}"/>
    <dgm:cxn modelId="{80B97E97-0124-42AD-956C-F2E48B9DE890}" type="presParOf" srcId="{7FF34EF2-B1BF-4CBF-AC3D-02069C7C5BFA}" destId="{BE1821F0-FBA2-46EB-AA84-57EC9A3A836A}" srcOrd="0" destOrd="0" presId="urn:microsoft.com/office/officeart/2018/2/layout/IconVerticalSolidList"/>
    <dgm:cxn modelId="{B15141A6-E3DC-40CD-A8D7-B5357A340ADA}" type="presParOf" srcId="{BE1821F0-FBA2-46EB-AA84-57EC9A3A836A}" destId="{E06D3990-8BC2-4FC2-A6E1-DB849EE2D1F1}" srcOrd="0" destOrd="0" presId="urn:microsoft.com/office/officeart/2018/2/layout/IconVerticalSolidList"/>
    <dgm:cxn modelId="{BED23AA4-C83E-4FD9-A21F-BB5541F00599}" type="presParOf" srcId="{BE1821F0-FBA2-46EB-AA84-57EC9A3A836A}" destId="{ABC701B4-79D4-46DB-8B50-8AC450392041}" srcOrd="1" destOrd="0" presId="urn:microsoft.com/office/officeart/2018/2/layout/IconVerticalSolidList"/>
    <dgm:cxn modelId="{07FC43E6-0519-4E82-A6A2-3AB5760122D2}" type="presParOf" srcId="{BE1821F0-FBA2-46EB-AA84-57EC9A3A836A}" destId="{2F7170DA-368C-43C7-88B5-3F832D2F8324}" srcOrd="2" destOrd="0" presId="urn:microsoft.com/office/officeart/2018/2/layout/IconVerticalSolidList"/>
    <dgm:cxn modelId="{6222468A-756B-43D9-9CD0-DC03395E22EB}" type="presParOf" srcId="{BE1821F0-FBA2-46EB-AA84-57EC9A3A836A}" destId="{12859C9D-C436-43C5-B85E-E2FDA4CA46A6}" srcOrd="3" destOrd="0" presId="urn:microsoft.com/office/officeart/2018/2/layout/IconVerticalSolidList"/>
    <dgm:cxn modelId="{D1A6582D-07E8-4FA5-BC61-DD3C7528A12E}" type="presParOf" srcId="{7FF34EF2-B1BF-4CBF-AC3D-02069C7C5BFA}" destId="{F7DF42D7-7821-449B-BF7C-8F6D2BC9CB27}" srcOrd="1" destOrd="0" presId="urn:microsoft.com/office/officeart/2018/2/layout/IconVerticalSolidList"/>
    <dgm:cxn modelId="{319CB96D-CCED-4510-84CF-BF64A4F25EC8}" type="presParOf" srcId="{7FF34EF2-B1BF-4CBF-AC3D-02069C7C5BFA}" destId="{32203BC3-DE65-44A1-BE72-BB2804907E36}" srcOrd="2" destOrd="0" presId="urn:microsoft.com/office/officeart/2018/2/layout/IconVerticalSolidList"/>
    <dgm:cxn modelId="{1D026EA3-C2B0-4345-B45B-F5A8A771FD63}" type="presParOf" srcId="{32203BC3-DE65-44A1-BE72-BB2804907E36}" destId="{3F62DB89-2030-464C-A1EE-541F98B5F8EA}" srcOrd="0" destOrd="0" presId="urn:microsoft.com/office/officeart/2018/2/layout/IconVerticalSolidList"/>
    <dgm:cxn modelId="{11E0BD7E-7CF0-4FDA-B22B-52E2984A2C49}" type="presParOf" srcId="{32203BC3-DE65-44A1-BE72-BB2804907E36}" destId="{7DCD521B-C0DA-4141-B83E-B0662D731446}" srcOrd="1" destOrd="0" presId="urn:microsoft.com/office/officeart/2018/2/layout/IconVerticalSolidList"/>
    <dgm:cxn modelId="{1E9EE029-F51C-4222-B2E1-F6B2D0DD23B8}" type="presParOf" srcId="{32203BC3-DE65-44A1-BE72-BB2804907E36}" destId="{E1664BD2-398B-45D9-ADE2-2F79F4D556CE}" srcOrd="2" destOrd="0" presId="urn:microsoft.com/office/officeart/2018/2/layout/IconVerticalSolidList"/>
    <dgm:cxn modelId="{6814547C-9E4A-4E5B-838A-A8FF0F516DBA}" type="presParOf" srcId="{32203BC3-DE65-44A1-BE72-BB2804907E36}" destId="{C4B4F0C0-E80F-494C-826F-26F006367DD8}" srcOrd="3" destOrd="0" presId="urn:microsoft.com/office/officeart/2018/2/layout/IconVerticalSolidList"/>
    <dgm:cxn modelId="{26FB0DA8-AD5C-4BF5-9E69-1370E4063487}" type="presParOf" srcId="{7FF34EF2-B1BF-4CBF-AC3D-02069C7C5BFA}" destId="{FB0DADC3-0F6E-4D30-96DD-3F03C725128E}" srcOrd="3" destOrd="0" presId="urn:microsoft.com/office/officeart/2018/2/layout/IconVerticalSolidList"/>
    <dgm:cxn modelId="{9A9C60C7-F5B3-457B-9BB6-E735490278A0}" type="presParOf" srcId="{7FF34EF2-B1BF-4CBF-AC3D-02069C7C5BFA}" destId="{FA8E23A3-0687-4364-8650-0F0499391BCA}" srcOrd="4" destOrd="0" presId="urn:microsoft.com/office/officeart/2018/2/layout/IconVerticalSolidList"/>
    <dgm:cxn modelId="{B529D103-EE50-4E52-9C7F-56B7984F2AE1}" type="presParOf" srcId="{FA8E23A3-0687-4364-8650-0F0499391BCA}" destId="{EFE771F0-0256-424B-BD23-2C818064BDC4}" srcOrd="0" destOrd="0" presId="urn:microsoft.com/office/officeart/2018/2/layout/IconVerticalSolidList"/>
    <dgm:cxn modelId="{40269A82-376E-4ACA-8E11-0EA7ED578731}" type="presParOf" srcId="{FA8E23A3-0687-4364-8650-0F0499391BCA}" destId="{C0B70F05-B20C-41DF-A00F-A0A9338F7C40}" srcOrd="1" destOrd="0" presId="urn:microsoft.com/office/officeart/2018/2/layout/IconVerticalSolidList"/>
    <dgm:cxn modelId="{A0A4F9CE-6CA4-4ED9-B820-C5A33FA88F42}" type="presParOf" srcId="{FA8E23A3-0687-4364-8650-0F0499391BCA}" destId="{C94A0E10-7F43-4069-BFF0-E25D227A00D0}" srcOrd="2" destOrd="0" presId="urn:microsoft.com/office/officeart/2018/2/layout/IconVerticalSolidList"/>
    <dgm:cxn modelId="{43923708-5F27-470D-801F-CB243F85170A}" type="presParOf" srcId="{FA8E23A3-0687-4364-8650-0F0499391BCA}" destId="{13934289-2124-4690-9F65-75D099CE0E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DD0F4-D3F2-4589-84A2-BF669A16F640}">
      <dsp:nvSpPr>
        <dsp:cNvPr id="0" name=""/>
        <dsp:cNvSpPr/>
      </dsp:nvSpPr>
      <dsp:spPr>
        <a:xfrm>
          <a:off x="0" y="0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is one of the top programming languages in the world.</a:t>
          </a:r>
        </a:p>
      </dsp:txBody>
      <dsp:txXfrm>
        <a:off x="35352" y="35352"/>
        <a:ext cx="3472352" cy="1136304"/>
      </dsp:txXfrm>
    </dsp:sp>
    <dsp:sp modelId="{5450A804-BF54-4798-A48C-5E0F5DD370E9}">
      <dsp:nvSpPr>
        <dsp:cNvPr id="0" name=""/>
        <dsp:cNvSpPr/>
      </dsp:nvSpPr>
      <dsp:spPr>
        <a:xfrm>
          <a:off x="408432" y="1426464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provides exceptional GUI features.</a:t>
          </a:r>
        </a:p>
      </dsp:txBody>
      <dsp:txXfrm>
        <a:off x="443784" y="1461816"/>
        <a:ext cx="3613108" cy="1136304"/>
      </dsp:txXfrm>
    </dsp:sp>
    <dsp:sp modelId="{C9463373-D18E-46B8-ADEE-AB4E8DBB8DF5}">
      <dsp:nvSpPr>
        <dsp:cNvPr id="0" name=""/>
        <dsp:cNvSpPr/>
      </dsp:nvSpPr>
      <dsp:spPr>
        <a:xfrm>
          <a:off x="810768" y="2852928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is able to read and write to files.</a:t>
          </a:r>
        </a:p>
      </dsp:txBody>
      <dsp:txXfrm>
        <a:off x="846120" y="2888280"/>
        <a:ext cx="3619204" cy="1136303"/>
      </dsp:txXfrm>
    </dsp:sp>
    <dsp:sp modelId="{DA896354-F76C-4808-A6AB-1A654811FFC2}">
      <dsp:nvSpPr>
        <dsp:cNvPr id="0" name=""/>
        <dsp:cNvSpPr/>
      </dsp:nvSpPr>
      <dsp:spPr>
        <a:xfrm>
          <a:off x="1219200" y="4279392"/>
          <a:ext cx="4876800" cy="1207008"/>
        </a:xfrm>
        <a:prstGeom prst="roundRect">
          <a:avLst>
            <a:gd name="adj" fmla="val 10000"/>
          </a:avLst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 provides a simple connection to database.</a:t>
          </a:r>
        </a:p>
      </dsp:txBody>
      <dsp:txXfrm>
        <a:off x="1254552" y="4314744"/>
        <a:ext cx="3613108" cy="1136304"/>
      </dsp:txXfrm>
    </dsp:sp>
    <dsp:sp modelId="{B0D04349-1291-498E-BFDD-BC007561CD48}">
      <dsp:nvSpPr>
        <dsp:cNvPr id="0" name=""/>
        <dsp:cNvSpPr/>
      </dsp:nvSpPr>
      <dsp:spPr>
        <a:xfrm>
          <a:off x="4092244" y="924458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268769" y="924458"/>
        <a:ext cx="431505" cy="590378"/>
      </dsp:txXfrm>
    </dsp:sp>
    <dsp:sp modelId="{447ACAA7-D7D2-4E46-A434-B2E393C866E9}">
      <dsp:nvSpPr>
        <dsp:cNvPr id="0" name=""/>
        <dsp:cNvSpPr/>
      </dsp:nvSpPr>
      <dsp:spPr>
        <a:xfrm>
          <a:off x="4500676" y="2350922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6329"/>
            <a:satOff val="-13875"/>
            <a:lumOff val="-64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6329"/>
              <a:satOff val="-13875"/>
              <a:lumOff val="-6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677201" y="2350922"/>
        <a:ext cx="431505" cy="590378"/>
      </dsp:txXfrm>
    </dsp:sp>
    <dsp:sp modelId="{2E1AA1EA-D8E3-4C88-A514-C6067DB44B3F}">
      <dsp:nvSpPr>
        <dsp:cNvPr id="0" name=""/>
        <dsp:cNvSpPr/>
      </dsp:nvSpPr>
      <dsp:spPr>
        <a:xfrm>
          <a:off x="4903012" y="3777386"/>
          <a:ext cx="784555" cy="78455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492659"/>
            <a:satOff val="-27750"/>
            <a:lumOff val="-129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492659"/>
              <a:satOff val="-27750"/>
              <a:lumOff val="-12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079537" y="3777386"/>
        <a:ext cx="431505" cy="590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D3990-8BC2-4FC2-A6E1-DB849EE2D1F1}">
      <dsp:nvSpPr>
        <dsp:cNvPr id="0" name=""/>
        <dsp:cNvSpPr/>
      </dsp:nvSpPr>
      <dsp:spPr>
        <a:xfrm>
          <a:off x="0" y="491"/>
          <a:ext cx="5334000" cy="1149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701B4-79D4-46DB-8B50-8AC450392041}">
      <dsp:nvSpPr>
        <dsp:cNvPr id="0" name=""/>
        <dsp:cNvSpPr/>
      </dsp:nvSpPr>
      <dsp:spPr>
        <a:xfrm>
          <a:off x="347730" y="259133"/>
          <a:ext cx="632237" cy="632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859C9D-C436-43C5-B85E-E2FDA4CA46A6}">
      <dsp:nvSpPr>
        <dsp:cNvPr id="0" name=""/>
        <dsp:cNvSpPr/>
      </dsp:nvSpPr>
      <dsp:spPr>
        <a:xfrm>
          <a:off x="1327699" y="491"/>
          <a:ext cx="40063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Designing classes to be used</a:t>
          </a:r>
        </a:p>
      </dsp:txBody>
      <dsp:txXfrm>
        <a:off x="1327699" y="491"/>
        <a:ext cx="4006300" cy="1149523"/>
      </dsp:txXfrm>
    </dsp:sp>
    <dsp:sp modelId="{3F62DB89-2030-464C-A1EE-541F98B5F8EA}">
      <dsp:nvSpPr>
        <dsp:cNvPr id="0" name=""/>
        <dsp:cNvSpPr/>
      </dsp:nvSpPr>
      <dsp:spPr>
        <a:xfrm>
          <a:off x="0" y="1437394"/>
          <a:ext cx="5334000" cy="1149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D521B-C0DA-4141-B83E-B0662D731446}">
      <dsp:nvSpPr>
        <dsp:cNvPr id="0" name=""/>
        <dsp:cNvSpPr/>
      </dsp:nvSpPr>
      <dsp:spPr>
        <a:xfrm>
          <a:off x="347730" y="1696037"/>
          <a:ext cx="632237" cy="632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F0C0-E80F-494C-826F-26F006367DD8}">
      <dsp:nvSpPr>
        <dsp:cNvPr id="0" name=""/>
        <dsp:cNvSpPr/>
      </dsp:nvSpPr>
      <dsp:spPr>
        <a:xfrm>
          <a:off x="1327699" y="1437394"/>
          <a:ext cx="40063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Structure for our objects</a:t>
          </a:r>
        </a:p>
      </dsp:txBody>
      <dsp:txXfrm>
        <a:off x="1327699" y="1437394"/>
        <a:ext cx="4006300" cy="1149523"/>
      </dsp:txXfrm>
    </dsp:sp>
    <dsp:sp modelId="{EFE771F0-0256-424B-BD23-2C818064BDC4}">
      <dsp:nvSpPr>
        <dsp:cNvPr id="0" name=""/>
        <dsp:cNvSpPr/>
      </dsp:nvSpPr>
      <dsp:spPr>
        <a:xfrm>
          <a:off x="0" y="2874298"/>
          <a:ext cx="5334000" cy="11495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70F05-B20C-41DF-A00F-A0A9338F7C40}">
      <dsp:nvSpPr>
        <dsp:cNvPr id="0" name=""/>
        <dsp:cNvSpPr/>
      </dsp:nvSpPr>
      <dsp:spPr>
        <a:xfrm>
          <a:off x="347730" y="3132941"/>
          <a:ext cx="632237" cy="632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34289-2124-4690-9F65-75D099CE0E2A}">
      <dsp:nvSpPr>
        <dsp:cNvPr id="0" name=""/>
        <dsp:cNvSpPr/>
      </dsp:nvSpPr>
      <dsp:spPr>
        <a:xfrm>
          <a:off x="1327699" y="2874298"/>
          <a:ext cx="4006300" cy="1149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58" tIns="121658" rIns="121658" bIns="1216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Overall structure for application</a:t>
          </a:r>
        </a:p>
      </dsp:txBody>
      <dsp:txXfrm>
        <a:off x="1327699" y="2874298"/>
        <a:ext cx="4006300" cy="1149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3FEA57E-7C1A-457B-A4CD-5DCEB057B502}" type="datetime1">
              <a:rPr lang="en-US" smtClean="0"/>
              <a:t>6/13/2023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89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782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927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56682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219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19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87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02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A0444D3-C0BA-4587-A56C-581AB9F841BE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3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96083D4-708C-4BB5-B4FD-30CE9FA12FD5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5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4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6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8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3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4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e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8EC0-A2B5-BFBC-B0FD-4C69FCE82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78" y="1362075"/>
            <a:ext cx="3781571" cy="252412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CIS355A Final Project Presentation – Java for Business</a:t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0C1FE-CEAD-3B80-8C72-9047DF3B7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665" y="4114800"/>
            <a:ext cx="2579077" cy="107617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John Francis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CIS355A</a:t>
            </a:r>
          </a:p>
        </p:txBody>
      </p:sp>
      <p:pic>
        <p:nvPicPr>
          <p:cNvPr id="4" name="Picture 3" descr="3D purple chromosome design">
            <a:extLst>
              <a:ext uri="{FF2B5EF4-FFF2-40B4-BE49-F238E27FC236}">
                <a16:creationId xmlns:a16="http://schemas.microsoft.com/office/drawing/2014/main" id="{0B769BB2-9155-2FD6-0FC2-258382347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9" r="6152"/>
          <a:stretch/>
        </p:blipFill>
        <p:spPr>
          <a:xfrm>
            <a:off x="6096001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8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148F-5D40-F8CF-9D6F-C5326AB9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4: Processing Arrays of Objects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3FB0-8DA7-3DD4-EA47-1D1212138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Processed Arrays of Objects and List Objects.</a:t>
            </a:r>
          </a:p>
          <a:p>
            <a:r>
              <a:rPr lang="en-US" dirty="0"/>
              <a:t>Updated </a:t>
            </a:r>
            <a:r>
              <a:rPr lang="en-US" dirty="0" err="1"/>
              <a:t>Jlist</a:t>
            </a:r>
            <a:r>
              <a:rPr lang="en-US" dirty="0"/>
              <a:t> Components</a:t>
            </a:r>
          </a:p>
          <a:p>
            <a:r>
              <a:rPr lang="en-US" dirty="0"/>
              <a:t>Added and Removed Values from a list</a:t>
            </a:r>
          </a:p>
          <a:p>
            <a:r>
              <a:rPr lang="en-US" dirty="0"/>
              <a:t>Tabbed Panes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A1FF76-28CC-F2CC-75B5-1795398669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5198811"/>
            <a:ext cx="5334000" cy="971752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AC49EB-F2B7-A8E5-1585-CAB4BF36A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398492"/>
            <a:ext cx="3962737" cy="245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68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D25C-C7B8-B4CE-B1BB-224C8C01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File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4BEA-A3E5-6F76-B352-31D7A2ABE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File Processing</a:t>
            </a:r>
          </a:p>
          <a:p>
            <a:r>
              <a:rPr lang="en-US" dirty="0"/>
              <a:t>Working with the File</a:t>
            </a:r>
          </a:p>
          <a:p>
            <a:r>
              <a:rPr lang="en-US" dirty="0"/>
              <a:t>Processing in Java</a:t>
            </a:r>
          </a:p>
          <a:p>
            <a:r>
              <a:rPr lang="en-US" dirty="0"/>
              <a:t>Reading and Writing to the Application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313603-893E-F7D3-C134-3D347A84B5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4206621"/>
            <a:ext cx="5334000" cy="209016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C8E41-1E23-2F29-D5BC-A73EECEF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749" y="2057401"/>
            <a:ext cx="6934801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0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21EF-2654-D251-7D82-0E543FF8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Database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86453-3E3B-2C1D-1F7E-1DB6CE316B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Database connections</a:t>
            </a:r>
          </a:p>
          <a:p>
            <a:r>
              <a:rPr lang="en-US" dirty="0"/>
              <a:t>Learned SQL</a:t>
            </a:r>
          </a:p>
          <a:p>
            <a:r>
              <a:rPr lang="en-US" dirty="0"/>
              <a:t>Processed SQL</a:t>
            </a:r>
          </a:p>
          <a:p>
            <a:r>
              <a:rPr lang="en-US" dirty="0"/>
              <a:t>Read and Write to Tables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6620F3-D1FE-6871-E508-0A153DDCA6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04047" y="2193925"/>
            <a:ext cx="4070305" cy="4024313"/>
          </a:xfrm>
        </p:spPr>
      </p:pic>
    </p:spTree>
    <p:extLst>
      <p:ext uri="{BB962C8B-B14F-4D97-AF65-F5344CB8AC3E}">
        <p14:creationId xmlns:p14="http://schemas.microsoft.com/office/powerpoint/2010/main" val="56154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7C7-ABC3-BB11-1CD5-FC495868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58AC5-27C4-EC6F-C6B0-2FB8FC41E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is case sensitive</a:t>
            </a:r>
          </a:p>
          <a:p>
            <a:r>
              <a:rPr lang="en-US" dirty="0"/>
              <a:t>Some errors required debugging skills</a:t>
            </a:r>
          </a:p>
          <a:p>
            <a:r>
              <a:rPr lang="en-US" dirty="0"/>
              <a:t>Alignment issues require trial and error</a:t>
            </a:r>
          </a:p>
          <a:p>
            <a:r>
              <a:rPr lang="en-US" dirty="0"/>
              <a:t>Always check { and ; in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73867-6D58-9A4B-D7CF-C00F86BA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0" y="2165753"/>
            <a:ext cx="4029311" cy="392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477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5457-D94D-7C38-077B-4940E6FC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Skills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4F3D-398B-64CD-B65E-B797DD067A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Designing GUI’s in Java</a:t>
            </a:r>
          </a:p>
          <a:p>
            <a:r>
              <a:rPr lang="en-US" dirty="0"/>
              <a:t>Designing classes using UML</a:t>
            </a:r>
          </a:p>
          <a:p>
            <a:r>
              <a:rPr lang="en-US" dirty="0"/>
              <a:t>Using three-tier development</a:t>
            </a:r>
          </a:p>
          <a:p>
            <a:r>
              <a:rPr lang="en-US" dirty="0"/>
              <a:t>Using Java syntax</a:t>
            </a:r>
          </a:p>
          <a:p>
            <a:r>
              <a:rPr lang="en-US" dirty="0"/>
              <a:t>Debugging applications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6EA3E2-3AA3-901A-9103-03E98C6E85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2194559"/>
            <a:ext cx="5334000" cy="3310217"/>
          </a:xfrm>
        </p:spPr>
      </p:pic>
    </p:spTree>
    <p:extLst>
      <p:ext uri="{BB962C8B-B14F-4D97-AF65-F5344CB8AC3E}">
        <p14:creationId xmlns:p14="http://schemas.microsoft.com/office/powerpoint/2010/main" val="324331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0EC3-808D-D890-C330-0796439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E3D1-4330-C92C-C6DB-E3F86FC5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 software development is exciting! </a:t>
            </a:r>
          </a:p>
          <a:p>
            <a:r>
              <a:rPr lang="en-US" dirty="0"/>
              <a:t>Designing GUI applications can be straight forward.</a:t>
            </a:r>
          </a:p>
          <a:p>
            <a:r>
              <a:rPr lang="en-US" dirty="0"/>
              <a:t>Reading and writing to files is important.</a:t>
            </a:r>
          </a:p>
          <a:p>
            <a:r>
              <a:rPr lang="en-US" dirty="0"/>
              <a:t>Reading and writing to databases is critical.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C2A59-F343-C1BB-B378-25A651105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3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9127-AFA6-3790-E62B-ACA7723C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371600"/>
            <a:ext cx="2705100" cy="411480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825D83-03A1-72D7-07CC-6754333DFC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642296"/>
              </p:ext>
            </p:extLst>
          </p:nvPr>
        </p:nvGraphicFramePr>
        <p:xfrm>
          <a:off x="5410200" y="685800"/>
          <a:ext cx="60960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5805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6022-AF53-D217-7C2C-68D371A9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>
            <a:normAutofit/>
          </a:bodyPr>
          <a:lstStyle/>
          <a:p>
            <a:pPr algn="ctr"/>
            <a:r>
              <a:rPr lang="en-US" sz="3000"/>
              <a:t>Module 1:Design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D397-14CB-5777-21FE-33B25216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8995" y="2135939"/>
            <a:ext cx="3572540" cy="354680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Design is critical to save time.</a:t>
            </a:r>
          </a:p>
          <a:p>
            <a:pPr>
              <a:lnSpc>
                <a:spcPct val="90000"/>
              </a:lnSpc>
            </a:pPr>
            <a:r>
              <a:rPr lang="en-US" dirty="0"/>
              <a:t>The client can view the design documents.</a:t>
            </a:r>
          </a:p>
          <a:p>
            <a:pPr>
              <a:lnSpc>
                <a:spcPct val="90000"/>
              </a:lnSpc>
            </a:pPr>
            <a:r>
              <a:rPr lang="en-US" dirty="0"/>
              <a:t>Wireframe diagram gives us a target to achieve.</a:t>
            </a:r>
          </a:p>
          <a:p>
            <a:pPr>
              <a:lnSpc>
                <a:spcPct val="90000"/>
              </a:lnSpc>
            </a:pPr>
            <a:r>
              <a:rPr lang="en-US" dirty="0"/>
              <a:t>ULM Class diagram provides structure for out application. </a:t>
            </a: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118B096D-717D-57A8-E6A2-906E4173A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02" r="24198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40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F1EB-F9EA-FBED-6F01-B959E6BC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978" y="959278"/>
            <a:ext cx="3714872" cy="9925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kern="1200" cap="all" spc="3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Wireframe Diagram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89F1A-C7B4-F9E2-F8F7-CDAD78CB2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78995" y="2135939"/>
            <a:ext cx="3572540" cy="35468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Gui design</a:t>
            </a:r>
          </a:p>
          <a:p>
            <a:r>
              <a:rPr lang="en-US" dirty="0"/>
              <a:t>Components to be used</a:t>
            </a:r>
          </a:p>
          <a:p>
            <a:r>
              <a:rPr lang="en-US" dirty="0"/>
              <a:t>Layout for the screens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687E60-0372-F341-7E4D-BF44510CED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036" r="22298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EE235-743A-73C8-3797-A4EFACE7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EC3EA39-EEB1-6182-468B-712659722C3A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5800" y="2193925"/>
          <a:ext cx="5334000" cy="402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8CEC8E-3B62-C310-464C-F7F6E84477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/>
          <a:stretch>
            <a:fillRect/>
          </a:stretch>
        </p:blipFill>
        <p:spPr>
          <a:xfrm>
            <a:off x="6343650" y="2914491"/>
            <a:ext cx="4991100" cy="2583180"/>
          </a:xfrm>
        </p:spPr>
      </p:pic>
    </p:spTree>
    <p:extLst>
      <p:ext uri="{BB962C8B-B14F-4D97-AF65-F5344CB8AC3E}">
        <p14:creationId xmlns:p14="http://schemas.microsoft.com/office/powerpoint/2010/main" val="257042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0868-E1B6-6AC2-5EE0-6623DABE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GUI </a:t>
            </a:r>
            <a:r>
              <a:rPr lang="en-US" dirty="0" err="1"/>
              <a:t>Aplication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02478-E65A-0E33-93F4-E7D4AAB36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started with a simple GUI application</a:t>
            </a:r>
          </a:p>
          <a:p>
            <a:r>
              <a:rPr lang="en-US" dirty="0"/>
              <a:t>Implemented labels, </a:t>
            </a:r>
            <a:r>
              <a:rPr lang="en-US" dirty="0" err="1"/>
              <a:t>textfields</a:t>
            </a:r>
            <a:endParaRPr lang="en-US" dirty="0"/>
          </a:p>
          <a:p>
            <a:r>
              <a:rPr lang="en-US" dirty="0"/>
              <a:t>Generated the frame</a:t>
            </a:r>
          </a:p>
          <a:p>
            <a:r>
              <a:rPr lang="en-US" dirty="0"/>
              <a:t>Centered the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D8A50-BD0E-C642-2D68-86DA2D9E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2: Simple GUI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4CA1B-91B8-1187-DAC7-F8CB038271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Labels – show info to user</a:t>
            </a:r>
          </a:p>
          <a:p>
            <a:r>
              <a:rPr lang="en-US" dirty="0" err="1"/>
              <a:t>Textfields</a:t>
            </a:r>
            <a:r>
              <a:rPr lang="en-US" dirty="0"/>
              <a:t> – get info</a:t>
            </a:r>
          </a:p>
          <a:p>
            <a:r>
              <a:rPr lang="en-US" dirty="0"/>
              <a:t>Buttons – produce events</a:t>
            </a:r>
          </a:p>
          <a:p>
            <a:r>
              <a:rPr lang="en-US" dirty="0"/>
              <a:t>Event handlers – run code based on the event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56F6B3-9404-79A7-AFA6-F8F6C9B14F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43820"/>
            <a:ext cx="5334000" cy="2724523"/>
          </a:xfrm>
        </p:spPr>
      </p:pic>
    </p:spTree>
    <p:extLst>
      <p:ext uri="{BB962C8B-B14F-4D97-AF65-F5344CB8AC3E}">
        <p14:creationId xmlns:p14="http://schemas.microsoft.com/office/powerpoint/2010/main" val="405105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C2D5-995E-AA9A-667D-C7A1C07C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C4B9-10AB-1A15-FA46-790DE48D6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Code divided into methods</a:t>
            </a:r>
          </a:p>
          <a:p>
            <a:pPr lvl="1"/>
            <a:r>
              <a:rPr lang="en-US" dirty="0"/>
              <a:t>Write once, Use everywhere!</a:t>
            </a:r>
          </a:p>
          <a:p>
            <a:r>
              <a:rPr lang="en-US" dirty="0" err="1"/>
              <a:t>Imput</a:t>
            </a:r>
            <a:r>
              <a:rPr lang="en-US" dirty="0"/>
              <a:t> Validation Method</a:t>
            </a:r>
          </a:p>
          <a:p>
            <a:r>
              <a:rPr lang="en-US" dirty="0"/>
              <a:t>Pull Input from </a:t>
            </a:r>
            <a:r>
              <a:rPr lang="en-US" dirty="0" err="1"/>
              <a:t>textfields</a:t>
            </a:r>
            <a:endParaRPr lang="en-US" dirty="0"/>
          </a:p>
          <a:p>
            <a:r>
              <a:rPr lang="en-US" dirty="0"/>
              <a:t>Checks to ensure values are not empty</a:t>
            </a:r>
          </a:p>
          <a:p>
            <a:r>
              <a:rPr lang="en-US" dirty="0"/>
              <a:t>Returns focus to required field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07885A-572F-43C7-1A89-D4DE926195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4750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DF71-9766-D86D-058A-2EDCA9B6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3: advanced </a:t>
            </a:r>
            <a:r>
              <a:rPr lang="en-US" dirty="0" err="1"/>
              <a:t>gui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0879-DE89-0E8B-C810-A4442FA25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Learned Advanced controls for GUI</a:t>
            </a:r>
          </a:p>
          <a:p>
            <a:r>
              <a:rPr lang="en-US" dirty="0"/>
              <a:t>Created the GUI Launcher and class</a:t>
            </a:r>
          </a:p>
          <a:p>
            <a:r>
              <a:rPr lang="en-US" dirty="0"/>
              <a:t>Added Action Listener, Radio Buttons, Checkboxes and Panel.</a:t>
            </a:r>
          </a:p>
          <a:p>
            <a:r>
              <a:rPr lang="en-US" dirty="0"/>
              <a:t>Updated Event Handlers</a:t>
            </a:r>
          </a:p>
          <a:p>
            <a:r>
              <a:rPr lang="en-US" dirty="0"/>
              <a:t>Showed the </a:t>
            </a:r>
            <a:r>
              <a:rPr lang="en-US" dirty="0" err="1"/>
              <a:t>JFrame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3E17C-4782-1372-7719-2821A498A7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61688"/>
            <a:ext cx="5334000" cy="3688786"/>
          </a:xfrm>
        </p:spPr>
      </p:pic>
    </p:spTree>
    <p:extLst>
      <p:ext uri="{BB962C8B-B14F-4D97-AF65-F5344CB8AC3E}">
        <p14:creationId xmlns:p14="http://schemas.microsoft.com/office/powerpoint/2010/main" val="27258201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154</TotalTime>
  <Words>364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Century Gothic</vt:lpstr>
      <vt:lpstr>Vapor Trail</vt:lpstr>
      <vt:lpstr>CIS355A Final Project Presentation – Java for Business </vt:lpstr>
      <vt:lpstr>Introduction</vt:lpstr>
      <vt:lpstr>Module 1:Design Phase</vt:lpstr>
      <vt:lpstr>Wireframe Diagram</vt:lpstr>
      <vt:lpstr>UML Class Diagram</vt:lpstr>
      <vt:lpstr>Simple GUI Aplication</vt:lpstr>
      <vt:lpstr>Module 2: Simple GUI</vt:lpstr>
      <vt:lpstr>Event Code</vt:lpstr>
      <vt:lpstr>Module 3: advanced gui</vt:lpstr>
      <vt:lpstr>Module 4: Processing Arrays of Objects </vt:lpstr>
      <vt:lpstr>Module 5: File Processing</vt:lpstr>
      <vt:lpstr>Module 6: Database Connectivity</vt:lpstr>
      <vt:lpstr>Challenges</vt:lpstr>
      <vt:lpstr>Career Skills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CIS355A Final Project Presentation</dc:title>
  <dc:creator>John Francis</dc:creator>
  <cp:lastModifiedBy>John Francis</cp:lastModifiedBy>
  <cp:revision>7</cp:revision>
  <dcterms:created xsi:type="dcterms:W3CDTF">2023-06-11T15:06:00Z</dcterms:created>
  <dcterms:modified xsi:type="dcterms:W3CDTF">2023-06-13T12:53:15Z</dcterms:modified>
</cp:coreProperties>
</file>