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7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>
      <p:cViewPr varScale="1">
        <p:scale>
          <a:sx n="78" d="100"/>
          <a:sy n="78" d="100"/>
        </p:scale>
        <p:origin x="15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593C-9166-4B72-AE94-8BA707DA0663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593C-9166-4B72-AE94-8BA707DA0663}" type="datetimeFigureOut">
              <a:rPr lang="en-US" smtClean="0"/>
              <a:pPr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7F04-5B4A-4B3A-B7B2-0498BAC8F1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2365375"/>
          </a:xfrm>
        </p:spPr>
        <p:txBody>
          <a:bodyPr>
            <a:normAutofit/>
          </a:bodyPr>
          <a:lstStyle/>
          <a:p>
            <a:r>
              <a:rPr lang="en-US" sz="4000" dirty="0"/>
              <a:t>NETW211 Course Project</a:t>
            </a:r>
            <a:br>
              <a:rPr lang="en-US" sz="4000" dirty="0"/>
            </a:br>
            <a:br>
              <a:rPr lang="en-US" dirty="0"/>
            </a:br>
            <a:r>
              <a:rPr lang="en-US" sz="2400" dirty="0"/>
              <a:t>Module 2 Virtual Machine (VM) Instances</a:t>
            </a:r>
            <a:br>
              <a:rPr lang="en-US" sz="2400" dirty="0"/>
            </a:br>
            <a:r>
              <a:rPr lang="en-US" sz="2400" dirty="0"/>
              <a:t>John Francis 7/10/2022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Rubric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78088"/>
              </p:ext>
            </p:extLst>
          </p:nvPr>
        </p:nvGraphicFramePr>
        <p:xfrm>
          <a:off x="762000" y="1676400"/>
          <a:ext cx="7543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Deploying a VM in 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Connecting to the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Deleting the 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9B96FC-F6B4-FBBD-704F-CBA526439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122854"/>
            <a:ext cx="5410200" cy="2642455"/>
          </a:xfr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62000" y="2171700"/>
            <a:ext cx="1943493" cy="20193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NETW211VM</a:t>
            </a:r>
            <a:r>
              <a:rPr lang="en-US" sz="1600" dirty="0"/>
              <a:t> page with information such as the resource group name, subscription, public IP address, etc.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609600" y="7620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Deploying a VM in Azure</a:t>
            </a:r>
          </a:p>
        </p:txBody>
      </p:sp>
    </p:spTree>
    <p:extLst>
      <p:ext uri="{BB962C8B-B14F-4D97-AF65-F5344CB8AC3E}">
        <p14:creationId xmlns:p14="http://schemas.microsoft.com/office/powerpoint/2010/main" val="378367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7183BE-AE92-9914-F51F-622331720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368190"/>
            <a:ext cx="5410200" cy="2151783"/>
          </a:xfr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762000" y="2209800"/>
            <a:ext cx="1981200" cy="22860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PROPERTIES for NETW211VM </a:t>
            </a:r>
            <a:r>
              <a:rPr lang="en-US" sz="1600" dirty="0"/>
              <a:t>page, with the computer name, operating system version, hardware information, etc.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8382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dirty="0">
                <a:solidFill>
                  <a:schemeClr val="dk1"/>
                </a:solidFill>
              </a:rPr>
              <a:t>Connecting to the VM</a:t>
            </a:r>
          </a:p>
        </p:txBody>
      </p:sp>
    </p:spTree>
    <p:extLst>
      <p:ext uri="{BB962C8B-B14F-4D97-AF65-F5344CB8AC3E}">
        <p14:creationId xmlns:p14="http://schemas.microsoft.com/office/powerpoint/2010/main" val="321023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10C654-2BB5-DD38-D363-D2A41CEA6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037204"/>
            <a:ext cx="5410200" cy="2813755"/>
          </a:xfr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 txBox="1">
            <a:spLocks/>
          </p:cNvSpPr>
          <p:nvPr/>
        </p:nvSpPr>
        <p:spPr>
          <a:xfrm>
            <a:off x="838200" y="2209800"/>
            <a:ext cx="1981200" cy="2362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This screenshot should show the </a:t>
            </a:r>
            <a:r>
              <a:rPr lang="en-US" sz="1600" i="1" dirty="0"/>
              <a:t>Resource groups </a:t>
            </a:r>
            <a:r>
              <a:rPr lang="en-US" sz="1600" dirty="0"/>
              <a:t>page, with the </a:t>
            </a:r>
            <a:r>
              <a:rPr lang="en-US" sz="1600" i="1" dirty="0"/>
              <a:t>Azure for Students </a:t>
            </a:r>
            <a:r>
              <a:rPr lang="en-US" sz="1600" dirty="0"/>
              <a:t>subscription selection </a:t>
            </a:r>
            <a:r>
              <a:rPr lang="en-US" sz="1600"/>
              <a:t>and the “</a:t>
            </a:r>
            <a:r>
              <a:rPr lang="en-US" sz="1600" i="1" dirty="0"/>
              <a:t>No resource groups to display</a:t>
            </a:r>
            <a:r>
              <a:rPr lang="en-US" sz="1600" dirty="0"/>
              <a:t>” message.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 txBox="1">
            <a:spLocks/>
          </p:cNvSpPr>
          <p:nvPr/>
        </p:nvSpPr>
        <p:spPr>
          <a:xfrm>
            <a:off x="533400" y="762000"/>
            <a:ext cx="2133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Deleting </a:t>
            </a:r>
          </a:p>
          <a:p>
            <a:pPr lvl="0"/>
            <a:r>
              <a:rPr lang="en-US" sz="28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the VM</a:t>
            </a:r>
          </a:p>
        </p:txBody>
      </p:sp>
    </p:spTree>
    <p:extLst>
      <p:ext uri="{BB962C8B-B14F-4D97-AF65-F5344CB8AC3E}">
        <p14:creationId xmlns:p14="http://schemas.microsoft.com/office/powerpoint/2010/main" val="2213080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8E1ABF-8C61-49F0-9644-39D6B67CEE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0F228F-2AD3-482B-9076-385A3B6110DA}">
  <ds:schemaRefs>
    <ds:schemaRef ds:uri="f681fcbd-d5a2-4336-a092-82e7af704741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c9140fa4-d231-4bf2-8e30-bda3cfa5fa0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AFF5398-F9C9-4A5E-AE18-04C41650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129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NETW211 Course Project  Module 2 Virtual Machine (VM) Instances John Francis 7/10/2022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NETW190 Module 1 Visio Network Diagram</dc:title>
  <dc:creator>HP</dc:creator>
  <cp:lastModifiedBy>Administrator</cp:lastModifiedBy>
  <cp:revision>95</cp:revision>
  <dcterms:created xsi:type="dcterms:W3CDTF">2019-04-16T16:54:41Z</dcterms:created>
  <dcterms:modified xsi:type="dcterms:W3CDTF">2022-07-10T18:13:03Z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