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365375"/>
          </a:xfrm>
        </p:spPr>
        <p:txBody>
          <a:bodyPr>
            <a:normAutofit/>
          </a:bodyPr>
          <a:lstStyle/>
          <a:p>
            <a:r>
              <a:rPr lang="en-US" sz="4000" dirty="0"/>
              <a:t>NETW211 Course Project</a:t>
            </a:r>
            <a:br>
              <a:rPr lang="en-US" sz="4000" dirty="0"/>
            </a:br>
            <a:br>
              <a:rPr lang="en-US" dirty="0"/>
            </a:br>
            <a:r>
              <a:rPr lang="en-US" sz="2400" dirty="0"/>
              <a:t>Module 4 Azure VM Security</a:t>
            </a:r>
            <a:br>
              <a:rPr lang="en-US" sz="2400" dirty="0"/>
            </a:br>
            <a:r>
              <a:rPr lang="en-US" sz="2400" dirty="0"/>
              <a:t>John Francis – 7/24/22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02522"/>
              </p:ext>
            </p:extLst>
          </p:nvPr>
        </p:nvGraphicFramePr>
        <p:xfrm>
          <a:off x="762000" y="16764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Launching a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to the VM via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Configuring an NSG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Two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264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D5B659-6A3A-A7A9-814A-AD7383F4A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232378"/>
            <a:ext cx="5410200" cy="2423407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99706" y="2133599"/>
            <a:ext cx="1791093" cy="23622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NETW211-VM-Your Initials </a:t>
            </a:r>
            <a:r>
              <a:rPr lang="en-US" sz="1600" dirty="0"/>
              <a:t>page, with information such as the resource group name, subscription, public IP address, etc.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Launching a VM</a:t>
            </a:r>
          </a:p>
        </p:txBody>
      </p:sp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31AD17-201F-8682-A53D-AB815F45A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115736"/>
            <a:ext cx="5410200" cy="4656690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38200" y="2590800"/>
            <a:ext cx="1752600" cy="2514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azureuser@NETW211-VM-Your Initials </a:t>
            </a:r>
            <a:r>
              <a:rPr lang="en-US" sz="1600" dirty="0"/>
              <a:t>window showing the IPv4 address of the VM in the Azure cloud.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914400"/>
            <a:ext cx="2133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Connecting to the VM </a:t>
            </a:r>
          </a:p>
          <a:p>
            <a:pPr lvl="0"/>
            <a:r>
              <a:rPr lang="en-US" sz="2800" dirty="0">
                <a:solidFill>
                  <a:schemeClr val="dk1"/>
                </a:solidFill>
              </a:rPr>
              <a:t>via SSH</a:t>
            </a:r>
          </a:p>
        </p:txBody>
      </p:sp>
    </p:spTree>
    <p:extLst>
      <p:ext uri="{BB962C8B-B14F-4D97-AF65-F5344CB8AC3E}">
        <p14:creationId xmlns:p14="http://schemas.microsoft.com/office/powerpoint/2010/main" val="221308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9FEA2D-61E0-112F-F211-84A1D91B1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138025"/>
            <a:ext cx="5410200" cy="2612112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38200" y="2590800"/>
            <a:ext cx="17526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Inbound port rules </a:t>
            </a:r>
            <a:r>
              <a:rPr lang="en-US" sz="1600" dirty="0"/>
              <a:t>section with the newly added </a:t>
            </a:r>
            <a:r>
              <a:rPr lang="en-US" sz="1600" i="1" dirty="0" err="1"/>
              <a:t>Allow_Ping</a:t>
            </a:r>
            <a:r>
              <a:rPr lang="en-US" sz="1600" i="1" dirty="0"/>
              <a:t> </a:t>
            </a:r>
            <a:r>
              <a:rPr lang="en-US" sz="1600" dirty="0"/>
              <a:t>rule.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914400"/>
            <a:ext cx="2133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Configuring an NSG </a:t>
            </a:r>
          </a:p>
        </p:txBody>
      </p:sp>
    </p:spTree>
    <p:extLst>
      <p:ext uri="{BB962C8B-B14F-4D97-AF65-F5344CB8AC3E}">
        <p14:creationId xmlns:p14="http://schemas.microsoft.com/office/powerpoint/2010/main" val="330500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9FA8EB-D8F3-2810-FF3E-C7C5243E3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866106"/>
            <a:ext cx="5410200" cy="3155950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38200" y="2590800"/>
            <a:ext cx="1752600" cy="18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successful ping result from your local computer to the VM in the Azure cloud.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914400"/>
            <a:ext cx="2133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Configuring an NSG</a:t>
            </a:r>
          </a:p>
          <a:p>
            <a:pPr lvl="0"/>
            <a:r>
              <a:rPr lang="en-US" sz="2800" dirty="0">
                <a:solidFill>
                  <a:schemeClr val="dk1"/>
                </a:solidFill>
              </a:rPr>
              <a:t>cont’d </a:t>
            </a:r>
          </a:p>
        </p:txBody>
      </p:sp>
    </p:spTree>
    <p:extLst>
      <p:ext uri="{BB962C8B-B14F-4D97-AF65-F5344CB8AC3E}">
        <p14:creationId xmlns:p14="http://schemas.microsoft.com/office/powerpoint/2010/main" val="369341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143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NETW211 Course Project  Module 4 Azure VM Security John Francis – 7/24/22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John Francis</cp:lastModifiedBy>
  <cp:revision>122</cp:revision>
  <dcterms:created xsi:type="dcterms:W3CDTF">2019-04-16T16:54:41Z</dcterms:created>
  <dcterms:modified xsi:type="dcterms:W3CDTF">2022-07-24T17:55:31Z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