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6 Cloud Monitoring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8177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an Action Group and Notifications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Alert Rules</a:t>
                      </a:r>
                      <a:endParaRPr lang="en-US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Alerts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Two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B0BD6-ADD5-E790-A82E-FDF93C78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042848"/>
            <a:ext cx="5410200" cy="2802466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00100" y="3124200"/>
            <a:ext cx="19431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“VM-Status-Change” action group on the </a:t>
            </a:r>
            <a:r>
              <a:rPr lang="en-US" sz="1600" i="1" dirty="0"/>
              <a:t>Manage actions </a:t>
            </a:r>
            <a:r>
              <a:rPr lang="en-US" sz="1600" dirty="0"/>
              <a:t>page. 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2057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dk1"/>
                </a:solidFill>
              </a:rPr>
              <a:t>Setting up an Action Group and Notifications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13E876-CB72-A7FF-F1F9-451915CCC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042848"/>
            <a:ext cx="5410200" cy="2802466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00251" y="2362200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Alert rules</a:t>
            </a:r>
            <a:r>
              <a:rPr lang="en-US" sz="1600" dirty="0"/>
              <a:t> window showing the </a:t>
            </a:r>
            <a:r>
              <a:rPr lang="en-US" sz="1600" i="1" dirty="0"/>
              <a:t>VM-Deallocate</a:t>
            </a:r>
            <a:r>
              <a:rPr lang="en-US" sz="1600" dirty="0"/>
              <a:t> and </a:t>
            </a:r>
            <a:r>
              <a:rPr lang="en-US" sz="1600" i="1" dirty="0"/>
              <a:t>VM-Restart</a:t>
            </a:r>
            <a:r>
              <a:rPr lang="en-US" sz="1600" dirty="0"/>
              <a:t> rules.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721272" y="838200"/>
            <a:ext cx="177165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Setting up Alert Rules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D436C-4527-A4B1-FB6B-7A6C650C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592674"/>
            <a:ext cx="5410200" cy="3702814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22586" y="2209800"/>
            <a:ext cx="2096814" cy="1371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‘VM-Restart’ was activated </a:t>
            </a:r>
            <a:r>
              <a:rPr lang="en-US" sz="1600" dirty="0"/>
              <a:t>email message with the date and time of the alert.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Testing Alerts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638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8EB869-06A6-710A-432B-9AF42A13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05786"/>
            <a:ext cx="5410200" cy="3676591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22586" y="2362200"/>
            <a:ext cx="2096814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‘VM-Deallocate’ was activated </a:t>
            </a:r>
            <a:r>
              <a:rPr lang="en-US" sz="1600" dirty="0"/>
              <a:t>email message with the date and time of the alert.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Testing Alerts cont’d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542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125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NETW211 Course Project  Module 6 Cloud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John Francis</cp:lastModifiedBy>
  <cp:revision>105</cp:revision>
  <dcterms:created xsi:type="dcterms:W3CDTF">2019-04-16T16:54:41Z</dcterms:created>
  <dcterms:modified xsi:type="dcterms:W3CDTF">2022-08-07T16:28:02Z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