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7895E-A8BA-4E1A-8205-A179BA12F908}" v="8" dt="2024-11-07T21:06:5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97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IE, JOEL (PGR)" userId="52580544-93fd-4c37-9051-73ce5ed6932c" providerId="ADAL" clId="{FD97895E-A8BA-4E1A-8205-A179BA12F908}"/>
    <pc:docChg chg="undo custSel modSld">
      <pc:chgData name="CURRIE, JOEL (PGR)" userId="52580544-93fd-4c37-9051-73ce5ed6932c" providerId="ADAL" clId="{FD97895E-A8BA-4E1A-8205-A179BA12F908}" dt="2024-11-07T21:07:23.082" v="73" actId="14100"/>
      <pc:docMkLst>
        <pc:docMk/>
      </pc:docMkLst>
      <pc:sldChg chg="addSp delSp modSp mod">
        <pc:chgData name="CURRIE, JOEL (PGR)" userId="52580544-93fd-4c37-9051-73ce5ed6932c" providerId="ADAL" clId="{FD97895E-A8BA-4E1A-8205-A179BA12F908}" dt="2024-11-07T21:07:23.082" v="73" actId="14100"/>
        <pc:sldMkLst>
          <pc:docMk/>
          <pc:sldMk cId="527453814" sldId="256"/>
        </pc:sldMkLst>
        <pc:spChg chg="add mod">
          <ac:chgData name="CURRIE, JOEL (PGR)" userId="52580544-93fd-4c37-9051-73ce5ed6932c" providerId="ADAL" clId="{FD97895E-A8BA-4E1A-8205-A179BA12F908}" dt="2024-11-07T21:05:34.225" v="28" actId="1076"/>
          <ac:spMkLst>
            <pc:docMk/>
            <pc:sldMk cId="527453814" sldId="256"/>
            <ac:spMk id="6" creationId="{C7AA47EB-1DC8-10B1-0ADC-69CB7024D545}"/>
          </ac:spMkLst>
        </pc:spChg>
        <pc:spChg chg="add mod">
          <ac:chgData name="CURRIE, JOEL (PGR)" userId="52580544-93fd-4c37-9051-73ce5ed6932c" providerId="ADAL" clId="{FD97895E-A8BA-4E1A-8205-A179BA12F908}" dt="2024-11-07T21:07:11.882" v="70" actId="14100"/>
          <ac:spMkLst>
            <pc:docMk/>
            <pc:sldMk cId="527453814" sldId="256"/>
            <ac:spMk id="16" creationId="{100A7107-8902-D6E3-28A6-422508CD439C}"/>
          </ac:spMkLst>
        </pc:spChg>
        <pc:picChg chg="mod">
          <ac:chgData name="CURRIE, JOEL (PGR)" userId="52580544-93fd-4c37-9051-73ce5ed6932c" providerId="ADAL" clId="{FD97895E-A8BA-4E1A-8205-A179BA12F908}" dt="2024-11-07T21:02:06.819" v="13" actId="1076"/>
          <ac:picMkLst>
            <pc:docMk/>
            <pc:sldMk cId="527453814" sldId="256"/>
            <ac:picMk id="1026" creationId="{63ABEEE3-A509-D6B3-87F7-3B2745511E78}"/>
          </ac:picMkLst>
        </pc:picChg>
        <pc:cxnChg chg="add del mod">
          <ac:chgData name="CURRIE, JOEL (PGR)" userId="52580544-93fd-4c37-9051-73ce5ed6932c" providerId="ADAL" clId="{FD97895E-A8BA-4E1A-8205-A179BA12F908}" dt="2024-11-07T21:01:04.697" v="8" actId="478"/>
          <ac:cxnSpMkLst>
            <pc:docMk/>
            <pc:sldMk cId="527453814" sldId="256"/>
            <ac:cxnSpMk id="3" creationId="{587CF77E-5988-C9E2-A4D8-9B35152B2A2C}"/>
          </ac:cxnSpMkLst>
        </pc:cxnChg>
        <pc:cxnChg chg="add del mod">
          <ac:chgData name="CURRIE, JOEL (PGR)" userId="52580544-93fd-4c37-9051-73ce5ed6932c" providerId="ADAL" clId="{FD97895E-A8BA-4E1A-8205-A179BA12F908}" dt="2024-11-07T21:04:49.584" v="24" actId="478"/>
          <ac:cxnSpMkLst>
            <pc:docMk/>
            <pc:sldMk cId="527453814" sldId="256"/>
            <ac:cxnSpMk id="8" creationId="{9E0D6BE1-B111-0EF1-6365-E7E1B1474CEE}"/>
          </ac:cxnSpMkLst>
        </pc:cxnChg>
        <pc:cxnChg chg="add del">
          <ac:chgData name="CURRIE, JOEL (PGR)" userId="52580544-93fd-4c37-9051-73ce5ed6932c" providerId="ADAL" clId="{FD97895E-A8BA-4E1A-8205-A179BA12F908}" dt="2024-11-07T21:05:01.729" v="26" actId="478"/>
          <ac:cxnSpMkLst>
            <pc:docMk/>
            <pc:sldMk cId="527453814" sldId="256"/>
            <ac:cxnSpMk id="10" creationId="{016AB5E1-77EE-B702-1B16-0C3F28DB4749}"/>
          </ac:cxnSpMkLst>
        </pc:cxnChg>
        <pc:cxnChg chg="add mod">
          <ac:chgData name="CURRIE, JOEL (PGR)" userId="52580544-93fd-4c37-9051-73ce5ed6932c" providerId="ADAL" clId="{FD97895E-A8BA-4E1A-8205-A179BA12F908}" dt="2024-11-07T21:06:02.787" v="31" actId="693"/>
          <ac:cxnSpMkLst>
            <pc:docMk/>
            <pc:sldMk cId="527453814" sldId="256"/>
            <ac:cxnSpMk id="12" creationId="{EBA3546C-95DC-66AC-66D8-69C138BF40AC}"/>
          </ac:cxnSpMkLst>
        </pc:cxnChg>
        <pc:cxnChg chg="add mod">
          <ac:chgData name="CURRIE, JOEL (PGR)" userId="52580544-93fd-4c37-9051-73ce5ed6932c" providerId="ADAL" clId="{FD97895E-A8BA-4E1A-8205-A179BA12F908}" dt="2024-11-07T21:06:11.793" v="34" actId="14100"/>
          <ac:cxnSpMkLst>
            <pc:docMk/>
            <pc:sldMk cId="527453814" sldId="256"/>
            <ac:cxnSpMk id="13" creationId="{05635727-364E-CF8D-EF1A-74480488F9AE}"/>
          </ac:cxnSpMkLst>
        </pc:cxnChg>
        <pc:cxnChg chg="add mod">
          <ac:chgData name="CURRIE, JOEL (PGR)" userId="52580544-93fd-4c37-9051-73ce5ed6932c" providerId="ADAL" clId="{FD97895E-A8BA-4E1A-8205-A179BA12F908}" dt="2024-11-07T21:07:18.649" v="72" actId="14100"/>
          <ac:cxnSpMkLst>
            <pc:docMk/>
            <pc:sldMk cId="527453814" sldId="256"/>
            <ac:cxnSpMk id="17" creationId="{3A6213F7-B2E0-3ECC-0BA0-8CF1D41D31A2}"/>
          </ac:cxnSpMkLst>
        </pc:cxnChg>
        <pc:cxnChg chg="add mod">
          <ac:chgData name="CURRIE, JOEL (PGR)" userId="52580544-93fd-4c37-9051-73ce5ed6932c" providerId="ADAL" clId="{FD97895E-A8BA-4E1A-8205-A179BA12F908}" dt="2024-11-07T21:07:23.082" v="73" actId="14100"/>
          <ac:cxnSpMkLst>
            <pc:docMk/>
            <pc:sldMk cId="527453814" sldId="256"/>
            <ac:cxnSpMk id="19" creationId="{97ED3BDE-AE5B-97CC-1350-3490C7E537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37B5-6861-4052-D787-C054285D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7E560-CBC1-2C20-AD44-97C673491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9FBB-2496-FE5A-2F63-FCBF29EF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33C7-6432-73F5-E81F-42DC00C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B6BE-2F9C-8678-AFD6-AB8C5C3F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2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A6AA-02D3-4A89-7F2E-0796F2C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9DBA9-CB51-ACE7-BC96-53BB5B93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3AB8-5ADF-9D8D-00C4-DC4937EC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CDBB-D52C-7943-6D3D-1FFC0BC1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4C7D-ED31-723F-BAAA-E870976D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1609D-4ED0-0C0D-9782-20D5406FA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31C8-BEE1-6ACD-661E-1923EABF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D06A-4412-93EB-B568-1AEA84BF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2EF-C2AE-1E83-B953-177961C3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EC60-6640-0B16-D4CB-43E38EE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5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965D-7C00-C856-2BCB-E8693CF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B9B2-583C-706E-2FCA-26029E25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4B2F-E028-5FB2-132F-6DC9F11A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A2F1-2EA2-F315-6608-4BF943D6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92FD-4831-E28D-BFB6-C52AB29B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4A00-BAA7-27FC-C536-26F0EEFF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527B-3378-6474-54BB-D606331F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FCD7-0A1A-396E-ECB2-AC734B08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C578-D835-9787-6579-F527406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EFC2-7EE4-F8A1-FF3A-EA5C08BB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0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B25-B65C-820A-2C68-6C8B4DF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4B2-9337-C9AC-04F2-9942783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AB37-B17B-0C8D-05BF-78567CE6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E000-B501-2109-CF75-65BEA27A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22E8-6FA2-1911-E8A6-BBBC239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FA77A-5E2A-0174-7AA0-24A1965C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A70E-ED0C-D621-BA7B-95279507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A693-23F7-FD3F-FA25-ED6FC842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29D05-40ED-B57B-DF0D-F8876E386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CEEC3-319E-7652-CF75-CD4AEBBB3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7779-C8EE-6194-D596-55BDBDB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D6883-6F87-D04C-3655-7ABC0BA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7854C-2FAB-0BF7-B0E4-F81A52AE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558E0-F6DF-DD4E-108D-0586C412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F688-0A0E-FADE-DF68-AB8BC9E6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9B651-6ACC-A068-D0F3-C2F0D4AD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1EAC-8049-CD73-8043-9DCBA01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1C26-D1F6-067E-CA95-23640A7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29537-165B-F373-0AAB-A9AD19F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7B41A-D141-9FE6-16F2-A14ABD54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77CA-20E7-2E8B-CFBC-E79D712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743D-12AF-C9FA-8309-A7BB5F70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9F9-97CF-BBA3-604B-E9CC4F73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4A4-8E57-6C0E-32FF-B444E063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D35B-44C7-C428-BEDA-54AEB71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A80A1-3F82-7C94-09B0-D82E9BC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1336-9E86-8328-C3F7-C53355E8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7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F489-685C-8FB8-D880-1933842C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A67D6-ADF0-CB1B-4ADD-9D939ABC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122C1-F671-300E-66B4-2B4A78787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2161-41DA-518C-3A77-614DCDC6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F72-72AA-3687-5A68-F2CC72A5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9E7E-AC86-0BE9-75CF-001E38EE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A1353-8E14-8A69-D265-DFEA6C4D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AF81-E7FB-E4B6-02AB-7563848E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E433-51B6-088F-7499-2A8B97ED6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42D20-E530-410D-B584-BBEA68CEA09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1970-C642-E14A-2244-E763D3EFF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8CD5-D726-1A53-0B23-E2D709B94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E4A5D-24BF-4A0E-96B2-AE7740A25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laystation Joystick SVG file / Ps3 Controller / Game Controller SVG  Clipart/ Silhouette/ Printable/ Cut Files/ cricut/ Instant Download 076">
            <a:extLst>
              <a:ext uri="{FF2B5EF4-FFF2-40B4-BE49-F238E27FC236}">
                <a16:creationId xmlns:a16="http://schemas.microsoft.com/office/drawing/2014/main" id="{0AB83A7D-BB3B-4AA9-5B3D-2564FAFA4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/>
          <a:stretch/>
        </p:blipFill>
        <p:spPr bwMode="auto">
          <a:xfrm>
            <a:off x="3307896" y="1022884"/>
            <a:ext cx="5576207" cy="35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uliet_xyz">
            <a:extLst>
              <a:ext uri="{FF2B5EF4-FFF2-40B4-BE49-F238E27FC236}">
                <a16:creationId xmlns:a16="http://schemas.microsoft.com/office/drawing/2014/main" id="{BFFD4FA5-653D-B545-A85F-C2490292C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" t="3318" r="9458" b="4705"/>
          <a:stretch/>
        </p:blipFill>
        <p:spPr bwMode="auto">
          <a:xfrm>
            <a:off x="495300" y="2926080"/>
            <a:ext cx="1821180" cy="31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ABEEE3-A509-D6B3-87F7-3B2745511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 t="11693" r="3482" b="7248"/>
          <a:stretch/>
        </p:blipFill>
        <p:spPr bwMode="auto">
          <a:xfrm>
            <a:off x="9538970" y="3361691"/>
            <a:ext cx="182118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C7AA47EB-1DC8-10B1-0ADC-69CB7024D545}"/>
              </a:ext>
            </a:extLst>
          </p:cNvPr>
          <p:cNvSpPr/>
          <p:nvPr/>
        </p:nvSpPr>
        <p:spPr>
          <a:xfrm>
            <a:off x="9132252" y="3223260"/>
            <a:ext cx="2634615" cy="2708911"/>
          </a:xfrm>
          <a:prstGeom prst="arc">
            <a:avLst>
              <a:gd name="adj1" fmla="val 687670"/>
              <a:gd name="adj2" fmla="val 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3546C-95DC-66AC-66D8-69C138BF40AC}"/>
              </a:ext>
            </a:extLst>
          </p:cNvPr>
          <p:cNvCxnSpPr/>
          <p:nvPr/>
        </p:nvCxnSpPr>
        <p:spPr>
          <a:xfrm flipH="1">
            <a:off x="2316480" y="3361691"/>
            <a:ext cx="2903220" cy="759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635727-364E-CF8D-EF1A-74480488F9AE}"/>
              </a:ext>
            </a:extLst>
          </p:cNvPr>
          <p:cNvCxnSpPr>
            <a:cxnSpLocks/>
          </p:cNvCxnSpPr>
          <p:nvPr/>
        </p:nvCxnSpPr>
        <p:spPr>
          <a:xfrm>
            <a:off x="6972302" y="3361691"/>
            <a:ext cx="2159950" cy="6642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0A7107-8902-D6E3-28A6-422508CD439C}"/>
              </a:ext>
            </a:extLst>
          </p:cNvPr>
          <p:cNvSpPr txBox="1"/>
          <p:nvPr/>
        </p:nvSpPr>
        <p:spPr>
          <a:xfrm>
            <a:off x="9385300" y="6667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Social	Find Landmark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213F7-B2E0-3ECC-0BA0-8CF1D41D31A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379020" y="851416"/>
            <a:ext cx="2006280" cy="1555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ED3BDE-AE5B-97CC-1350-3490C7E53724}"/>
              </a:ext>
            </a:extLst>
          </p:cNvPr>
          <p:cNvCxnSpPr>
            <a:cxnSpLocks/>
          </p:cNvCxnSpPr>
          <p:nvPr/>
        </p:nvCxnSpPr>
        <p:spPr>
          <a:xfrm flipV="1">
            <a:off x="8334921" y="858401"/>
            <a:ext cx="2006280" cy="1555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Currie</dc:creator>
  <cp:lastModifiedBy>Joel Currie</cp:lastModifiedBy>
  <cp:revision>2</cp:revision>
  <dcterms:created xsi:type="dcterms:W3CDTF">2024-11-07T17:02:43Z</dcterms:created>
  <dcterms:modified xsi:type="dcterms:W3CDTF">2024-11-07T21:07:25Z</dcterms:modified>
</cp:coreProperties>
</file>