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770" r:id="rId1"/>
  </p:sldMasterIdLst>
  <p:notesMasterIdLst>
    <p:notesMasterId r:id="rId51"/>
  </p:notesMasterIdLst>
  <p:handoutMasterIdLst>
    <p:handoutMasterId r:id="rId52"/>
  </p:handoutMasterIdLst>
  <p:sldIdLst>
    <p:sldId id="621" r:id="rId2"/>
    <p:sldId id="622" r:id="rId3"/>
    <p:sldId id="623" r:id="rId4"/>
    <p:sldId id="624" r:id="rId5"/>
    <p:sldId id="625" r:id="rId6"/>
    <p:sldId id="626" r:id="rId7"/>
    <p:sldId id="627" r:id="rId8"/>
    <p:sldId id="628" r:id="rId9"/>
    <p:sldId id="629" r:id="rId10"/>
    <p:sldId id="630" r:id="rId11"/>
    <p:sldId id="631" r:id="rId12"/>
    <p:sldId id="632" r:id="rId13"/>
    <p:sldId id="633" r:id="rId14"/>
    <p:sldId id="634" r:id="rId15"/>
    <p:sldId id="635" r:id="rId16"/>
    <p:sldId id="636" r:id="rId17"/>
    <p:sldId id="637" r:id="rId18"/>
    <p:sldId id="638" r:id="rId19"/>
    <p:sldId id="639" r:id="rId20"/>
    <p:sldId id="640" r:id="rId21"/>
    <p:sldId id="641" r:id="rId22"/>
    <p:sldId id="642" r:id="rId23"/>
    <p:sldId id="643" r:id="rId24"/>
    <p:sldId id="644" r:id="rId25"/>
    <p:sldId id="645" r:id="rId26"/>
    <p:sldId id="646" r:id="rId27"/>
    <p:sldId id="647" r:id="rId28"/>
    <p:sldId id="648" r:id="rId29"/>
    <p:sldId id="649" r:id="rId30"/>
    <p:sldId id="650" r:id="rId31"/>
    <p:sldId id="651" r:id="rId32"/>
    <p:sldId id="652" r:id="rId33"/>
    <p:sldId id="653" r:id="rId34"/>
    <p:sldId id="654" r:id="rId35"/>
    <p:sldId id="655" r:id="rId36"/>
    <p:sldId id="656" r:id="rId37"/>
    <p:sldId id="657" r:id="rId38"/>
    <p:sldId id="600" r:id="rId39"/>
    <p:sldId id="620" r:id="rId40"/>
    <p:sldId id="601" r:id="rId41"/>
    <p:sldId id="602" r:id="rId42"/>
    <p:sldId id="603" r:id="rId43"/>
    <p:sldId id="605" r:id="rId44"/>
    <p:sldId id="606" r:id="rId45"/>
    <p:sldId id="617" r:id="rId46"/>
    <p:sldId id="618" r:id="rId47"/>
    <p:sldId id="614" r:id="rId48"/>
    <p:sldId id="615" r:id="rId49"/>
    <p:sldId id="559" r:id="rId50"/>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59" userDrawn="1">
          <p15:clr>
            <a:srgbClr val="A4A3A4"/>
          </p15:clr>
        </p15:guide>
        <p15:guide id="2" orient="horz" pos="4319" userDrawn="1">
          <p15:clr>
            <a:srgbClr val="A4A3A4"/>
          </p15:clr>
        </p15:guide>
        <p15:guide id="3" orient="horz" pos="3974" userDrawn="1">
          <p15:clr>
            <a:srgbClr val="A4A3A4"/>
          </p15:clr>
        </p15:guide>
        <p15:guide id="4" orient="horz" pos="799" userDrawn="1">
          <p15:clr>
            <a:srgbClr val="A4A3A4"/>
          </p15:clr>
        </p15:guide>
        <p15:guide id="5" pos="2018" userDrawn="1">
          <p15:clr>
            <a:srgbClr val="A4A3A4"/>
          </p15:clr>
        </p15:guide>
        <p15:guide id="6" pos="340" userDrawn="1">
          <p15:clr>
            <a:srgbClr val="A4A3A4"/>
          </p15:clr>
        </p15:guide>
        <p15:guide id="7" pos="4422" userDrawn="1">
          <p15:clr>
            <a:srgbClr val="A4A3A4"/>
          </p15:clr>
        </p15:guide>
        <p15:guide id="8" pos="2971" userDrawn="1">
          <p15:clr>
            <a:srgbClr val="A4A3A4"/>
          </p15:clr>
        </p15:guide>
        <p15:guide id="9" pos="884" userDrawn="1">
          <p15:clr>
            <a:srgbClr val="A4A3A4"/>
          </p15:clr>
        </p15:guide>
      </p15:sldGuideLst>
    </p:ext>
    <p:ext uri="{2D200454-40CA-4A62-9FC3-DE9A4176ACB9}">
      <p15:notesGuideLst xmlns:p15="http://schemas.microsoft.com/office/powerpoint/2012/main">
        <p15:guide id="1" orient="horz" pos="3222" userDrawn="1">
          <p15:clr>
            <a:srgbClr val="A4A3A4"/>
          </p15:clr>
        </p15:guide>
        <p15:guide id="2" pos="223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15C05"/>
    <a:srgbClr val="D020BB"/>
    <a:srgbClr val="00CC66"/>
    <a:srgbClr val="66FF66"/>
    <a:srgbClr val="E6EB29"/>
    <a:srgbClr val="00CC00"/>
    <a:srgbClr val="99FFCC"/>
    <a:srgbClr val="33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58CBD-3691-4863-AB26-AFED2C5ED903}" v="44" dt="2018-07-22T07:07:39.299"/>
    <p1510:client id="{7C613019-9E8A-4A83-9BFE-D7DFE1DEF745}" v="667" dt="2018-07-22T07:30:26.595"/>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2694" autoAdjust="0"/>
  </p:normalViewPr>
  <p:slideViewPr>
    <p:cSldViewPr>
      <p:cViewPr varScale="1">
        <p:scale>
          <a:sx n="108" d="100"/>
          <a:sy n="108" d="100"/>
        </p:scale>
        <p:origin x="768" y="102"/>
      </p:cViewPr>
      <p:guideLst>
        <p:guide orient="horz" pos="2659"/>
        <p:guide orient="horz" pos="4319"/>
        <p:guide orient="horz" pos="3974"/>
        <p:guide orient="horz" pos="799"/>
        <p:guide pos="2018"/>
        <p:guide pos="340"/>
        <p:guide pos="4422"/>
        <p:guide pos="2971"/>
        <p:guide pos="884"/>
      </p:guideLst>
    </p:cSldViewPr>
  </p:slideViewPr>
  <p:outlineViewPr>
    <p:cViewPr>
      <p:scale>
        <a:sx n="33" d="100"/>
        <a:sy n="33" d="100"/>
      </p:scale>
      <p:origin x="0" y="21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2" d="100"/>
          <a:sy n="82" d="100"/>
        </p:scale>
        <p:origin x="-3690" y="-84"/>
      </p:cViewPr>
      <p:guideLst>
        <p:guide orient="horz" pos="3222"/>
        <p:guide pos="223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9" y="9525"/>
            <a:ext cx="3077051" cy="479425"/>
          </a:xfrm>
          <a:prstGeom prst="rect">
            <a:avLst/>
          </a:prstGeom>
          <a:noFill/>
          <a:ln w="9525">
            <a:noFill/>
            <a:miter lim="800000"/>
            <a:headEnd/>
            <a:tailEnd/>
          </a:ln>
          <a:effectLst/>
        </p:spPr>
        <p:txBody>
          <a:bodyPr vert="horz" wrap="square" lIns="19400" tIns="0" rIns="19400" bIns="0" numCol="1" anchor="t" anchorCtr="0" compatLnSpc="1">
            <a:prstTxWarp prst="textNoShape">
              <a:avLst/>
            </a:prstTxWarp>
          </a:bodyPr>
          <a:lstStyle>
            <a:lvl1pPr algn="l" defTabSz="800009" eaLnBrk="0" latinLnBrk="0" hangingPunct="0">
              <a:spcBef>
                <a:spcPct val="0"/>
              </a:spcBef>
              <a:buSzTx/>
              <a:buFontTx/>
              <a:buNone/>
              <a:defRPr kumimoji="1" sz="900" b="0" i="1">
                <a:ea typeface="돋움" pitchFamily="50" charset="-127"/>
              </a:defRPr>
            </a:lvl1pPr>
          </a:lstStyle>
          <a:p>
            <a:pPr>
              <a:defRPr/>
            </a:pPr>
            <a:endParaRPr lang="en-US" altLang="ko-KR" dirty="0"/>
          </a:p>
        </p:txBody>
      </p:sp>
      <p:sp>
        <p:nvSpPr>
          <p:cNvPr id="3075" name="Rectangle 3"/>
          <p:cNvSpPr>
            <a:spLocks noGrp="1" noChangeArrowheads="1"/>
          </p:cNvSpPr>
          <p:nvPr>
            <p:ph type="dt" sz="quarter" idx="1"/>
          </p:nvPr>
        </p:nvSpPr>
        <p:spPr bwMode="auto">
          <a:xfrm>
            <a:off x="4028601" y="9525"/>
            <a:ext cx="3077051" cy="479425"/>
          </a:xfrm>
          <a:prstGeom prst="rect">
            <a:avLst/>
          </a:prstGeom>
          <a:noFill/>
          <a:ln w="9525">
            <a:noFill/>
            <a:miter lim="800000"/>
            <a:headEnd/>
            <a:tailEnd/>
          </a:ln>
          <a:effectLst/>
        </p:spPr>
        <p:txBody>
          <a:bodyPr vert="horz" wrap="square" lIns="19400" tIns="0" rIns="19400" bIns="0" numCol="1" anchor="t" anchorCtr="0" compatLnSpc="1">
            <a:prstTxWarp prst="textNoShape">
              <a:avLst/>
            </a:prstTxWarp>
          </a:bodyPr>
          <a:lstStyle>
            <a:lvl1pPr algn="r" defTabSz="800009" eaLnBrk="0" latinLnBrk="0" hangingPunct="0">
              <a:spcBef>
                <a:spcPct val="0"/>
              </a:spcBef>
              <a:buSzTx/>
              <a:buFontTx/>
              <a:buNone/>
              <a:defRPr kumimoji="1" sz="900" b="0" i="1">
                <a:ea typeface="돋움" pitchFamily="50" charset="-127"/>
              </a:defRPr>
            </a:lvl1pPr>
          </a:lstStyle>
          <a:p>
            <a:pPr>
              <a:defRPr/>
            </a:pPr>
            <a:endParaRPr lang="en-US" altLang="ko-KR" dirty="0"/>
          </a:p>
        </p:txBody>
      </p:sp>
      <p:sp>
        <p:nvSpPr>
          <p:cNvPr id="3076" name="Rectangle 4"/>
          <p:cNvSpPr>
            <a:spLocks noGrp="1" noChangeArrowheads="1"/>
          </p:cNvSpPr>
          <p:nvPr>
            <p:ph type="ftr" sz="quarter" idx="2"/>
          </p:nvPr>
        </p:nvSpPr>
        <p:spPr bwMode="auto">
          <a:xfrm>
            <a:off x="-1589" y="9744076"/>
            <a:ext cx="3077051" cy="479425"/>
          </a:xfrm>
          <a:prstGeom prst="rect">
            <a:avLst/>
          </a:prstGeom>
          <a:noFill/>
          <a:ln w="9525">
            <a:noFill/>
            <a:miter lim="800000"/>
            <a:headEnd/>
            <a:tailEnd/>
          </a:ln>
          <a:effectLst/>
        </p:spPr>
        <p:txBody>
          <a:bodyPr vert="horz" wrap="square" lIns="19400" tIns="0" rIns="19400" bIns="0" numCol="1" anchor="b" anchorCtr="0" compatLnSpc="1">
            <a:prstTxWarp prst="textNoShape">
              <a:avLst/>
            </a:prstTxWarp>
          </a:bodyPr>
          <a:lstStyle>
            <a:lvl1pPr algn="l" defTabSz="800009" eaLnBrk="0" latinLnBrk="0" hangingPunct="0">
              <a:spcBef>
                <a:spcPct val="0"/>
              </a:spcBef>
              <a:buSzTx/>
              <a:buFontTx/>
              <a:buNone/>
              <a:defRPr kumimoji="1" sz="900" b="0" i="1">
                <a:ea typeface="돋움" pitchFamily="50" charset="-127"/>
              </a:defRPr>
            </a:lvl1pPr>
          </a:lstStyle>
          <a:p>
            <a:pPr>
              <a:defRPr/>
            </a:pPr>
            <a:endParaRPr lang="en-US" altLang="ko-KR" dirty="0"/>
          </a:p>
        </p:txBody>
      </p:sp>
      <p:sp>
        <p:nvSpPr>
          <p:cNvPr id="3077" name="Rectangle 5"/>
          <p:cNvSpPr>
            <a:spLocks noGrp="1" noChangeArrowheads="1"/>
          </p:cNvSpPr>
          <p:nvPr>
            <p:ph type="sldNum" sz="quarter" idx="3"/>
          </p:nvPr>
        </p:nvSpPr>
        <p:spPr bwMode="auto">
          <a:xfrm>
            <a:off x="4028601" y="9744076"/>
            <a:ext cx="3077051" cy="479425"/>
          </a:xfrm>
          <a:prstGeom prst="rect">
            <a:avLst/>
          </a:prstGeom>
          <a:noFill/>
          <a:ln w="9525">
            <a:noFill/>
            <a:miter lim="800000"/>
            <a:headEnd/>
            <a:tailEnd/>
          </a:ln>
          <a:effectLst/>
        </p:spPr>
        <p:txBody>
          <a:bodyPr vert="horz" wrap="square" lIns="19400" tIns="0" rIns="19400" bIns="0" numCol="1" anchor="b" anchorCtr="0" compatLnSpc="1">
            <a:prstTxWarp prst="textNoShape">
              <a:avLst/>
            </a:prstTxWarp>
          </a:bodyPr>
          <a:lstStyle>
            <a:lvl1pPr algn="r" defTabSz="800009" eaLnBrk="0" latinLnBrk="0" hangingPunct="0">
              <a:spcBef>
                <a:spcPct val="0"/>
              </a:spcBef>
              <a:buSzTx/>
              <a:buFontTx/>
              <a:buNone/>
              <a:defRPr kumimoji="1" sz="900" b="0" i="1">
                <a:ea typeface="돋움" pitchFamily="50" charset="-127"/>
              </a:defRPr>
            </a:lvl1pPr>
          </a:lstStyle>
          <a:p>
            <a:pPr>
              <a:defRPr/>
            </a:pPr>
            <a:fld id="{F0E5F060-7D80-4D1B-A20C-09E54C207213}" type="slidenum">
              <a:rPr lang="en-US" altLang="ko-KR"/>
              <a:pPr>
                <a:defRPr/>
              </a:pPr>
              <a:t>‹#›</a:t>
            </a:fld>
            <a:endParaRPr lang="en-US" altLang="ko-KR" dirty="0"/>
          </a:p>
        </p:txBody>
      </p:sp>
    </p:spTree>
    <p:extLst>
      <p:ext uri="{BB962C8B-B14F-4D97-AF65-F5344CB8AC3E}">
        <p14:creationId xmlns:p14="http://schemas.microsoft.com/office/powerpoint/2010/main" val="1166981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9" y="9525"/>
            <a:ext cx="3077051" cy="479425"/>
          </a:xfrm>
          <a:prstGeom prst="rect">
            <a:avLst/>
          </a:prstGeom>
          <a:noFill/>
          <a:ln w="9525">
            <a:noFill/>
            <a:miter lim="800000"/>
            <a:headEnd/>
            <a:tailEnd/>
          </a:ln>
          <a:effectLst/>
        </p:spPr>
        <p:txBody>
          <a:bodyPr vert="horz" wrap="square" lIns="19400" tIns="0" rIns="19400" bIns="0" numCol="1" anchor="t" anchorCtr="0" compatLnSpc="1">
            <a:prstTxWarp prst="textNoShape">
              <a:avLst/>
            </a:prstTxWarp>
          </a:bodyPr>
          <a:lstStyle>
            <a:lvl1pPr algn="l" defTabSz="800009" eaLnBrk="1" latinLnBrk="0" hangingPunct="1">
              <a:spcBef>
                <a:spcPct val="0"/>
              </a:spcBef>
              <a:buSzTx/>
              <a:buFontTx/>
              <a:buNone/>
              <a:defRPr kumimoji="1" sz="900" b="0" i="1">
                <a:latin typeface="Arial" pitchFamily="34" charset="0"/>
                <a:ea typeface="돋움" pitchFamily="50" charset="-127"/>
              </a:defRPr>
            </a:lvl1pPr>
          </a:lstStyle>
          <a:p>
            <a:pPr>
              <a:defRPr/>
            </a:pPr>
            <a:endParaRPr lang="en-US" altLang="ko-KR" dirty="0"/>
          </a:p>
        </p:txBody>
      </p:sp>
      <p:sp>
        <p:nvSpPr>
          <p:cNvPr id="2051" name="Rectangle 3"/>
          <p:cNvSpPr>
            <a:spLocks noGrp="1" noChangeArrowheads="1"/>
          </p:cNvSpPr>
          <p:nvPr>
            <p:ph type="dt" idx="1"/>
          </p:nvPr>
        </p:nvSpPr>
        <p:spPr bwMode="auto">
          <a:xfrm>
            <a:off x="4028601" y="9525"/>
            <a:ext cx="3077051" cy="479425"/>
          </a:xfrm>
          <a:prstGeom prst="rect">
            <a:avLst/>
          </a:prstGeom>
          <a:noFill/>
          <a:ln w="9525">
            <a:noFill/>
            <a:miter lim="800000"/>
            <a:headEnd/>
            <a:tailEnd/>
          </a:ln>
          <a:effectLst/>
        </p:spPr>
        <p:txBody>
          <a:bodyPr vert="horz" wrap="square" lIns="19400" tIns="0" rIns="19400" bIns="0" numCol="1" anchor="t" anchorCtr="0" compatLnSpc="1">
            <a:prstTxWarp prst="textNoShape">
              <a:avLst/>
            </a:prstTxWarp>
          </a:bodyPr>
          <a:lstStyle>
            <a:lvl1pPr algn="r" defTabSz="800009" eaLnBrk="1" latinLnBrk="0" hangingPunct="1">
              <a:spcBef>
                <a:spcPct val="0"/>
              </a:spcBef>
              <a:buSzTx/>
              <a:buFontTx/>
              <a:buNone/>
              <a:defRPr kumimoji="1" sz="900" b="0" i="1">
                <a:latin typeface="Arial" pitchFamily="34" charset="0"/>
                <a:ea typeface="돋움" pitchFamily="50" charset="-127"/>
              </a:defRPr>
            </a:lvl1pPr>
          </a:lstStyle>
          <a:p>
            <a:pPr>
              <a:defRPr/>
            </a:pPr>
            <a:endParaRPr lang="en-US" altLang="ko-KR" dirty="0"/>
          </a:p>
        </p:txBody>
      </p:sp>
      <p:sp>
        <p:nvSpPr>
          <p:cNvPr id="2052" name="Rectangle 4"/>
          <p:cNvSpPr>
            <a:spLocks noGrp="1" noChangeArrowheads="1"/>
          </p:cNvSpPr>
          <p:nvPr>
            <p:ph type="ftr" sz="quarter" idx="4"/>
          </p:nvPr>
        </p:nvSpPr>
        <p:spPr bwMode="auto">
          <a:xfrm>
            <a:off x="-1589" y="9744076"/>
            <a:ext cx="3077051" cy="479425"/>
          </a:xfrm>
          <a:prstGeom prst="rect">
            <a:avLst/>
          </a:prstGeom>
          <a:noFill/>
          <a:ln w="9525">
            <a:noFill/>
            <a:miter lim="800000"/>
            <a:headEnd/>
            <a:tailEnd/>
          </a:ln>
          <a:effectLst/>
        </p:spPr>
        <p:txBody>
          <a:bodyPr vert="horz" wrap="square" lIns="19400" tIns="0" rIns="19400" bIns="0" numCol="1" anchor="b" anchorCtr="0" compatLnSpc="1">
            <a:prstTxWarp prst="textNoShape">
              <a:avLst/>
            </a:prstTxWarp>
          </a:bodyPr>
          <a:lstStyle>
            <a:lvl1pPr algn="l" defTabSz="800009" eaLnBrk="1" latinLnBrk="0" hangingPunct="1">
              <a:spcBef>
                <a:spcPct val="0"/>
              </a:spcBef>
              <a:buSzTx/>
              <a:buFontTx/>
              <a:buNone/>
              <a:defRPr kumimoji="1" sz="900" b="0" i="1">
                <a:latin typeface="Arial" pitchFamily="34" charset="0"/>
                <a:ea typeface="돋움" pitchFamily="50" charset="-127"/>
              </a:defRPr>
            </a:lvl1pPr>
          </a:lstStyle>
          <a:p>
            <a:pPr>
              <a:defRPr/>
            </a:pPr>
            <a:endParaRPr lang="en-US" altLang="ko-KR" dirty="0"/>
          </a:p>
        </p:txBody>
      </p:sp>
      <p:sp>
        <p:nvSpPr>
          <p:cNvPr id="2053" name="Rectangle 5"/>
          <p:cNvSpPr>
            <a:spLocks noGrp="1" noChangeArrowheads="1"/>
          </p:cNvSpPr>
          <p:nvPr>
            <p:ph type="sldNum" sz="quarter" idx="5"/>
          </p:nvPr>
        </p:nvSpPr>
        <p:spPr bwMode="auto">
          <a:xfrm>
            <a:off x="4028601" y="9744076"/>
            <a:ext cx="3077051" cy="479425"/>
          </a:xfrm>
          <a:prstGeom prst="rect">
            <a:avLst/>
          </a:prstGeom>
          <a:noFill/>
          <a:ln w="9525">
            <a:noFill/>
            <a:miter lim="800000"/>
            <a:headEnd/>
            <a:tailEnd/>
          </a:ln>
          <a:effectLst/>
        </p:spPr>
        <p:txBody>
          <a:bodyPr vert="horz" wrap="square" lIns="19400" tIns="0" rIns="19400" bIns="0" numCol="1" anchor="b" anchorCtr="0" compatLnSpc="1">
            <a:prstTxWarp prst="textNoShape">
              <a:avLst/>
            </a:prstTxWarp>
          </a:bodyPr>
          <a:lstStyle>
            <a:lvl1pPr algn="r" defTabSz="800009" eaLnBrk="1" latinLnBrk="0" hangingPunct="1">
              <a:spcBef>
                <a:spcPct val="0"/>
              </a:spcBef>
              <a:buSzTx/>
              <a:buFontTx/>
              <a:buNone/>
              <a:defRPr kumimoji="1" sz="900" b="0" i="1">
                <a:latin typeface="Arial" pitchFamily="34" charset="0"/>
                <a:ea typeface="돋움" pitchFamily="50" charset="-127"/>
              </a:defRPr>
            </a:lvl1pPr>
          </a:lstStyle>
          <a:p>
            <a:pPr>
              <a:defRPr/>
            </a:pPr>
            <a:fld id="{9A60A657-BF95-458A-A058-5F820A93870F}" type="slidenum">
              <a:rPr lang="en-US" altLang="ko-KR"/>
              <a:pPr>
                <a:defRPr/>
              </a:pPr>
              <a:t>‹#›</a:t>
            </a:fld>
            <a:endParaRPr lang="en-US" altLang="ko-KR" dirty="0"/>
          </a:p>
        </p:txBody>
      </p:sp>
      <p:sp>
        <p:nvSpPr>
          <p:cNvPr id="2054" name="Rectangle 6"/>
          <p:cNvSpPr>
            <a:spLocks noGrp="1" noChangeArrowheads="1"/>
          </p:cNvSpPr>
          <p:nvPr>
            <p:ph type="body" sz="quarter" idx="3"/>
          </p:nvPr>
        </p:nvSpPr>
        <p:spPr bwMode="auto">
          <a:xfrm>
            <a:off x="949962" y="4873626"/>
            <a:ext cx="5204139" cy="4627563"/>
          </a:xfrm>
          <a:prstGeom prst="rect">
            <a:avLst/>
          </a:prstGeom>
          <a:noFill/>
          <a:ln w="9525">
            <a:noFill/>
            <a:miter lim="800000"/>
            <a:headEnd/>
            <a:tailEnd/>
          </a:ln>
          <a:effectLst/>
        </p:spPr>
        <p:txBody>
          <a:bodyPr vert="horz" wrap="square" lIns="95378" tIns="46881" rIns="95378" bIns="46881"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12295" name="Rectangle 7"/>
          <p:cNvSpPr>
            <a:spLocks noGrp="1" noRot="1" noChangeAspect="1" noChangeArrowheads="1" noTextEdit="1"/>
          </p:cNvSpPr>
          <p:nvPr>
            <p:ph type="sldImg" idx="2"/>
          </p:nvPr>
        </p:nvSpPr>
        <p:spPr bwMode="auto">
          <a:xfrm>
            <a:off x="1163638" y="887413"/>
            <a:ext cx="4778375" cy="3584575"/>
          </a:xfrm>
          <a:prstGeom prst="rect">
            <a:avLst/>
          </a:prstGeom>
          <a:noFill/>
          <a:ln w="12699">
            <a:solidFill>
              <a:schemeClr val="tx1"/>
            </a:solidFill>
            <a:miter lim="800000"/>
            <a:headEnd/>
            <a:tailEnd/>
          </a:ln>
        </p:spPr>
      </p:sp>
    </p:spTree>
    <p:extLst>
      <p:ext uri="{BB962C8B-B14F-4D97-AF65-F5344CB8AC3E}">
        <p14:creationId xmlns:p14="http://schemas.microsoft.com/office/powerpoint/2010/main" val="437265959"/>
      </p:ext>
    </p:extLst>
  </p:cSld>
  <p:clrMap bg1="lt1" tx1="dk1" bg2="lt2" tx2="dk2" accent1="accent1" accent2="accent2" accent3="accent3" accent4="accent4" accent5="accent5" accent6="accent6" hlink="hlink" folHlink="folHlink"/>
  <p:hf hdr="0" ftr="0" dt="0"/>
  <p:notesStyle>
    <a:lvl1pPr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1pPr>
    <a:lvl2pPr marL="465138"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2pPr>
    <a:lvl3pPr marL="927100"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3pPr>
    <a:lvl4pPr marL="1392238"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4pPr>
    <a:lvl5pPr marL="1857375"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3638" y="887413"/>
            <a:ext cx="4778375" cy="3584575"/>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836BDB1C-9791-4E5E-9E83-FCF2923AD354}" type="slidenum">
              <a:rPr lang="en-US" altLang="ko-KR" smtClean="0"/>
              <a:pPr>
                <a:defRPr/>
              </a:pPr>
              <a:t>33</a:t>
            </a:fld>
            <a:endParaRPr lang="en-US" altLang="ko-KR" dirty="0"/>
          </a:p>
        </p:txBody>
      </p:sp>
    </p:spTree>
    <p:extLst>
      <p:ext uri="{BB962C8B-B14F-4D97-AF65-F5344CB8AC3E}">
        <p14:creationId xmlns:p14="http://schemas.microsoft.com/office/powerpoint/2010/main" val="369646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3638" y="887413"/>
            <a:ext cx="4778375" cy="3584575"/>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836BDB1C-9791-4E5E-9E83-FCF2923AD354}" type="slidenum">
              <a:rPr lang="en-US" altLang="ko-KR" smtClean="0"/>
              <a:pPr>
                <a:defRPr/>
              </a:pPr>
              <a:t>34</a:t>
            </a:fld>
            <a:endParaRPr lang="en-US" altLang="ko-KR" dirty="0"/>
          </a:p>
        </p:txBody>
      </p:sp>
    </p:spTree>
    <p:extLst>
      <p:ext uri="{BB962C8B-B14F-4D97-AF65-F5344CB8AC3E}">
        <p14:creationId xmlns:p14="http://schemas.microsoft.com/office/powerpoint/2010/main" val="2237924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이미지 개체 틀 1"/>
          <p:cNvSpPr>
            <a:spLocks noGrp="1" noRot="1" noChangeAspect="1" noTextEdit="1"/>
          </p:cNvSpPr>
          <p:nvPr>
            <p:ph type="sldImg"/>
          </p:nvPr>
        </p:nvSpPr>
        <p:spPr bwMode="auto">
          <a:xfrm>
            <a:off x="1163638" y="887413"/>
            <a:ext cx="4778375" cy="3584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sz="3600" dirty="0">
                <a:solidFill>
                  <a:srgbClr val="FF0000"/>
                </a:solidFill>
              </a:rPr>
              <a:t>내용 추가</a:t>
            </a:r>
          </a:p>
        </p:txBody>
      </p:sp>
      <p:sp>
        <p:nvSpPr>
          <p:cNvPr id="12292"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93F785-957F-4361-AC0D-24F56EFF9930}" type="slidenum">
              <a:rPr lang="ko-KR" altLang="en-US" smtClean="0"/>
              <a:pPr fontAlgn="base">
                <a:spcBef>
                  <a:spcPct val="0"/>
                </a:spcBef>
                <a:spcAft>
                  <a:spcPct val="0"/>
                </a:spcAft>
                <a:defRPr/>
              </a:pPr>
              <a:t>35</a:t>
            </a:fld>
            <a:endParaRPr lang="ko-KR" altLang="en-US" dirty="0"/>
          </a:p>
        </p:txBody>
      </p:sp>
    </p:spTree>
    <p:extLst>
      <p:ext uri="{BB962C8B-B14F-4D97-AF65-F5344CB8AC3E}">
        <p14:creationId xmlns:p14="http://schemas.microsoft.com/office/powerpoint/2010/main" val="53030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이미지 개체 틀 1"/>
          <p:cNvSpPr>
            <a:spLocks noGrp="1" noRot="1" noChangeAspect="1" noTextEdit="1"/>
          </p:cNvSpPr>
          <p:nvPr>
            <p:ph type="sldImg"/>
          </p:nvPr>
        </p:nvSpPr>
        <p:spPr bwMode="auto">
          <a:xfrm>
            <a:off x="1163638" y="887413"/>
            <a:ext cx="4778375" cy="3584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sz="3600" dirty="0">
                <a:solidFill>
                  <a:srgbClr val="FF0000"/>
                </a:solidFill>
              </a:rPr>
              <a:t>내용 추가</a:t>
            </a:r>
          </a:p>
        </p:txBody>
      </p:sp>
      <p:sp>
        <p:nvSpPr>
          <p:cNvPr id="12292"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93F785-957F-4361-AC0D-24F56EFF9930}" type="slidenum">
              <a:rPr lang="ko-KR" altLang="en-US" smtClean="0"/>
              <a:pPr fontAlgn="base">
                <a:spcBef>
                  <a:spcPct val="0"/>
                </a:spcBef>
                <a:spcAft>
                  <a:spcPct val="0"/>
                </a:spcAft>
                <a:defRPr/>
              </a:pPr>
              <a:t>36</a:t>
            </a:fld>
            <a:endParaRPr lang="ko-KR" altLang="en-US" dirty="0"/>
          </a:p>
        </p:txBody>
      </p:sp>
    </p:spTree>
    <p:extLst>
      <p:ext uri="{BB962C8B-B14F-4D97-AF65-F5344CB8AC3E}">
        <p14:creationId xmlns:p14="http://schemas.microsoft.com/office/powerpoint/2010/main" val="98288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4907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9072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891B8C2-C4E8-4084-A834-5E9AB5CBCD17}" type="datetime1">
              <a:rPr lang="ko-KR" altLang="en-US" smtClean="0"/>
              <a:t>2018-11-05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8651840" y="6502657"/>
            <a:ext cx="492161" cy="365125"/>
          </a:xfrm>
        </p:spPr>
        <p:txBody>
          <a:bodyPr/>
          <a:lstStyle>
            <a:lvl1pPr>
              <a:defRPr sz="900"/>
            </a:lvl1pPr>
          </a:lstStyle>
          <a:p>
            <a:pPr>
              <a:defRPr/>
            </a:pPr>
            <a:r>
              <a:rPr lang="en-US" altLang="ko-KR"/>
              <a:t> </a:t>
            </a:r>
            <a:fld id="{76AFCF8E-80FB-4F7A-90F3-C1965C7F37C6}" type="slidenum">
              <a:rPr lang="en-US" altLang="ko-KR" smtClean="0"/>
              <a:pPr>
                <a:defRPr/>
              </a:pPr>
              <a:t>‹#›</a:t>
            </a:fld>
            <a:endParaRPr lang="en-US" altLang="ko-KR" dirty="0"/>
          </a:p>
        </p:txBody>
      </p:sp>
    </p:spTree>
    <p:extLst>
      <p:ext uri="{BB962C8B-B14F-4D97-AF65-F5344CB8AC3E}">
        <p14:creationId xmlns:p14="http://schemas.microsoft.com/office/powerpoint/2010/main" val="111665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ko-KR" altLang="en-US" dirty="0"/>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AA5228E0-9C0A-4DB8-9040-7FEC344EB220}" type="datetime1">
              <a:rPr lang="ko-KR" altLang="en-US" smtClean="0"/>
              <a:t>2018-11-05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7" name="Slide Number Placeholder 5"/>
          <p:cNvSpPr>
            <a:spLocks noGrp="1"/>
          </p:cNvSpPr>
          <p:nvPr>
            <p:ph type="sldNum" sz="quarter" idx="12"/>
          </p:nvPr>
        </p:nvSpPr>
        <p:spPr>
          <a:xfrm>
            <a:off x="8651840" y="6502657"/>
            <a:ext cx="492161" cy="365125"/>
          </a:xfrm>
        </p:spPr>
        <p:txBody>
          <a:bodyPr/>
          <a:lstStyle>
            <a:lvl1pPr>
              <a:defRPr sz="900"/>
            </a:lvl1pPr>
          </a:lstStyle>
          <a:p>
            <a:pPr>
              <a:defRPr/>
            </a:pPr>
            <a:r>
              <a:rPr lang="en-US" altLang="ko-KR"/>
              <a:t> </a:t>
            </a:r>
            <a:fld id="{76AFCF8E-80FB-4F7A-90F3-C1965C7F37C6}" type="slidenum">
              <a:rPr lang="en-US" altLang="ko-KR" smtClean="0"/>
              <a:pPr>
                <a:defRPr/>
              </a:pPr>
              <a:t>‹#›</a:t>
            </a:fld>
            <a:endParaRPr lang="en-US" altLang="ko-KR" dirty="0"/>
          </a:p>
        </p:txBody>
      </p:sp>
    </p:spTree>
    <p:extLst>
      <p:ext uri="{BB962C8B-B14F-4D97-AF65-F5344CB8AC3E}">
        <p14:creationId xmlns:p14="http://schemas.microsoft.com/office/powerpoint/2010/main" val="1866903729"/>
      </p:ext>
    </p:extLst>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63577" y="294140"/>
            <a:ext cx="8816851" cy="276999"/>
          </a:xfrm>
          <a:prstGeom prst="rect">
            <a:avLst/>
          </a:prstGeom>
        </p:spPr>
        <p:txBody>
          <a:bodyPr lIns="0" tIns="0" rIns="0" bIns="0"/>
          <a:lstStyle>
            <a:lvl1pPr>
              <a:defRPr sz="1350" b="0" i="0">
                <a:solidFill>
                  <a:schemeClr val="hlink"/>
                </a:solidFill>
                <a:latin typeface="Arial"/>
                <a:cs typeface="Arial"/>
              </a:defRPr>
            </a:lvl1pPr>
          </a:lstStyle>
          <a:p>
            <a:endParaRPr/>
          </a:p>
        </p:txBody>
      </p:sp>
      <p:sp>
        <p:nvSpPr>
          <p:cNvPr id="3" name="Holder 3"/>
          <p:cNvSpPr>
            <a:spLocks noGrp="1"/>
          </p:cNvSpPr>
          <p:nvPr>
            <p:ph type="ftr" sz="quarter" idx="5"/>
          </p:nvPr>
        </p:nvSpPr>
        <p:spPr>
          <a:xfrm>
            <a:off x="3108964" y="6377942"/>
            <a:ext cx="2926079" cy="369332"/>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2"/>
            <a:ext cx="2103120" cy="369332"/>
          </a:xfrm>
          <a:prstGeom prst="rect">
            <a:avLst/>
          </a:prstGeom>
        </p:spPr>
        <p:txBody>
          <a:bodyPr lIns="0" tIns="0" rIns="0" bIns="0"/>
          <a:lstStyle>
            <a:lvl1pPr algn="l">
              <a:defRPr>
                <a:solidFill>
                  <a:schemeClr val="tx1">
                    <a:tint val="75000"/>
                  </a:schemeClr>
                </a:solidFill>
              </a:defRPr>
            </a:lvl1pPr>
          </a:lstStyle>
          <a:p>
            <a:fld id="{F09E04BA-6613-48AC-8357-081B050F682F}" type="datetime1">
              <a:rPr lang="ko-KR" altLang="en-US" smtClean="0"/>
              <a:t>2018-11-05</a:t>
            </a:fld>
            <a:endParaRPr lang="en-US"/>
          </a:p>
        </p:txBody>
      </p:sp>
      <p:sp>
        <p:nvSpPr>
          <p:cNvPr id="6" name="Slide Number Placeholder 5"/>
          <p:cNvSpPr>
            <a:spLocks noGrp="1"/>
          </p:cNvSpPr>
          <p:nvPr>
            <p:ph type="sldNum" sz="quarter" idx="12"/>
          </p:nvPr>
        </p:nvSpPr>
        <p:spPr>
          <a:xfrm>
            <a:off x="8651840" y="6502657"/>
            <a:ext cx="492161" cy="365125"/>
          </a:xfrm>
        </p:spPr>
        <p:txBody>
          <a:bodyPr/>
          <a:lstStyle>
            <a:lvl1pPr>
              <a:defRPr sz="900"/>
            </a:lvl1pPr>
          </a:lstStyle>
          <a:p>
            <a:pPr>
              <a:defRPr/>
            </a:pPr>
            <a:r>
              <a:rPr lang="en-US" altLang="ko-KR"/>
              <a:t> </a:t>
            </a:r>
            <a:fld id="{76AFCF8E-80FB-4F7A-90F3-C1965C7F37C6}" type="slidenum">
              <a:rPr lang="en-US" altLang="ko-KR" smtClean="0"/>
              <a:pPr>
                <a:defRPr/>
              </a:pPr>
              <a:t>‹#›</a:t>
            </a:fld>
            <a:endParaRPr lang="en-US" altLang="ko-KR" dirty="0"/>
          </a:p>
        </p:txBody>
      </p:sp>
    </p:spTree>
    <p:extLst>
      <p:ext uri="{BB962C8B-B14F-4D97-AF65-F5344CB8AC3E}">
        <p14:creationId xmlns:p14="http://schemas.microsoft.com/office/powerpoint/2010/main" val="174967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4" y="6377942"/>
            <a:ext cx="2926079" cy="369332"/>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2"/>
            <a:ext cx="2103120" cy="369332"/>
          </a:xfrm>
          <a:prstGeom prst="rect">
            <a:avLst/>
          </a:prstGeom>
        </p:spPr>
        <p:txBody>
          <a:bodyPr lIns="0" tIns="0" rIns="0" bIns="0"/>
          <a:lstStyle>
            <a:lvl1pPr algn="l">
              <a:defRPr>
                <a:solidFill>
                  <a:schemeClr val="tx1">
                    <a:tint val="75000"/>
                  </a:schemeClr>
                </a:solidFill>
              </a:defRPr>
            </a:lvl1pPr>
          </a:lstStyle>
          <a:p>
            <a:fld id="{DCC6254D-36B0-4DE8-886B-E0CCE1C5786C}" type="datetime1">
              <a:rPr lang="ko-KR" altLang="en-US" smtClean="0"/>
              <a:t>2018-11-05</a:t>
            </a:fld>
            <a:endParaRPr lang="en-US"/>
          </a:p>
        </p:txBody>
      </p:sp>
      <p:sp>
        <p:nvSpPr>
          <p:cNvPr id="5" name="Slide Number Placeholder 5"/>
          <p:cNvSpPr>
            <a:spLocks noGrp="1"/>
          </p:cNvSpPr>
          <p:nvPr>
            <p:ph type="sldNum" sz="quarter" idx="12"/>
          </p:nvPr>
        </p:nvSpPr>
        <p:spPr>
          <a:xfrm>
            <a:off x="8651840" y="6502657"/>
            <a:ext cx="492161" cy="365125"/>
          </a:xfrm>
        </p:spPr>
        <p:txBody>
          <a:bodyPr/>
          <a:lstStyle>
            <a:lvl1pPr>
              <a:defRPr sz="900"/>
            </a:lvl1pPr>
          </a:lstStyle>
          <a:p>
            <a:pPr>
              <a:defRPr/>
            </a:pPr>
            <a:r>
              <a:rPr lang="en-US" altLang="ko-KR"/>
              <a:t> </a:t>
            </a:r>
            <a:fld id="{76AFCF8E-80FB-4F7A-90F3-C1965C7F37C6}" type="slidenum">
              <a:rPr lang="en-US" altLang="ko-KR" smtClean="0"/>
              <a:pPr>
                <a:defRPr/>
              </a:pPr>
              <a:t>‹#›</a:t>
            </a:fld>
            <a:endParaRPr lang="en-US" altLang="ko-KR" dirty="0"/>
          </a:p>
        </p:txBody>
      </p:sp>
    </p:spTree>
    <p:extLst>
      <p:ext uri="{BB962C8B-B14F-4D97-AF65-F5344CB8AC3E}">
        <p14:creationId xmlns:p14="http://schemas.microsoft.com/office/powerpoint/2010/main" val="414168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3577" y="294140"/>
            <a:ext cx="8816851" cy="276999"/>
          </a:xfrm>
          <a:prstGeom prst="rect">
            <a:avLst/>
          </a:prstGeom>
        </p:spPr>
        <p:txBody>
          <a:bodyPr lIns="0" tIns="0" rIns="0" bIns="0"/>
          <a:lstStyle>
            <a:lvl1pPr>
              <a:defRPr sz="1350" b="0" i="0">
                <a:solidFill>
                  <a:schemeClr val="hlink"/>
                </a:solidFill>
                <a:latin typeface="Arial"/>
                <a:cs typeface="Arial"/>
              </a:defRPr>
            </a:lvl1pPr>
          </a:lstStyle>
          <a:p>
            <a:endParaRPr dirty="0"/>
          </a:p>
        </p:txBody>
      </p:sp>
      <p:sp>
        <p:nvSpPr>
          <p:cNvPr id="3" name="Holder 3"/>
          <p:cNvSpPr>
            <a:spLocks noGrp="1"/>
          </p:cNvSpPr>
          <p:nvPr>
            <p:ph sz="half" idx="2"/>
          </p:nvPr>
        </p:nvSpPr>
        <p:spPr>
          <a:xfrm>
            <a:off x="457200" y="1577340"/>
            <a:ext cx="3977640" cy="29084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29084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08964" y="6377942"/>
            <a:ext cx="2926079" cy="369332"/>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6377942"/>
            <a:ext cx="2103120" cy="369332"/>
          </a:xfrm>
          <a:prstGeom prst="rect">
            <a:avLst/>
          </a:prstGeom>
        </p:spPr>
        <p:txBody>
          <a:bodyPr lIns="0" tIns="0" rIns="0" bIns="0"/>
          <a:lstStyle>
            <a:lvl1pPr algn="l">
              <a:defRPr>
                <a:solidFill>
                  <a:schemeClr val="tx1">
                    <a:tint val="75000"/>
                  </a:schemeClr>
                </a:solidFill>
              </a:defRPr>
            </a:lvl1pPr>
          </a:lstStyle>
          <a:p>
            <a:fld id="{B3C919BF-D593-4164-951B-F6EBEDB000BB}" type="datetime1">
              <a:rPr lang="ko-KR" altLang="en-US" smtClean="0"/>
              <a:t>2018-11-05</a:t>
            </a:fld>
            <a:endParaRPr lang="en-US"/>
          </a:p>
        </p:txBody>
      </p:sp>
      <p:sp>
        <p:nvSpPr>
          <p:cNvPr id="8" name="Slide Number Placeholder 5"/>
          <p:cNvSpPr>
            <a:spLocks noGrp="1"/>
          </p:cNvSpPr>
          <p:nvPr>
            <p:ph type="sldNum" sz="quarter" idx="12"/>
          </p:nvPr>
        </p:nvSpPr>
        <p:spPr>
          <a:xfrm>
            <a:off x="8651840" y="6502657"/>
            <a:ext cx="492161" cy="365125"/>
          </a:xfrm>
        </p:spPr>
        <p:txBody>
          <a:bodyPr/>
          <a:lstStyle>
            <a:lvl1pPr>
              <a:defRPr sz="900"/>
            </a:lvl1pPr>
          </a:lstStyle>
          <a:p>
            <a:pPr>
              <a:defRPr/>
            </a:pPr>
            <a:r>
              <a:rPr lang="en-US" altLang="ko-KR"/>
              <a:t> </a:t>
            </a:r>
            <a:fld id="{76AFCF8E-80FB-4F7A-90F3-C1965C7F37C6}" type="slidenum">
              <a:rPr lang="en-US" altLang="ko-KR" smtClean="0"/>
              <a:pPr>
                <a:defRPr/>
              </a:pPr>
              <a:t>‹#›</a:t>
            </a:fld>
            <a:endParaRPr lang="en-US" altLang="ko-KR" dirty="0"/>
          </a:p>
        </p:txBody>
      </p:sp>
    </p:spTree>
    <p:extLst>
      <p:ext uri="{BB962C8B-B14F-4D97-AF65-F5344CB8AC3E}">
        <p14:creationId xmlns:p14="http://schemas.microsoft.com/office/powerpoint/2010/main" val="4239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제목 슬라이드">
    <p:spTree>
      <p:nvGrpSpPr>
        <p:cNvPr id="1" name=""/>
        <p:cNvGrpSpPr/>
        <p:nvPr/>
      </p:nvGrpSpPr>
      <p:grpSpPr>
        <a:xfrm>
          <a:off x="0" y="0"/>
          <a:ext cx="0" cy="0"/>
          <a:chOff x="0" y="0"/>
          <a:chExt cx="0" cy="0"/>
        </a:xfrm>
      </p:grpSpPr>
      <p:pic>
        <p:nvPicPr>
          <p:cNvPr id="3" name="Picture 30"/>
          <p:cNvPicPr>
            <a:picLocks noChangeAspect="1" noChangeArrowheads="1"/>
          </p:cNvPicPr>
          <p:nvPr/>
        </p:nvPicPr>
        <p:blipFill>
          <a:blip r:embed="rId2" cstate="print"/>
          <a:srcRect/>
          <a:stretch>
            <a:fillRect/>
          </a:stretch>
        </p:blipFill>
        <p:spPr bwMode="auto">
          <a:xfrm>
            <a:off x="211138" y="152400"/>
            <a:ext cx="231775" cy="350838"/>
          </a:xfrm>
          <a:prstGeom prst="rect">
            <a:avLst/>
          </a:prstGeom>
          <a:noFill/>
          <a:ln w="12700">
            <a:noFill/>
            <a:miter lim="800000"/>
            <a:headEnd type="none" w="sm" len="sm"/>
            <a:tailEnd type="none" w="sm" len="sm"/>
          </a:ln>
        </p:spPr>
      </p:pic>
      <p:sp>
        <p:nvSpPr>
          <p:cNvPr id="4" name="Text Box 31"/>
          <p:cNvSpPr txBox="1">
            <a:spLocks noChangeArrowheads="1"/>
          </p:cNvSpPr>
          <p:nvPr/>
        </p:nvSpPr>
        <p:spPr bwMode="auto">
          <a:xfrm>
            <a:off x="457200" y="163513"/>
            <a:ext cx="8043890" cy="276999"/>
          </a:xfrm>
          <a:prstGeom prst="rect">
            <a:avLst/>
          </a:prstGeom>
          <a:noFill/>
          <a:ln w="12700">
            <a:noFill/>
            <a:miter lim="800000"/>
            <a:headEnd type="none" w="sm" len="sm"/>
            <a:tailEnd type="none" w="sm" len="sm"/>
          </a:ln>
          <a:effectLst/>
        </p:spPr>
        <p:txBody>
          <a:bodyPr wrap="square">
            <a:spAutoFit/>
          </a:bodyPr>
          <a:lstStyle/>
          <a:p>
            <a:pPr eaLnBrk="0" latinLnBrk="0" hangingPunct="0">
              <a:spcBef>
                <a:spcPct val="50000"/>
              </a:spcBef>
              <a:defRPr/>
            </a:pPr>
            <a:r>
              <a:rPr kumimoji="0" lang="en-US" altLang="ko-KR" sz="1200" dirty="0" err="1">
                <a:latin typeface="맑은 고딕" panose="020B0503020000020004" pitchFamily="50" charset="-127"/>
                <a:ea typeface="맑은 고딕" panose="020B0503020000020004" pitchFamily="50" charset="-127"/>
              </a:rPr>
              <a:t>Sogang</a:t>
            </a:r>
            <a:r>
              <a:rPr kumimoji="0" lang="en-US" altLang="ko-KR" sz="1200" dirty="0">
                <a:latin typeface="맑은 고딕" panose="020B0503020000020004" pitchFamily="50" charset="-127"/>
                <a:ea typeface="맑은 고딕" panose="020B0503020000020004" pitchFamily="50" charset="-127"/>
              </a:rPr>
              <a:t> </a:t>
            </a:r>
            <a:r>
              <a:rPr kumimoji="0" lang="en-US" altLang="ko-KR" sz="1200" dirty="0" smtClean="0">
                <a:latin typeface="맑은 고딕" panose="020B0503020000020004" pitchFamily="50" charset="-127"/>
                <a:ea typeface="맑은 고딕" panose="020B0503020000020004" pitchFamily="50" charset="-127"/>
              </a:rPr>
              <a:t>University: Dept of Computer Science and Engineering</a:t>
            </a:r>
            <a:endParaRPr kumimoji="0" lang="en-US" altLang="ko-KR" sz="1200" dirty="0">
              <a:latin typeface="맑은 고딕" panose="020B0503020000020004" pitchFamily="50" charset="-127"/>
              <a:ea typeface="맑은 고딕" panose="020B0503020000020004" pitchFamily="50" charset="-127"/>
            </a:endParaRPr>
          </a:p>
        </p:txBody>
      </p:sp>
      <p:sp>
        <p:nvSpPr>
          <p:cNvPr id="5" name="Rectangle 32"/>
          <p:cNvSpPr>
            <a:spLocks noChangeArrowheads="1"/>
          </p:cNvSpPr>
          <p:nvPr/>
        </p:nvSpPr>
        <p:spPr bwMode="auto">
          <a:xfrm>
            <a:off x="1898650" y="3657600"/>
            <a:ext cx="5029200" cy="3048000"/>
          </a:xfrm>
          <a:prstGeom prst="rect">
            <a:avLst/>
          </a:prstGeom>
          <a:noFill/>
          <a:ln w="9525">
            <a:noFill/>
            <a:miter lim="800000"/>
            <a:headEnd/>
            <a:tailEnd/>
          </a:ln>
          <a:effectLst/>
        </p:spPr>
        <p:txBody>
          <a:bodyPr lIns="92075" tIns="46038" rIns="92075" bIns="46038"/>
          <a:lstStyle/>
          <a:p>
            <a:pPr algn="ctr" eaLnBrk="0" latinLnBrk="0" hangingPunct="0">
              <a:spcBef>
                <a:spcPct val="30000"/>
              </a:spcBef>
              <a:buClr>
                <a:srgbClr val="FC0128"/>
              </a:buClr>
              <a:buSzPct val="70000"/>
              <a:buFont typeface="Monotype Sorts" pitchFamily="2" charset="2"/>
              <a:buNone/>
              <a:defRPr/>
            </a:pPr>
            <a:r>
              <a:rPr kumimoji="0" lang="en-US" altLang="ko-KR" sz="2400">
                <a:effectLst>
                  <a:outerShdw blurRad="38100" dist="38100" dir="2700000" algn="tl">
                    <a:srgbClr val="C0C0C0"/>
                  </a:outerShdw>
                </a:effectLst>
                <a:ea typeface="굴림" pitchFamily="50" charset="-127"/>
              </a:rPr>
              <a:t> </a:t>
            </a:r>
          </a:p>
        </p:txBody>
      </p:sp>
      <p:sp>
        <p:nvSpPr>
          <p:cNvPr id="9" name="제목 8"/>
          <p:cNvSpPr>
            <a:spLocks noGrp="1"/>
          </p:cNvSpPr>
          <p:nvPr>
            <p:ph type="title"/>
          </p:nvPr>
        </p:nvSpPr>
        <p:spPr>
          <a:xfrm>
            <a:off x="844550" y="1000108"/>
            <a:ext cx="8018463" cy="685800"/>
          </a:xfrm>
        </p:spPr>
        <p:txBody>
          <a:bodyPr/>
          <a:lstStyle>
            <a:lvl1pPr>
              <a:defRPr>
                <a:latin typeface="맑은 고딕" panose="020B0503020000020004" pitchFamily="50" charset="-127"/>
                <a:ea typeface="맑은 고딕" panose="020B0503020000020004" pitchFamily="50" charset="-127"/>
              </a:defRPr>
            </a:lvl1pPr>
          </a:lstStyle>
          <a:p>
            <a:r>
              <a:rPr lang="ko-KR" altLang="en-US" dirty="0" smtClean="0"/>
              <a:t>마스터 제목 스타일 편집</a:t>
            </a:r>
            <a:endParaRPr lang="ko-KR" altLang="en-US" dirty="0"/>
          </a:p>
        </p:txBody>
      </p:sp>
      <p:sp>
        <p:nvSpPr>
          <p:cNvPr id="6" name="Rectangle 21"/>
          <p:cNvSpPr>
            <a:spLocks noGrp="1" noChangeArrowheads="1"/>
          </p:cNvSpPr>
          <p:nvPr>
            <p:ph type="sldNum" sz="quarter" idx="10"/>
          </p:nvPr>
        </p:nvSpPr>
        <p:spPr/>
        <p:txBody>
          <a:bodyPr/>
          <a:lstStyle>
            <a:lvl1pPr algn="r" eaLnBrk="1" latinLnBrk="0" hangingPunct="1">
              <a:spcBef>
                <a:spcPct val="50000"/>
              </a:spcBef>
              <a:buSzTx/>
              <a:buFontTx/>
              <a:buNone/>
              <a:defRPr kumimoji="0" sz="1200" b="1" i="1">
                <a:ea typeface="굴림" pitchFamily="50" charset="-127"/>
              </a:defRPr>
            </a:lvl1pPr>
          </a:lstStyle>
          <a:p>
            <a:pPr>
              <a:defRPr/>
            </a:pPr>
            <a:r>
              <a:rPr lang="en-US" altLang="ko-KR" dirty="0" smtClean="0"/>
              <a:t> </a:t>
            </a:r>
            <a:fld id="{8E063567-F235-4C18-84EE-3CCD53BB08D8}" type="slidenum">
              <a:rPr lang="en-US" altLang="ko-KR"/>
              <a:pPr>
                <a:defRPr/>
              </a:pPr>
              <a:t>‹#›</a:t>
            </a:fld>
            <a:endParaRPr lang="en-US" altLang="ko-KR" dirty="0"/>
          </a:p>
        </p:txBody>
      </p:sp>
    </p:spTree>
    <p:extLst>
      <p:ext uri="{BB962C8B-B14F-4D97-AF65-F5344CB8AC3E}">
        <p14:creationId xmlns:p14="http://schemas.microsoft.com/office/powerpoint/2010/main" val="3874234197"/>
      </p:ext>
    </p:extLst>
  </p:cSld>
  <p:clrMapOvr>
    <a:masterClrMapping/>
  </p:clrMapOvr>
  <p:transition>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633845" y="1828803"/>
            <a:ext cx="7886700" cy="4351337"/>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D26D1DD-0333-47DA-862B-BA881CCBA281}" type="datetime1">
              <a:rPr lang="ko-KR" altLang="en-US" smtClean="0"/>
              <a:t>2018-11-05</a:t>
            </a:fld>
            <a:endParaRPr lang="ko-KR"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ko-KR" altLang="en-US"/>
          </a:p>
        </p:txBody>
      </p:sp>
      <p:sp>
        <p:nvSpPr>
          <p:cNvPr id="6" name="Slide Number Placeholder 5"/>
          <p:cNvSpPr>
            <a:spLocks noGrp="1"/>
          </p:cNvSpPr>
          <p:nvPr>
            <p:ph type="sldNum" sz="quarter" idx="4"/>
          </p:nvPr>
        </p:nvSpPr>
        <p:spPr>
          <a:xfrm>
            <a:off x="6463145" y="6356353"/>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r>
              <a:rPr lang="en-US" altLang="ko-KR"/>
              <a:t> </a:t>
            </a:r>
            <a:fld id="{76AFCF8E-80FB-4F7A-90F3-C1965C7F37C6}" type="slidenum">
              <a:rPr lang="en-US" altLang="ko-KR" smtClean="0"/>
              <a:pPr>
                <a:defRPr/>
              </a:pPr>
              <a:t>‹#›</a:t>
            </a:fld>
            <a:endParaRPr lang="en-US" altLang="ko-KR" dirty="0"/>
          </a:p>
        </p:txBody>
      </p:sp>
    </p:spTree>
    <p:extLst>
      <p:ext uri="{BB962C8B-B14F-4D97-AF65-F5344CB8AC3E}">
        <p14:creationId xmlns:p14="http://schemas.microsoft.com/office/powerpoint/2010/main" val="2397459345"/>
      </p:ext>
    </p:extLst>
  </p:cSld>
  <p:clrMap bg1="lt1" tx1="dk1" bg2="lt2" tx2="dk2" accent1="accent1" accent2="accent2" accent3="accent3" accent4="accent4" accent5="accent5" accent6="accent6" hlink="hlink" folHlink="folHlink"/>
  <p:sldLayoutIdLst>
    <p:sldLayoutId id="2147484771" r:id="rId1"/>
    <p:sldLayoutId id="2147484772" r:id="rId2"/>
    <p:sldLayoutId id="2147484797" r:id="rId3"/>
    <p:sldLayoutId id="2147484798" r:id="rId4"/>
    <p:sldLayoutId id="2147484799" r:id="rId5"/>
    <p:sldLayoutId id="2147484801" r:id="rId6"/>
  </p:sldLayoutIdLst>
  <p:transition>
    <p:cut/>
  </p:transition>
  <p:hf hdr="0" ftr="0" dt="0"/>
  <p:txStyles>
    <p:titleStyle>
      <a:lvl1pPr algn="l" defTabSz="685800" rtl="0" eaLnBrk="1" latinLnBrk="1" hangingPunct="1">
        <a:lnSpc>
          <a:spcPct val="90000"/>
        </a:lnSpc>
        <a:spcBef>
          <a:spcPct val="0"/>
        </a:spcBef>
        <a:buNone/>
        <a:defRPr sz="3200" b="1" kern="1200">
          <a:solidFill>
            <a:schemeClr val="tx1"/>
          </a:solidFill>
          <a:latin typeface="HY헤드라인M" panose="02030600000101010101" pitchFamily="18" charset="-127"/>
          <a:ea typeface="HY헤드라인M" panose="02030600000101010101" pitchFamily="18" charset="-127"/>
          <a:cs typeface="+mj-cs"/>
        </a:defRPr>
      </a:lvl1pPr>
    </p:titleStyle>
    <p:bodyStyle>
      <a:lvl1pPr marL="171450" indent="-171450" algn="l" defTabSz="685800" rtl="0" eaLnBrk="1" latinLnBrk="1"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openxmlformats.org/officeDocument/2006/relationships/image" Target="../media/image23.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0.png"/><Relationship Id="rId10" Type="http://schemas.openxmlformats.org/officeDocument/2006/relationships/image" Target="../media/image10.png"/><Relationship Id="rId4" Type="http://schemas.openxmlformats.org/officeDocument/2006/relationships/image" Target="../media/image25.png"/><Relationship Id="rId9" Type="http://schemas.openxmlformats.org/officeDocument/2006/relationships/image" Target="../media/image8.png"/><Relationship Id="rId1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openxmlformats.org/officeDocument/2006/relationships/image" Target="../media/image23.png"/><Relationship Id="rId7" Type="http://schemas.openxmlformats.org/officeDocument/2006/relationships/image" Target="../media/image36.png"/><Relationship Id="rId12" Type="http://schemas.openxmlformats.org/officeDocument/2006/relationships/image" Target="../media/image33.png"/><Relationship Id="rId2" Type="http://schemas.openxmlformats.org/officeDocument/2006/relationships/image" Target="../media/image22.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0.png"/><Relationship Id="rId10" Type="http://schemas.openxmlformats.org/officeDocument/2006/relationships/image" Target="../media/image10.png"/><Relationship Id="rId4" Type="http://schemas.openxmlformats.org/officeDocument/2006/relationships/image" Target="../media/image34.png"/><Relationship Id="rId9" Type="http://schemas.openxmlformats.org/officeDocument/2006/relationships/image" Target="../media/image8.png"/><Relationship Id="rId1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10.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1.png"/><Relationship Id="rId7" Type="http://schemas.openxmlformats.org/officeDocument/2006/relationships/image" Target="../media/image52.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41.png"/><Relationship Id="rId7" Type="http://schemas.openxmlformats.org/officeDocument/2006/relationships/image" Target="../media/image57.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24.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26.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3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3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10.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55.png"/><Relationship Id="rId18" Type="http://schemas.openxmlformats.org/officeDocument/2006/relationships/image" Target="../media/image20.png"/><Relationship Id="rId3" Type="http://schemas.openxmlformats.org/officeDocument/2006/relationships/image" Target="../media/image510.png"/><Relationship Id="rId21" Type="http://schemas.openxmlformats.org/officeDocument/2006/relationships/image" Target="../media/image9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11.png"/><Relationship Id="rId16" Type="http://schemas.openxmlformats.org/officeDocument/2006/relationships/image" Target="../media/image180.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11.png"/><Relationship Id="rId11" Type="http://schemas.openxmlformats.org/officeDocument/2006/relationships/image" Target="../media/image13.png"/><Relationship Id="rId5" Type="http://schemas.openxmlformats.org/officeDocument/2006/relationships/image" Target="../media/image711.png"/><Relationship Id="rId15" Type="http://schemas.openxmlformats.org/officeDocument/2006/relationships/image" Target="../media/image170.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11.png"/><Relationship Id="rId9" Type="http://schemas.openxmlformats.org/officeDocument/2006/relationships/image" Target="../media/image11.png"/><Relationship Id="rId14" Type="http://schemas.openxmlformats.org/officeDocument/2006/relationships/image" Target="../media/image160.PNG"/><Relationship Id="rId22" Type="http://schemas.openxmlformats.org/officeDocument/2006/relationships/image" Target="../media/image24.png"/></Relationships>
</file>

<file path=ppt/slides/_rels/slide39.xml.rels><?xml version="1.0" encoding="UTF-8" standalone="yes"?>
<Relationships xmlns="http://schemas.openxmlformats.org/package/2006/relationships"><Relationship Id="rId8" Type="http://schemas.openxmlformats.org/officeDocument/2006/relationships/image" Target="../media/image98.wmf"/><Relationship Id="rId18" Type="http://schemas.openxmlformats.org/officeDocument/2006/relationships/image" Target="../media/image34.png"/><Relationship Id="rId26" Type="http://schemas.openxmlformats.org/officeDocument/2006/relationships/image" Target="../media/image42.png"/><Relationship Id="rId3" Type="http://schemas.openxmlformats.org/officeDocument/2006/relationships/oleObject" Target="../embeddings/oleObject1.bin"/><Relationship Id="rId21" Type="http://schemas.openxmlformats.org/officeDocument/2006/relationships/image" Target="../media/image37.png"/><Relationship Id="rId34" Type="http://schemas.openxmlformats.org/officeDocument/2006/relationships/image" Target="../media/image101.wmf"/><Relationship Id="rId7" Type="http://schemas.openxmlformats.org/officeDocument/2006/relationships/oleObject" Target="../embeddings/oleObject3.bin"/><Relationship Id="rId25" Type="http://schemas.openxmlformats.org/officeDocument/2006/relationships/image" Target="../media/image41.png"/><Relationship Id="rId33" Type="http://schemas.openxmlformats.org/officeDocument/2006/relationships/oleObject" Target="../embeddings/oleObject6.bin"/><Relationship Id="rId38" Type="http://schemas.openxmlformats.org/officeDocument/2006/relationships/image" Target="../media/image107.png"/><Relationship Id="rId2" Type="http://schemas.openxmlformats.org/officeDocument/2006/relationships/slideLayout" Target="../slideLayouts/slideLayout2.xml"/><Relationship Id="rId20" Type="http://schemas.openxmlformats.org/officeDocument/2006/relationships/image" Target="../media/image103.png"/><Relationship Id="rId29" Type="http://schemas.openxmlformats.org/officeDocument/2006/relationships/oleObject" Target="../embeddings/oleObject4.bin"/><Relationship Id="rId1" Type="http://schemas.openxmlformats.org/officeDocument/2006/relationships/vmlDrawing" Target="../drawings/vmlDrawing1.vml"/><Relationship Id="rId6" Type="http://schemas.openxmlformats.org/officeDocument/2006/relationships/image" Target="../media/image97.wmf"/><Relationship Id="rId24" Type="http://schemas.openxmlformats.org/officeDocument/2006/relationships/image" Target="../media/image40.png"/><Relationship Id="rId32" Type="http://schemas.openxmlformats.org/officeDocument/2006/relationships/image" Target="../media/image100.wmf"/><Relationship Id="rId37" Type="http://schemas.openxmlformats.org/officeDocument/2006/relationships/image" Target="../media/image46.png"/><Relationship Id="rId5" Type="http://schemas.openxmlformats.org/officeDocument/2006/relationships/oleObject" Target="../embeddings/oleObject2.bin"/><Relationship Id="rId23" Type="http://schemas.openxmlformats.org/officeDocument/2006/relationships/image" Target="../media/image39.png"/><Relationship Id="rId28" Type="http://schemas.openxmlformats.org/officeDocument/2006/relationships/image" Target="../media/image104.png"/><Relationship Id="rId36" Type="http://schemas.openxmlformats.org/officeDocument/2006/relationships/image" Target="../media/image106.png"/><Relationship Id="rId19" Type="http://schemas.openxmlformats.org/officeDocument/2006/relationships/image" Target="../media/image102.png"/><Relationship Id="rId31" Type="http://schemas.openxmlformats.org/officeDocument/2006/relationships/oleObject" Target="../embeddings/oleObject5.bin"/><Relationship Id="rId4" Type="http://schemas.openxmlformats.org/officeDocument/2006/relationships/image" Target="../media/image96.wmf"/><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99.wmf"/><Relationship Id="rId35" Type="http://schemas.openxmlformats.org/officeDocument/2006/relationships/image" Target="../media/image10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10.png"/><Relationship Id="rId4" Type="http://schemas.openxmlformats.org/officeDocument/2006/relationships/image" Target="../media/image610.png"/></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9.png"/><Relationship Id="rId7" Type="http://schemas.openxmlformats.org/officeDocument/2006/relationships/image" Target="../media/image54.png"/><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43.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9" Type="http://schemas.openxmlformats.org/officeDocument/2006/relationships/image" Target="../media/image132.png"/><Relationship Id="rId3" Type="http://schemas.openxmlformats.org/officeDocument/2006/relationships/image" Target="../media/image111.png"/><Relationship Id="rId34" Type="http://schemas.openxmlformats.org/officeDocument/2006/relationships/image" Target="../media/image127.png"/><Relationship Id="rId42" Type="http://schemas.openxmlformats.org/officeDocument/2006/relationships/image" Target="../media/image135.png"/><Relationship Id="rId7" Type="http://schemas.openxmlformats.org/officeDocument/2006/relationships/image" Target="../media/image115.png"/><Relationship Id="rId12" Type="http://schemas.openxmlformats.org/officeDocument/2006/relationships/image" Target="../media/image120.png"/><Relationship Id="rId33" Type="http://schemas.openxmlformats.org/officeDocument/2006/relationships/image" Target="../media/image126.png"/><Relationship Id="rId38" Type="http://schemas.openxmlformats.org/officeDocument/2006/relationships/image" Target="../media/image131.png"/><Relationship Id="rId2" Type="http://schemas.openxmlformats.org/officeDocument/2006/relationships/image" Target="../media/image110.png"/><Relationship Id="rId41"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png"/><Relationship Id="rId32" Type="http://schemas.openxmlformats.org/officeDocument/2006/relationships/image" Target="../media/image125.png"/><Relationship Id="rId37" Type="http://schemas.openxmlformats.org/officeDocument/2006/relationships/image" Target="../media/image130.png"/><Relationship Id="rId40" Type="http://schemas.openxmlformats.org/officeDocument/2006/relationships/image" Target="../media/image133.png"/><Relationship Id="rId5" Type="http://schemas.openxmlformats.org/officeDocument/2006/relationships/image" Target="../media/image113.png"/><Relationship Id="rId15" Type="http://schemas.openxmlformats.org/officeDocument/2006/relationships/image" Target="../media/image123.png"/><Relationship Id="rId36" Type="http://schemas.openxmlformats.org/officeDocument/2006/relationships/image" Target="../media/image129.png"/><Relationship Id="rId10" Type="http://schemas.openxmlformats.org/officeDocument/2006/relationships/image" Target="../media/image118.png"/><Relationship Id="rId31" Type="http://schemas.openxmlformats.org/officeDocument/2006/relationships/image" Target="../media/image124.png"/><Relationship Id="rId4" Type="http://schemas.openxmlformats.org/officeDocument/2006/relationships/image" Target="../media/image112.png"/><Relationship Id="rId9" Type="http://schemas.openxmlformats.org/officeDocument/2006/relationships/image" Target="../media/image117.png"/><Relationship Id="rId14" Type="http://schemas.openxmlformats.org/officeDocument/2006/relationships/image" Target="../media/image122.png"/><Relationship Id="rId30" Type="http://schemas.openxmlformats.org/officeDocument/2006/relationships/image" Target="../media/image88.png"/><Relationship Id="rId35" Type="http://schemas.openxmlformats.org/officeDocument/2006/relationships/image" Target="../media/image128.png"/></Relationships>
</file>

<file path=ppt/slides/_rels/slide44.xml.rels><?xml version="1.0" encoding="UTF-8" standalone="yes"?>
<Relationships xmlns="http://schemas.openxmlformats.org/package/2006/relationships"><Relationship Id="rId26" Type="http://schemas.openxmlformats.org/officeDocument/2006/relationships/image" Target="../media/image136.png"/><Relationship Id="rId39" Type="http://schemas.openxmlformats.org/officeDocument/2006/relationships/image" Target="../media/image143.png"/><Relationship Id="rId34" Type="http://schemas.openxmlformats.org/officeDocument/2006/relationships/image" Target="../media/image118.png"/><Relationship Id="rId42" Type="http://schemas.openxmlformats.org/officeDocument/2006/relationships/image" Target="../media/image127.png"/><Relationship Id="rId47" Type="http://schemas.openxmlformats.org/officeDocument/2006/relationships/image" Target="../media/image132.png"/><Relationship Id="rId25" Type="http://schemas.openxmlformats.org/officeDocument/2006/relationships/image" Target="../media/image1120.png"/><Relationship Id="rId33" Type="http://schemas.openxmlformats.org/officeDocument/2006/relationships/image" Target="../media/image116.png"/><Relationship Id="rId38" Type="http://schemas.openxmlformats.org/officeDocument/2006/relationships/image" Target="../media/image142.png"/><Relationship Id="rId46" Type="http://schemas.openxmlformats.org/officeDocument/2006/relationships/image" Target="../media/image145.png"/><Relationship Id="rId29" Type="http://schemas.openxmlformats.org/officeDocument/2006/relationships/image" Target="../media/image110.png"/><Relationship Id="rId41" Type="http://schemas.openxmlformats.org/officeDocument/2006/relationships/image" Target="../media/image126.png"/><Relationship Id="rId1" Type="http://schemas.openxmlformats.org/officeDocument/2006/relationships/slideLayout" Target="../slideLayouts/slideLayout2.xml"/><Relationship Id="rId32" Type="http://schemas.openxmlformats.org/officeDocument/2006/relationships/image" Target="../media/image115.png"/><Relationship Id="rId37" Type="http://schemas.openxmlformats.org/officeDocument/2006/relationships/image" Target="../media/image141.png"/><Relationship Id="rId40" Type="http://schemas.openxmlformats.org/officeDocument/2006/relationships/image" Target="../media/image125.png"/><Relationship Id="rId45" Type="http://schemas.openxmlformats.org/officeDocument/2006/relationships/image" Target="../media/image144.png"/><Relationship Id="rId28" Type="http://schemas.openxmlformats.org/officeDocument/2006/relationships/image" Target="../media/image137.png"/><Relationship Id="rId36" Type="http://schemas.openxmlformats.org/officeDocument/2006/relationships/image" Target="../media/image140.png"/><Relationship Id="rId31" Type="http://schemas.openxmlformats.org/officeDocument/2006/relationships/image" Target="../media/image138.png"/><Relationship Id="rId44" Type="http://schemas.openxmlformats.org/officeDocument/2006/relationships/image" Target="../media/image129.png"/><Relationship Id="rId9" Type="http://schemas.openxmlformats.org/officeDocument/2006/relationships/image" Target="../media/image96.png"/><Relationship Id="rId27" Type="http://schemas.openxmlformats.org/officeDocument/2006/relationships/image" Target="../media/image1140.png"/><Relationship Id="rId30" Type="http://schemas.openxmlformats.org/officeDocument/2006/relationships/image" Target="../media/image111.png"/><Relationship Id="rId35" Type="http://schemas.openxmlformats.org/officeDocument/2006/relationships/image" Target="../media/image139.png"/><Relationship Id="rId43" Type="http://schemas.openxmlformats.org/officeDocument/2006/relationships/image" Target="../media/image128.png"/><Relationship Id="rId48" Type="http://schemas.openxmlformats.org/officeDocument/2006/relationships/image" Target="../media/image1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 Id="rId5" Type="http://schemas.openxmlformats.org/officeDocument/2006/relationships/image" Target="../media/image149.png"/><Relationship Id="rId4" Type="http://schemas.openxmlformats.org/officeDocument/2006/relationships/image" Target="../media/image148.png"/></Relationships>
</file>

<file path=ppt/slides/_rels/slide47.xml.rels><?xml version="1.0" encoding="UTF-8" standalone="yes"?>
<Relationships xmlns="http://schemas.openxmlformats.org/package/2006/relationships"><Relationship Id="rId3" Type="http://schemas.openxmlformats.org/officeDocument/2006/relationships/image" Target="../media/image147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1480.png"/></Relationships>
</file>

<file path=ppt/slides/_rels/slide4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png"/></Relationships>
</file>

<file path=ppt/slides/_rels/slide49.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75.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65.png"/><Relationship Id="rId17" Type="http://schemas.openxmlformats.org/officeDocument/2006/relationships/image" Target="../media/image21.png"/><Relationship Id="rId2" Type="http://schemas.openxmlformats.org/officeDocument/2006/relationships/image" Target="../media/image13.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10.png"/><Relationship Id="rId15" Type="http://schemas.openxmlformats.org/officeDocument/2006/relationships/image" Target="../media/image19.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928662" y="3429000"/>
            <a:ext cx="7304083" cy="2071702"/>
          </a:xfrm>
          <a:prstGeom prst="rect">
            <a:avLst/>
          </a:prstGeom>
          <a:noFill/>
          <a:ln w="9525">
            <a:noFill/>
            <a:miter lim="800000"/>
            <a:headEnd/>
            <a:tailEnd/>
          </a:ln>
          <a:effectLst>
            <a:outerShdw dist="35921" dir="2700000" algn="ctr" rotWithShape="0">
              <a:schemeClr val="bg2"/>
            </a:outerShdw>
          </a:effectLst>
        </p:spPr>
        <p:txBody>
          <a:bodyPr vert="horz" wrap="square" lIns="92075" tIns="46038" rIns="92075" bIns="46038" numCol="1" anchor="ctr" anchorCtr="0" compatLnSpc="1">
            <a:prstTxWarp prst="textNoShape">
              <a:avLst/>
            </a:prstTxWarp>
            <a:normAutofit/>
          </a:bodyPr>
          <a:lstStyle>
            <a:lvl1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mj-lt"/>
                <a:ea typeface="+mj-ea"/>
                <a:cs typeface="+mj-cs"/>
              </a:defRPr>
            </a:lvl1pPr>
            <a:lvl2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2pPr>
            <a:lvl3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3pPr>
            <a:lvl4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4pPr>
            <a:lvl5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5pPr>
            <a:lvl6pPr marL="4572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6pPr>
            <a:lvl7pPr marL="9144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7pPr>
            <a:lvl8pPr marL="13716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8pPr>
            <a:lvl9pPr marL="18288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9pPr>
          </a:lstStyle>
          <a:p>
            <a:pPr marL="514350" indent="-514350" algn="ctr"/>
            <a:r>
              <a:rPr lang="en-US" altLang="ko-KR" sz="3600" dirty="0" smtClean="0">
                <a:latin typeface="+mj-ea"/>
              </a:rPr>
              <a:t>Multilayer Perceptron</a:t>
            </a:r>
            <a:endParaRPr lang="en-US" altLang="ko-KR" sz="3600" dirty="0">
              <a:latin typeface="+mj-ea"/>
            </a:endParaRPr>
          </a:p>
        </p:txBody>
      </p:sp>
      <p:sp>
        <p:nvSpPr>
          <p:cNvPr id="9" name="Rectangle 2"/>
          <p:cNvSpPr>
            <a:spLocks noGrp="1" noChangeArrowheads="1"/>
          </p:cNvSpPr>
          <p:nvPr/>
        </p:nvSpPr>
        <p:spPr bwMode="auto">
          <a:xfrm>
            <a:off x="661194" y="1428736"/>
            <a:ext cx="7821613" cy="1447800"/>
          </a:xfrm>
          <a:prstGeom prst="rect">
            <a:avLst/>
          </a:prstGeom>
          <a:noFill/>
          <a:ln w="9525">
            <a:noFill/>
            <a:miter lim="800000"/>
            <a:headEnd/>
            <a:tailEnd/>
          </a:ln>
          <a:effectLst>
            <a:outerShdw dist="35921" dir="2700000" algn="ctr" rotWithShape="0">
              <a:schemeClr val="bg2"/>
            </a:outerShdw>
          </a:effectLst>
        </p:spPr>
        <p:txBody>
          <a:bodyPr lIns="92075" tIns="46038" rIns="92075" bIns="46038" anchor="ct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1" hangingPunct="1">
              <a:defRPr sz="1400" kern="1200">
                <a:solidFill>
                  <a:schemeClr val="tx1"/>
                </a:solidFill>
                <a:latin typeface="Arial" charset="0"/>
                <a:ea typeface="+mn-ea"/>
                <a:cs typeface="+mn-cs"/>
              </a:defRPr>
            </a:lvl6pPr>
            <a:lvl7pPr marL="2743200" algn="l" defTabSz="914400" rtl="0" eaLnBrk="1" latinLnBrk="1" hangingPunct="1">
              <a:defRPr sz="1400" kern="1200">
                <a:solidFill>
                  <a:schemeClr val="tx1"/>
                </a:solidFill>
                <a:latin typeface="Arial" charset="0"/>
                <a:ea typeface="+mn-ea"/>
                <a:cs typeface="+mn-cs"/>
              </a:defRPr>
            </a:lvl7pPr>
            <a:lvl8pPr marL="3200400" algn="l" defTabSz="914400" rtl="0" eaLnBrk="1" latinLnBrk="1" hangingPunct="1">
              <a:defRPr sz="1400" kern="1200">
                <a:solidFill>
                  <a:schemeClr val="tx1"/>
                </a:solidFill>
                <a:latin typeface="Arial" charset="0"/>
                <a:ea typeface="+mn-ea"/>
                <a:cs typeface="+mn-cs"/>
              </a:defRPr>
            </a:lvl8pPr>
            <a:lvl9pPr marL="3657600" algn="l" defTabSz="914400" rtl="0" eaLnBrk="1" latinLnBrk="1" hangingPunct="1">
              <a:defRPr sz="1400" kern="1200">
                <a:solidFill>
                  <a:schemeClr val="tx1"/>
                </a:solidFill>
                <a:latin typeface="Arial" charset="0"/>
                <a:ea typeface="+mn-ea"/>
                <a:cs typeface="+mn-cs"/>
              </a:defRPr>
            </a:lvl9pPr>
          </a:lstStyle>
          <a:p>
            <a:pPr algn="ctr">
              <a:defRPr/>
            </a:pPr>
            <a:r>
              <a:rPr lang="ko-KR" altLang="en-US" sz="4000" dirty="0" smtClean="0"/>
              <a:t>고급 소프트웨어 실습</a:t>
            </a:r>
            <a:r>
              <a:rPr lang="en-US" altLang="ko-KR" sz="4000" dirty="0" smtClean="0"/>
              <a:t>(CSE4152)</a:t>
            </a:r>
            <a:endParaRPr lang="en-US" altLang="ko-KR" sz="4000" dirty="0"/>
          </a:p>
        </p:txBody>
      </p:sp>
      <p:cxnSp>
        <p:nvCxnSpPr>
          <p:cNvPr id="10" name="직선 연결선 9"/>
          <p:cNvCxnSpPr/>
          <p:nvPr/>
        </p:nvCxnSpPr>
        <p:spPr bwMode="auto">
          <a:xfrm>
            <a:off x="357158" y="1285860"/>
            <a:ext cx="8429684" cy="1588"/>
          </a:xfrm>
          <a:prstGeom prst="line">
            <a:avLst/>
          </a:prstGeom>
          <a:solidFill>
            <a:schemeClr val="bg1"/>
          </a:solidFill>
          <a:ln w="73025" cap="flat" cmpd="sng" algn="ctr">
            <a:solidFill>
              <a:schemeClr val="bg1">
                <a:lumMod val="50000"/>
              </a:schemeClr>
            </a:solidFill>
            <a:prstDash val="solid"/>
            <a:round/>
            <a:headEnd type="none" w="med" len="med"/>
            <a:tailEnd type="none" w="med" len="med"/>
          </a:ln>
          <a:effectLst/>
        </p:spPr>
      </p:cxnSp>
      <p:cxnSp>
        <p:nvCxnSpPr>
          <p:cNvPr id="11" name="직선 연결선 10"/>
          <p:cNvCxnSpPr/>
          <p:nvPr/>
        </p:nvCxnSpPr>
        <p:spPr bwMode="auto">
          <a:xfrm>
            <a:off x="357158" y="3214686"/>
            <a:ext cx="8429684" cy="1588"/>
          </a:xfrm>
          <a:prstGeom prst="line">
            <a:avLst/>
          </a:prstGeom>
          <a:solidFill>
            <a:schemeClr val="bg1"/>
          </a:solidFill>
          <a:ln w="73025" cap="flat" cmpd="sng" algn="ctr">
            <a:solidFill>
              <a:schemeClr val="bg1">
                <a:lumMod val="50000"/>
              </a:schemeClr>
            </a:solidFill>
            <a:prstDash val="solid"/>
            <a:round/>
            <a:headEnd type="none" w="med" len="med"/>
            <a:tailEnd type="none" w="med" len="med"/>
          </a:ln>
          <a:effectLst/>
        </p:spPr>
      </p:cxnSp>
      <p:sp>
        <p:nvSpPr>
          <p:cNvPr id="12" name="슬라이드 번호 개체 틀 3"/>
          <p:cNvSpPr>
            <a:spLocks noGrp="1"/>
          </p:cNvSpPr>
          <p:nvPr>
            <p:ph type="sldNum" sz="quarter" idx="10"/>
          </p:nvPr>
        </p:nvSpPr>
        <p:spPr>
          <a:xfrm>
            <a:off x="7848600" y="6529388"/>
            <a:ext cx="714375" cy="285750"/>
          </a:xfrm>
        </p:spPr>
        <p:txBody>
          <a:bodyPr/>
          <a:lstStyle/>
          <a:p>
            <a:pPr>
              <a:defRPr/>
            </a:pPr>
            <a:r>
              <a:rPr lang="en-US" altLang="ko-KR" smtClean="0"/>
              <a:t> </a:t>
            </a:r>
            <a:fld id="{3F14069D-2812-4305-992F-66FDFFA90FF5}" type="slidenum">
              <a:rPr lang="en-US" altLang="ko-KR" smtClean="0"/>
              <a:pPr>
                <a:defRPr/>
              </a:pPr>
              <a:t>0</a:t>
            </a:fld>
            <a:endParaRPr lang="en-US" altLang="ko-KR" dirty="0"/>
          </a:p>
        </p:txBody>
      </p:sp>
    </p:spTree>
    <p:extLst>
      <p:ext uri="{BB962C8B-B14F-4D97-AF65-F5344CB8AC3E}">
        <p14:creationId xmlns:p14="http://schemas.microsoft.com/office/powerpoint/2010/main" val="121469877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AND </a:t>
            </a:r>
            <a:r>
              <a:rPr lang="ko-KR" altLang="en-US" dirty="0"/>
              <a:t>분류</a:t>
            </a:r>
          </a:p>
        </p:txBody>
      </p:sp>
      <p:sp>
        <p:nvSpPr>
          <p:cNvPr id="2" name="슬라이드 번호 개체 틀 1">
            <a:extLst>
              <a:ext uri="{FF2B5EF4-FFF2-40B4-BE49-F238E27FC236}">
                <a16:creationId xmlns="" xmlns:a16="http://schemas.microsoft.com/office/drawing/2014/main" id="{F72EB9BE-4786-4C5D-B4A9-C5F38FBFAF18}"/>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9</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chemeClr val="accent4"/>
                </a:solidFill>
              </a:rPr>
              <a:t>0</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chemeClr val="accent4"/>
                </a:solidFill>
              </a:rPr>
              <a:t>0</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dirty="0">
                <a:solidFill>
                  <a:schemeClr val="accent4"/>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extLst/>
              </p:nvPr>
            </p:nvGraphicFramePr>
            <p:xfrm>
              <a:off x="4356385" y="15378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 xmlns:a16="http://schemas.microsoft.com/office/drawing/2014/main" val="3739308799"/>
                        </a:ext>
                      </a:extLst>
                    </a:gridCol>
                    <a:gridCol w="1357020">
                      <a:extLst>
                        <a:ext uri="{9D8B030D-6E8A-4147-A177-3AD203B41FA5}">
                          <a16:colId xmlns="" xmlns:a16="http://schemas.microsoft.com/office/drawing/2014/main" val="538777295"/>
                        </a:ext>
                      </a:extLst>
                    </a:gridCol>
                    <a:gridCol w="1357471">
                      <a:extLst>
                        <a:ext uri="{9D8B030D-6E8A-4147-A177-3AD203B41FA5}">
                          <a16:colId xmlns=""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ext uri="{D42A27DB-BD31-4B8C-83A1-F6EECF244321}">
                    <p14:modId xmlns:p14="http://schemas.microsoft.com/office/powerpoint/2010/main" val="188330951"/>
                  </p:ext>
                </p:extLst>
              </p:nvPr>
            </p:nvGraphicFramePr>
            <p:xfrm>
              <a:off x="4356385" y="15378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cxnSp>
        <p:nvCxnSpPr>
          <p:cNvPr id="14" name="직선 연결선 13"/>
          <p:cNvCxnSpPr>
            <a:cxnSpLocks/>
          </p:cNvCxnSpPr>
          <p:nvPr/>
        </p:nvCxnSpPr>
        <p:spPr>
          <a:xfrm>
            <a:off x="941724" y="1245532"/>
            <a:ext cx="2724049" cy="2950155"/>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2279065" y="2227464"/>
                <a:ext cx="45283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3600" i="1" dirty="0">
                          <a:solidFill>
                            <a:srgbClr val="FF0000"/>
                          </a:solidFill>
                          <a:latin typeface="Cambria Math" panose="02040503050406030204" pitchFamily="18" charset="0"/>
                        </a:rPr>
                        <m:t>+</m:t>
                      </m:r>
                    </m:oMath>
                  </m:oMathPara>
                </a14:m>
                <a:endParaRPr lang="ko-KR" altLang="en-US" sz="3600" dirty="0">
                  <a:solidFill>
                    <a:srgbClr val="FF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279065" y="2227464"/>
                <a:ext cx="452838" cy="646331"/>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778904" y="2689250"/>
                <a:ext cx="69121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3600" i="1" dirty="0">
                          <a:solidFill>
                            <a:srgbClr val="FF0000"/>
                          </a:solidFill>
                          <a:latin typeface="Cambria Math" panose="02040503050406030204" pitchFamily="18" charset="0"/>
                        </a:rPr>
                        <m:t>−</m:t>
                      </m:r>
                    </m:oMath>
                  </m:oMathPara>
                </a14:m>
                <a:endParaRPr lang="ko-KR" altLang="en-US" sz="3600"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778904" y="2689250"/>
                <a:ext cx="691215" cy="646331"/>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80779" y="5120228"/>
                <a:ext cx="384643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2400" i="1" dirty="0">
                          <a:latin typeface="Cambria Math" panose="02040503050406030204" pitchFamily="18" charset="0"/>
                        </a:rPr>
                        <m:t>𝑓</m:t>
                      </m:r>
                      <m:r>
                        <a:rPr lang="en-US" altLang="ko-KR" sz="2400" i="1" dirty="0">
                          <a:latin typeface="Cambria Math" panose="02040503050406030204" pitchFamily="18" charset="0"/>
                        </a:rPr>
                        <m:t>(</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𝟏</m:t>
                          </m:r>
                        </m:sub>
                      </m:sSub>
                      <m:r>
                        <a:rPr lang="en-US" altLang="ko-KR" sz="2400" i="1" dirty="0">
                          <a:latin typeface="Cambria Math" panose="02040503050406030204" pitchFamily="18" charset="0"/>
                        </a:rPr>
                        <m:t>,</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𝟐</m:t>
                          </m:r>
                        </m:sub>
                      </m:sSub>
                      <m:r>
                        <a:rPr lang="en-US" altLang="ko-KR" sz="2400" i="1" dirty="0">
                          <a:latin typeface="Cambria Math" panose="02040503050406030204" pitchFamily="18" charset="0"/>
                        </a:rPr>
                        <m:t>) =</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𝟏</m:t>
                          </m:r>
                        </m:sub>
                      </m:sSub>
                      <m:r>
                        <a:rPr lang="en-US" altLang="ko-KR" sz="2400" i="1" dirty="0">
                          <a:latin typeface="Cambria Math" panose="02040503050406030204" pitchFamily="18" charset="0"/>
                        </a:rPr>
                        <m:t> + </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𝟐</m:t>
                          </m:r>
                        </m:sub>
                      </m:sSub>
                      <m:r>
                        <a:rPr lang="en-US" altLang="ko-KR" sz="2400" i="1" dirty="0">
                          <a:latin typeface="Cambria Math" panose="02040503050406030204" pitchFamily="18" charset="0"/>
                        </a:rPr>
                        <m:t> −1.5</m:t>
                      </m:r>
                    </m:oMath>
                  </m:oMathPara>
                </a14:m>
                <a:endParaRPr lang="ko-KR" alt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80779" y="5120228"/>
                <a:ext cx="3846438" cy="461665"/>
              </a:xfrm>
              <a:prstGeom prst="rect">
                <a:avLst/>
              </a:prstGeom>
              <a:blipFill>
                <a:blip r:embed="rId7"/>
                <a:stretch>
                  <a:fillRect b="-17105"/>
                </a:stretch>
              </a:blipFill>
            </p:spPr>
            <p:txBody>
              <a:bodyPr/>
              <a:lstStyle/>
              <a:p>
                <a:r>
                  <a:rPr lang="ko-KR" altLang="en-US">
                    <a:noFill/>
                  </a:rPr>
                  <a:t> </a:t>
                </a:r>
              </a:p>
            </p:txBody>
          </p:sp>
        </mc:Fallback>
      </mc:AlternateContent>
      <p:grpSp>
        <p:nvGrpSpPr>
          <p:cNvPr id="41" name="그룹 40"/>
          <p:cNvGrpSpPr/>
          <p:nvPr/>
        </p:nvGrpSpPr>
        <p:grpSpPr>
          <a:xfrm>
            <a:off x="4755489" y="4099278"/>
            <a:ext cx="3581085" cy="2179985"/>
            <a:chOff x="4755487" y="4099276"/>
            <a:chExt cx="3581085" cy="2179985"/>
          </a:xfrm>
        </p:grpSpPr>
        <p:grpSp>
          <p:nvGrpSpPr>
            <p:cNvPr id="18" name="그룹 17"/>
            <p:cNvGrpSpPr/>
            <p:nvPr/>
          </p:nvGrpSpPr>
          <p:grpSpPr>
            <a:xfrm>
              <a:off x="4755487" y="4195685"/>
              <a:ext cx="2609456" cy="2083576"/>
              <a:chOff x="6036999" y="3521259"/>
              <a:chExt cx="2609456" cy="2083576"/>
            </a:xfrm>
          </p:grpSpPr>
          <p:sp>
            <p:nvSpPr>
              <p:cNvPr id="19" name="object 3"/>
              <p:cNvSpPr/>
              <p:nvPr/>
            </p:nvSpPr>
            <p:spPr>
              <a:xfrm>
                <a:off x="6126374" y="5026005"/>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1" y="206569"/>
                    </a:lnTo>
                    <a:lnTo>
                      <a:pt x="666610" y="256941"/>
                    </a:lnTo>
                    <a:lnTo>
                      <a:pt x="675318" y="310480"/>
                    </a:lnTo>
                    <a:lnTo>
                      <a:pt x="676440" y="338219"/>
                    </a:lnTo>
                    <a:lnTo>
                      <a:pt x="675318" y="365959"/>
                    </a:lnTo>
                    <a:lnTo>
                      <a:pt x="666610" y="419498"/>
                    </a:lnTo>
                    <a:lnTo>
                      <a:pt x="649861"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20" name="object 5"/>
              <p:cNvSpPr/>
              <p:nvPr/>
            </p:nvSpPr>
            <p:spPr>
              <a:xfrm>
                <a:off x="7094821" y="5026005"/>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1" y="206569"/>
                    </a:lnTo>
                    <a:lnTo>
                      <a:pt x="666610" y="256941"/>
                    </a:lnTo>
                    <a:lnTo>
                      <a:pt x="675318" y="310480"/>
                    </a:lnTo>
                    <a:lnTo>
                      <a:pt x="676440" y="338219"/>
                    </a:lnTo>
                    <a:lnTo>
                      <a:pt x="675318" y="365959"/>
                    </a:lnTo>
                    <a:lnTo>
                      <a:pt x="666610" y="419498"/>
                    </a:lnTo>
                    <a:lnTo>
                      <a:pt x="649861"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21" name="object 7"/>
              <p:cNvSpPr/>
              <p:nvPr/>
            </p:nvSpPr>
            <p:spPr>
              <a:xfrm>
                <a:off x="7953610" y="4272764"/>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0" y="206569"/>
                    </a:lnTo>
                    <a:lnTo>
                      <a:pt x="666610" y="256941"/>
                    </a:lnTo>
                    <a:lnTo>
                      <a:pt x="675318" y="310480"/>
                    </a:lnTo>
                    <a:lnTo>
                      <a:pt x="676440" y="338219"/>
                    </a:lnTo>
                    <a:lnTo>
                      <a:pt x="675318" y="365959"/>
                    </a:lnTo>
                    <a:lnTo>
                      <a:pt x="666610" y="419498"/>
                    </a:lnTo>
                    <a:lnTo>
                      <a:pt x="649860"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22" name="object 8"/>
              <p:cNvSpPr txBox="1"/>
              <p:nvPr/>
            </p:nvSpPr>
            <p:spPr>
              <a:xfrm>
                <a:off x="8185740" y="4472013"/>
                <a:ext cx="119458" cy="236860"/>
              </a:xfrm>
              <a:prstGeom prst="rect">
                <a:avLst/>
              </a:prstGeom>
            </p:spPr>
            <p:txBody>
              <a:bodyPr vert="horz" wrap="square" lIns="0" tIns="0" rIns="0" bIns="0" rtlCol="0">
                <a:spAutoFit/>
              </a:bodyPr>
              <a:lstStyle/>
              <a:p>
                <a:pPr marL="10860"/>
                <a:r>
                  <a:rPr sz="1539" dirty="0">
                    <a:latin typeface="Times New Roman"/>
                    <a:cs typeface="Times New Roman"/>
                  </a:rPr>
                  <a:t>1</a:t>
                </a:r>
              </a:p>
            </p:txBody>
          </p:sp>
          <p:sp>
            <p:nvSpPr>
              <p:cNvPr id="23" name="object 9"/>
              <p:cNvSpPr/>
              <p:nvPr/>
            </p:nvSpPr>
            <p:spPr>
              <a:xfrm>
                <a:off x="7100420" y="3521259"/>
                <a:ext cx="578830" cy="578830"/>
              </a:xfrm>
              <a:custGeom>
                <a:avLst/>
                <a:gdLst/>
                <a:ahLst/>
                <a:cxnLst/>
                <a:rect l="l" t="t" r="r" b="b"/>
                <a:pathLst>
                  <a:path w="676909" h="676910">
                    <a:moveTo>
                      <a:pt x="0" y="338220"/>
                    </a:moveTo>
                    <a:lnTo>
                      <a:pt x="4426" y="283359"/>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9" y="1121"/>
                    </a:lnTo>
                    <a:lnTo>
                      <a:pt x="419497" y="9829"/>
                    </a:lnTo>
                    <a:lnTo>
                      <a:pt x="469870" y="26579"/>
                    </a:lnTo>
                    <a:lnTo>
                      <a:pt x="516379" y="50673"/>
                    </a:lnTo>
                    <a:lnTo>
                      <a:pt x="558329" y="81415"/>
                    </a:lnTo>
                    <a:lnTo>
                      <a:pt x="595024" y="118110"/>
                    </a:lnTo>
                    <a:lnTo>
                      <a:pt x="625766" y="160060"/>
                    </a:lnTo>
                    <a:lnTo>
                      <a:pt x="649860" y="206569"/>
                    </a:lnTo>
                    <a:lnTo>
                      <a:pt x="666610" y="256941"/>
                    </a:lnTo>
                    <a:lnTo>
                      <a:pt x="675318" y="310480"/>
                    </a:lnTo>
                    <a:lnTo>
                      <a:pt x="676439" y="338220"/>
                    </a:lnTo>
                    <a:lnTo>
                      <a:pt x="675318" y="365959"/>
                    </a:lnTo>
                    <a:lnTo>
                      <a:pt x="666610" y="419498"/>
                    </a:lnTo>
                    <a:lnTo>
                      <a:pt x="649860" y="469870"/>
                    </a:lnTo>
                    <a:lnTo>
                      <a:pt x="625766" y="516379"/>
                    </a:lnTo>
                    <a:lnTo>
                      <a:pt x="595024" y="558329"/>
                    </a:lnTo>
                    <a:lnTo>
                      <a:pt x="558329" y="595024"/>
                    </a:lnTo>
                    <a:lnTo>
                      <a:pt x="516379" y="625766"/>
                    </a:lnTo>
                    <a:lnTo>
                      <a:pt x="469870" y="649860"/>
                    </a:lnTo>
                    <a:lnTo>
                      <a:pt x="419497" y="666610"/>
                    </a:lnTo>
                    <a:lnTo>
                      <a:pt x="365959"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20"/>
                    </a:lnTo>
                    <a:close/>
                  </a:path>
                </a:pathLst>
              </a:custGeom>
              <a:ln w="25399">
                <a:solidFill>
                  <a:srgbClr val="000000"/>
                </a:solidFill>
              </a:ln>
            </p:spPr>
            <p:txBody>
              <a:bodyPr wrap="square" lIns="0" tIns="0" rIns="0" bIns="0" rtlCol="0"/>
              <a:lstStyle/>
              <a:p>
                <a:endParaRPr sz="1368" dirty="0"/>
              </a:p>
            </p:txBody>
          </p:sp>
          <p:sp>
            <p:nvSpPr>
              <p:cNvPr id="24" name="object 10"/>
              <p:cNvSpPr/>
              <p:nvPr/>
            </p:nvSpPr>
            <p:spPr>
              <a:xfrm>
                <a:off x="6367650" y="3905154"/>
                <a:ext cx="941846" cy="1183526"/>
              </a:xfrm>
              <a:prstGeom prst="rect">
                <a:avLst/>
              </a:prstGeom>
              <a:blipFill>
                <a:blip r:embed="rId8" cstate="print"/>
                <a:stretch>
                  <a:fillRect/>
                </a:stretch>
              </a:blipFill>
            </p:spPr>
            <p:txBody>
              <a:bodyPr wrap="square" lIns="0" tIns="0" rIns="0" bIns="0" rtlCol="0"/>
              <a:lstStyle/>
              <a:p>
                <a:endParaRPr sz="1368" dirty="0"/>
              </a:p>
            </p:txBody>
          </p:sp>
          <p:sp>
            <p:nvSpPr>
              <p:cNvPr id="25" name="object 11"/>
              <p:cNvSpPr/>
              <p:nvPr/>
            </p:nvSpPr>
            <p:spPr>
              <a:xfrm>
                <a:off x="6415589" y="4031831"/>
                <a:ext cx="756932" cy="994220"/>
              </a:xfrm>
              <a:custGeom>
                <a:avLst/>
                <a:gdLst/>
                <a:ahLst/>
                <a:cxnLst/>
                <a:rect l="l" t="t" r="r" b="b"/>
                <a:pathLst>
                  <a:path w="885190" h="1162685">
                    <a:moveTo>
                      <a:pt x="0" y="1162630"/>
                    </a:moveTo>
                    <a:lnTo>
                      <a:pt x="884847" y="0"/>
                    </a:lnTo>
                  </a:path>
                </a:pathLst>
              </a:custGeom>
              <a:ln w="25399">
                <a:solidFill>
                  <a:srgbClr val="000000"/>
                </a:solidFill>
              </a:ln>
            </p:spPr>
            <p:txBody>
              <a:bodyPr wrap="square" lIns="0" tIns="0" rIns="0" bIns="0" rtlCol="0"/>
              <a:lstStyle/>
              <a:p>
                <a:endParaRPr sz="1368" dirty="0"/>
              </a:p>
            </p:txBody>
          </p:sp>
          <p:sp>
            <p:nvSpPr>
              <p:cNvPr id="26" name="object 12"/>
              <p:cNvSpPr/>
              <p:nvPr/>
            </p:nvSpPr>
            <p:spPr>
              <a:xfrm>
                <a:off x="7090192" y="4014680"/>
                <a:ext cx="95567" cy="103712"/>
              </a:xfrm>
              <a:custGeom>
                <a:avLst/>
                <a:gdLst/>
                <a:ahLst/>
                <a:cxnLst/>
                <a:rect l="l" t="t" r="r" b="b"/>
                <a:pathLst>
                  <a:path w="111759" h="121285">
                    <a:moveTo>
                      <a:pt x="106263" y="40112"/>
                    </a:moveTo>
                    <a:lnTo>
                      <a:pt x="80670" y="40112"/>
                    </a:lnTo>
                    <a:lnTo>
                      <a:pt x="71696" y="113022"/>
                    </a:lnTo>
                    <a:lnTo>
                      <a:pt x="76645" y="119360"/>
                    </a:lnTo>
                    <a:lnTo>
                      <a:pt x="90567" y="121074"/>
                    </a:lnTo>
                    <a:lnTo>
                      <a:pt x="96906" y="116126"/>
                    </a:lnTo>
                    <a:lnTo>
                      <a:pt x="106263" y="40112"/>
                    </a:lnTo>
                    <a:close/>
                  </a:path>
                  <a:path w="111759" h="121285">
                    <a:moveTo>
                      <a:pt x="111201" y="0"/>
                    </a:moveTo>
                    <a:lnTo>
                      <a:pt x="3081" y="44717"/>
                    </a:lnTo>
                    <a:lnTo>
                      <a:pt x="0" y="52144"/>
                    </a:lnTo>
                    <a:lnTo>
                      <a:pt x="5360" y="65107"/>
                    </a:lnTo>
                    <a:lnTo>
                      <a:pt x="12787" y="68188"/>
                    </a:lnTo>
                    <a:lnTo>
                      <a:pt x="80670" y="40112"/>
                    </a:lnTo>
                    <a:lnTo>
                      <a:pt x="106263" y="40112"/>
                    </a:lnTo>
                    <a:lnTo>
                      <a:pt x="111201" y="0"/>
                    </a:lnTo>
                    <a:close/>
                  </a:path>
                </a:pathLst>
              </a:custGeom>
              <a:solidFill>
                <a:srgbClr val="000000"/>
              </a:solidFill>
            </p:spPr>
            <p:txBody>
              <a:bodyPr wrap="square" lIns="0" tIns="0" rIns="0" bIns="0" rtlCol="0"/>
              <a:lstStyle/>
              <a:p>
                <a:endParaRPr sz="1368" dirty="0"/>
              </a:p>
            </p:txBody>
          </p:sp>
          <p:sp>
            <p:nvSpPr>
              <p:cNvPr id="27" name="object 13"/>
              <p:cNvSpPr/>
              <p:nvPr/>
            </p:nvSpPr>
            <p:spPr>
              <a:xfrm>
                <a:off x="7263291" y="3990455"/>
                <a:ext cx="252343" cy="1091119"/>
              </a:xfrm>
              <a:prstGeom prst="rect">
                <a:avLst/>
              </a:prstGeom>
              <a:blipFill>
                <a:blip r:embed="rId9" cstate="print"/>
                <a:stretch>
                  <a:fillRect/>
                </a:stretch>
              </a:blipFill>
            </p:spPr>
            <p:txBody>
              <a:bodyPr wrap="square" lIns="0" tIns="0" rIns="0" bIns="0" rtlCol="0"/>
              <a:lstStyle/>
              <a:p>
                <a:endParaRPr sz="1368" dirty="0"/>
              </a:p>
            </p:txBody>
          </p:sp>
          <p:sp>
            <p:nvSpPr>
              <p:cNvPr id="28" name="object 14"/>
              <p:cNvSpPr/>
              <p:nvPr/>
            </p:nvSpPr>
            <p:spPr>
              <a:xfrm>
                <a:off x="7384035" y="4121076"/>
                <a:ext cx="5430" cy="905169"/>
              </a:xfrm>
              <a:custGeom>
                <a:avLst/>
                <a:gdLst/>
                <a:ahLst/>
                <a:cxnLst/>
                <a:rect l="l" t="t" r="r" b="b"/>
                <a:pathLst>
                  <a:path w="6350" h="1058545">
                    <a:moveTo>
                      <a:pt x="0" y="1058263"/>
                    </a:moveTo>
                    <a:lnTo>
                      <a:pt x="6201" y="0"/>
                    </a:lnTo>
                  </a:path>
                </a:pathLst>
              </a:custGeom>
              <a:ln w="25399">
                <a:solidFill>
                  <a:srgbClr val="000000"/>
                </a:solidFill>
              </a:ln>
            </p:spPr>
            <p:txBody>
              <a:bodyPr wrap="square" lIns="0" tIns="0" rIns="0" bIns="0" rtlCol="0"/>
              <a:lstStyle/>
              <a:p>
                <a:endParaRPr sz="1368" dirty="0"/>
              </a:p>
            </p:txBody>
          </p:sp>
          <p:sp>
            <p:nvSpPr>
              <p:cNvPr id="29" name="object 15"/>
              <p:cNvSpPr/>
              <p:nvPr/>
            </p:nvSpPr>
            <p:spPr>
              <a:xfrm>
                <a:off x="7338547" y="4099523"/>
                <a:ext cx="100997" cy="99368"/>
              </a:xfrm>
              <a:custGeom>
                <a:avLst/>
                <a:gdLst/>
                <a:ahLst/>
                <a:cxnLst/>
                <a:rect l="l" t="t" r="r" b="b"/>
                <a:pathLst>
                  <a:path w="118109" h="116204">
                    <a:moveTo>
                      <a:pt x="88556" y="50408"/>
                    </a:moveTo>
                    <a:lnTo>
                      <a:pt x="59249" y="50408"/>
                    </a:lnTo>
                    <a:lnTo>
                      <a:pt x="95891" y="114077"/>
                    </a:lnTo>
                    <a:lnTo>
                      <a:pt x="103656" y="116169"/>
                    </a:lnTo>
                    <a:lnTo>
                      <a:pt x="115813" y="109171"/>
                    </a:lnTo>
                    <a:lnTo>
                      <a:pt x="117906" y="101408"/>
                    </a:lnTo>
                    <a:lnTo>
                      <a:pt x="88556" y="50408"/>
                    </a:lnTo>
                    <a:close/>
                  </a:path>
                  <a:path w="118109" h="116204">
                    <a:moveTo>
                      <a:pt x="59545" y="0"/>
                    </a:moveTo>
                    <a:lnTo>
                      <a:pt x="0" y="100717"/>
                    </a:lnTo>
                    <a:lnTo>
                      <a:pt x="2000" y="108504"/>
                    </a:lnTo>
                    <a:lnTo>
                      <a:pt x="14076" y="115643"/>
                    </a:lnTo>
                    <a:lnTo>
                      <a:pt x="21864" y="113643"/>
                    </a:lnTo>
                    <a:lnTo>
                      <a:pt x="59249" y="50408"/>
                    </a:lnTo>
                    <a:lnTo>
                      <a:pt x="88556" y="50408"/>
                    </a:lnTo>
                    <a:lnTo>
                      <a:pt x="59545" y="0"/>
                    </a:lnTo>
                    <a:close/>
                  </a:path>
                </a:pathLst>
              </a:custGeom>
              <a:solidFill>
                <a:srgbClr val="000000"/>
              </a:solidFill>
            </p:spPr>
            <p:txBody>
              <a:bodyPr wrap="square" lIns="0" tIns="0" rIns="0" bIns="0" rtlCol="0"/>
              <a:lstStyle/>
              <a:p>
                <a:endParaRPr sz="1368" dirty="0"/>
              </a:p>
            </p:txBody>
          </p:sp>
          <p:sp>
            <p:nvSpPr>
              <p:cNvPr id="30" name="object 16"/>
              <p:cNvSpPr/>
              <p:nvPr/>
            </p:nvSpPr>
            <p:spPr>
              <a:xfrm>
                <a:off x="7469431" y="3905155"/>
                <a:ext cx="614865" cy="515349"/>
              </a:xfrm>
              <a:prstGeom prst="rect">
                <a:avLst/>
              </a:prstGeom>
              <a:blipFill>
                <a:blip r:embed="rId10" cstate="print"/>
                <a:stretch>
                  <a:fillRect/>
                </a:stretch>
              </a:blipFill>
            </p:spPr>
            <p:txBody>
              <a:bodyPr wrap="square" lIns="0" tIns="0" rIns="0" bIns="0" rtlCol="0"/>
              <a:lstStyle/>
              <a:p>
                <a:endParaRPr sz="1368" dirty="0"/>
              </a:p>
            </p:txBody>
          </p:sp>
          <p:sp>
            <p:nvSpPr>
              <p:cNvPr id="31" name="object 17"/>
              <p:cNvSpPr/>
              <p:nvPr/>
            </p:nvSpPr>
            <p:spPr>
              <a:xfrm>
                <a:off x="7611207" y="4028139"/>
                <a:ext cx="427335" cy="329597"/>
              </a:xfrm>
              <a:custGeom>
                <a:avLst/>
                <a:gdLst/>
                <a:ahLst/>
                <a:cxnLst/>
                <a:rect l="l" t="t" r="r" b="b"/>
                <a:pathLst>
                  <a:path w="499745" h="385445">
                    <a:moveTo>
                      <a:pt x="499481" y="385137"/>
                    </a:moveTo>
                    <a:lnTo>
                      <a:pt x="0" y="0"/>
                    </a:lnTo>
                  </a:path>
                </a:pathLst>
              </a:custGeom>
              <a:ln w="25399">
                <a:solidFill>
                  <a:srgbClr val="000000"/>
                </a:solidFill>
              </a:ln>
            </p:spPr>
            <p:txBody>
              <a:bodyPr wrap="square" lIns="0" tIns="0" rIns="0" bIns="0" rtlCol="0"/>
              <a:lstStyle/>
              <a:p>
                <a:endParaRPr sz="1368" dirty="0"/>
              </a:p>
            </p:txBody>
          </p:sp>
          <p:sp>
            <p:nvSpPr>
              <p:cNvPr id="32" name="object 18"/>
              <p:cNvSpPr/>
              <p:nvPr/>
            </p:nvSpPr>
            <p:spPr>
              <a:xfrm>
                <a:off x="7594139" y="4014979"/>
                <a:ext cx="103712" cy="95567"/>
              </a:xfrm>
              <a:custGeom>
                <a:avLst/>
                <a:gdLst/>
                <a:ahLst/>
                <a:cxnLst/>
                <a:rect l="l" t="t" r="r" b="b"/>
                <a:pathLst>
                  <a:path w="121284" h="111760">
                    <a:moveTo>
                      <a:pt x="0" y="0"/>
                    </a:moveTo>
                    <a:lnTo>
                      <a:pt x="44035" y="108398"/>
                    </a:lnTo>
                    <a:lnTo>
                      <a:pt x="51443" y="111526"/>
                    </a:lnTo>
                    <a:lnTo>
                      <a:pt x="64441" y="106246"/>
                    </a:lnTo>
                    <a:lnTo>
                      <a:pt x="67567" y="98839"/>
                    </a:lnTo>
                    <a:lnTo>
                      <a:pt x="39919" y="30780"/>
                    </a:lnTo>
                    <a:lnTo>
                      <a:pt x="119727" y="30780"/>
                    </a:lnTo>
                    <a:lnTo>
                      <a:pt x="120942" y="21394"/>
                    </a:lnTo>
                    <a:lnTo>
                      <a:pt x="116033" y="15025"/>
                    </a:lnTo>
                    <a:lnTo>
                      <a:pt x="0" y="0"/>
                    </a:lnTo>
                    <a:close/>
                  </a:path>
                  <a:path w="121284" h="111760">
                    <a:moveTo>
                      <a:pt x="119727" y="30780"/>
                    </a:moveTo>
                    <a:lnTo>
                      <a:pt x="39919" y="30780"/>
                    </a:lnTo>
                    <a:lnTo>
                      <a:pt x="112772" y="40214"/>
                    </a:lnTo>
                    <a:lnTo>
                      <a:pt x="119141" y="35306"/>
                    </a:lnTo>
                    <a:lnTo>
                      <a:pt x="119727" y="3078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33" name="object 19"/>
                  <p:cNvSpPr txBox="1"/>
                  <p:nvPr/>
                </p:nvSpPr>
                <p:spPr>
                  <a:xfrm>
                    <a:off x="6036999" y="4260829"/>
                    <a:ext cx="747170" cy="236860"/>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sz="1539" b="1" i="1">
                                  <a:latin typeface="Cambria Math" panose="02040503050406030204" pitchFamily="18" charset="0"/>
                                  <a:cs typeface="Times New Roman"/>
                                </a:rPr>
                              </m:ctrlPr>
                            </m:sSubPr>
                            <m:e>
                              <m:r>
                                <a:rPr lang="ko-KR" altLang="en-US" sz="1539" b="1" i="1">
                                  <a:latin typeface="Cambria Math" panose="02040503050406030204" pitchFamily="18" charset="0"/>
                                  <a:cs typeface="Times New Roman"/>
                                </a:rPr>
                                <m:t>𝒘</m:t>
                              </m:r>
                            </m:e>
                            <m:sub>
                              <m:r>
                                <a:rPr lang="en-US" altLang="ko-KR" sz="1539" b="1" i="1">
                                  <a:latin typeface="Cambria Math" panose="02040503050406030204" pitchFamily="18" charset="0"/>
                                  <a:cs typeface="Times New Roman"/>
                                </a:rPr>
                                <m:t>𝟏</m:t>
                              </m:r>
                            </m:sub>
                          </m:sSub>
                          <m:r>
                            <a:rPr lang="en-US" altLang="ko-KR" sz="1539" b="1" i="1">
                              <a:latin typeface="Cambria Math" panose="02040503050406030204" pitchFamily="18" charset="0"/>
                              <a:cs typeface="Times New Roman"/>
                            </a:rPr>
                            <m:t>=</m:t>
                          </m:r>
                          <m:r>
                            <a:rPr lang="en-US" altLang="ko-KR" sz="1539" b="1" i="1">
                              <a:latin typeface="Cambria Math" panose="02040503050406030204" pitchFamily="18" charset="0"/>
                              <a:cs typeface="Times New Roman"/>
                            </a:rPr>
                            <m:t>𝟏</m:t>
                          </m:r>
                        </m:oMath>
                      </m:oMathPara>
                    </a14:m>
                    <a:endParaRPr sz="1539" dirty="0">
                      <a:latin typeface="Times New Roman"/>
                      <a:cs typeface="Times New Roman"/>
                    </a:endParaRPr>
                  </a:p>
                </p:txBody>
              </p:sp>
            </mc:Choice>
            <mc:Fallback xmlns="">
              <p:sp>
                <p:nvSpPr>
                  <p:cNvPr id="33" name="object 19"/>
                  <p:cNvSpPr txBox="1">
                    <a:spLocks noRot="1" noChangeAspect="1" noMove="1" noResize="1" noEditPoints="1" noAdjustHandles="1" noChangeArrowheads="1" noChangeShapeType="1" noTextEdit="1"/>
                  </p:cNvSpPr>
                  <p:nvPr/>
                </p:nvSpPr>
                <p:spPr>
                  <a:xfrm>
                    <a:off x="6036999" y="4260829"/>
                    <a:ext cx="747170" cy="236860"/>
                  </a:xfrm>
                  <a:prstGeom prst="rect">
                    <a:avLst/>
                  </a:prstGeom>
                  <a:blipFill rotWithShape="0">
                    <a:blip r:embed="rId11"/>
                    <a:stretch>
                      <a:fillRect b="-2105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4" name="object 20"/>
                  <p:cNvSpPr txBox="1"/>
                  <p:nvPr/>
                </p:nvSpPr>
                <p:spPr>
                  <a:xfrm>
                    <a:off x="6684180" y="4708646"/>
                    <a:ext cx="720247" cy="236860"/>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sz="1539" i="1">
                                  <a:latin typeface="Cambria Math" panose="02040503050406030204" pitchFamily="18" charset="0"/>
                                  <a:cs typeface="Times New Roman"/>
                                </a:rPr>
                              </m:ctrlPr>
                            </m:sSubPr>
                            <m:e>
                              <m:r>
                                <a:rPr lang="ko-KR" altLang="en-US" sz="1539" i="1">
                                  <a:latin typeface="Cambria Math" panose="02040503050406030204" pitchFamily="18" charset="0"/>
                                  <a:cs typeface="Times New Roman"/>
                                </a:rPr>
                                <m:t>𝒘</m:t>
                              </m:r>
                            </m:e>
                            <m:sub>
                              <m:r>
                                <a:rPr lang="en-US" altLang="ko-KR" sz="1539" b="1" i="1">
                                  <a:latin typeface="Cambria Math" panose="02040503050406030204" pitchFamily="18" charset="0"/>
                                  <a:cs typeface="Times New Roman"/>
                                </a:rPr>
                                <m:t>𝟐</m:t>
                              </m:r>
                            </m:sub>
                          </m:sSub>
                          <m:r>
                            <a:rPr lang="en-US" altLang="ko-KR" sz="1539" b="1" i="1">
                              <a:latin typeface="Cambria Math" panose="02040503050406030204" pitchFamily="18" charset="0"/>
                              <a:cs typeface="Times New Roman"/>
                            </a:rPr>
                            <m:t>=</m:t>
                          </m:r>
                          <m:r>
                            <a:rPr lang="en-US" altLang="ko-KR" sz="1539" b="1" i="1">
                              <a:latin typeface="Cambria Math" panose="02040503050406030204" pitchFamily="18" charset="0"/>
                              <a:cs typeface="Times New Roman"/>
                            </a:rPr>
                            <m:t>𝟏</m:t>
                          </m:r>
                        </m:oMath>
                      </m:oMathPara>
                    </a14:m>
                    <a:endParaRPr sz="1539" dirty="0">
                      <a:latin typeface="Times New Roman"/>
                      <a:cs typeface="Times New Roman"/>
                    </a:endParaRPr>
                  </a:p>
                </p:txBody>
              </p:sp>
            </mc:Choice>
            <mc:Fallback xmlns="">
              <p:sp>
                <p:nvSpPr>
                  <p:cNvPr id="34" name="object 20"/>
                  <p:cNvSpPr txBox="1">
                    <a:spLocks noRot="1" noChangeAspect="1" noMove="1" noResize="1" noEditPoints="1" noAdjustHandles="1" noChangeArrowheads="1" noChangeShapeType="1" noTextEdit="1"/>
                  </p:cNvSpPr>
                  <p:nvPr/>
                </p:nvSpPr>
                <p:spPr>
                  <a:xfrm>
                    <a:off x="6684180" y="4708646"/>
                    <a:ext cx="720247" cy="236860"/>
                  </a:xfrm>
                  <a:prstGeom prst="rect">
                    <a:avLst/>
                  </a:prstGeom>
                  <a:blipFill rotWithShape="0">
                    <a:blip r:embed="rId12"/>
                    <a:stretch>
                      <a:fillRect l="-847" r="-1695" b="-17949"/>
                    </a:stretch>
                  </a:blipFill>
                </p:spPr>
                <p:txBody>
                  <a:bodyPr/>
                  <a:lstStyle/>
                  <a:p>
                    <a:r>
                      <a:rPr lang="ko-KR" altLang="en-US">
                        <a:noFill/>
                      </a:rPr>
                      <a:t> </a:t>
                    </a:r>
                  </a:p>
                </p:txBody>
              </p:sp>
            </mc:Fallback>
          </mc:AlternateContent>
          <p:sp>
            <p:nvSpPr>
              <p:cNvPr id="35" name="object 21"/>
              <p:cNvSpPr txBox="1"/>
              <p:nvPr/>
            </p:nvSpPr>
            <p:spPr>
              <a:xfrm>
                <a:off x="7847124" y="3906702"/>
                <a:ext cx="799331" cy="236860"/>
              </a:xfrm>
              <a:prstGeom prst="rect">
                <a:avLst/>
              </a:prstGeom>
            </p:spPr>
            <p:txBody>
              <a:bodyPr vert="horz" wrap="square" lIns="0" tIns="0" rIns="0" bIns="0" rtlCol="0">
                <a:spAutoFit/>
              </a:bodyPr>
              <a:lstStyle/>
              <a:p>
                <a:pPr marL="10860"/>
                <a:r>
                  <a:rPr lang="en-US" sz="1539" dirty="0">
                    <a:latin typeface="Times New Roman"/>
                    <a:cs typeface="Times New Roman"/>
                  </a:rPr>
                  <a:t>b = -1.5</a:t>
                </a:r>
                <a:endParaRPr sz="1539" dirty="0">
                  <a:latin typeface="Times New Roman"/>
                  <a:cs typeface="Times New Roman"/>
                </a:endParaRPr>
              </a:p>
            </p:txBody>
          </p:sp>
          <p:sp>
            <p:nvSpPr>
              <p:cNvPr id="36" name="object 63"/>
              <p:cNvSpPr/>
              <p:nvPr/>
            </p:nvSpPr>
            <p:spPr>
              <a:xfrm>
                <a:off x="7209980" y="3645703"/>
                <a:ext cx="362522" cy="366076"/>
              </a:xfrm>
              <a:prstGeom prst="rect">
                <a:avLst/>
              </a:prstGeom>
              <a:blipFill>
                <a:blip r:embed="rId13" cstate="print"/>
                <a:stretch>
                  <a:fillRect/>
                </a:stretch>
              </a:blipFill>
            </p:spPr>
            <p:txBody>
              <a:bodyPr wrap="square" lIns="0" tIns="0" rIns="0" bIns="0" rtlCol="0"/>
              <a:lstStyle/>
              <a:p>
                <a:endParaRPr sz="1368" dirty="0"/>
              </a:p>
            </p:txBody>
          </p:sp>
          <p:sp>
            <p:nvSpPr>
              <p:cNvPr id="37" name="object 64"/>
              <p:cNvSpPr/>
              <p:nvPr/>
            </p:nvSpPr>
            <p:spPr>
              <a:xfrm>
                <a:off x="7248345" y="3678543"/>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38" name="직사각형 37"/>
                  <p:cNvSpPr/>
                  <p:nvPr/>
                </p:nvSpPr>
                <p:spPr>
                  <a:xfrm>
                    <a:off x="6220693" y="5141803"/>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lang="ko-KR" altLang="en-US" dirty="0"/>
                  </a:p>
                </p:txBody>
              </p:sp>
            </mc:Choice>
            <mc:Fallback xmlns="">
              <p:sp>
                <p:nvSpPr>
                  <p:cNvPr id="38" name="직사각형 37"/>
                  <p:cNvSpPr>
                    <a:spLocks noRot="1" noChangeAspect="1" noMove="1" noResize="1" noEditPoints="1" noAdjustHandles="1" noChangeArrowheads="1" noChangeShapeType="1" noTextEdit="1"/>
                  </p:cNvSpPr>
                  <p:nvPr/>
                </p:nvSpPr>
                <p:spPr>
                  <a:xfrm>
                    <a:off x="6220693" y="5141803"/>
                    <a:ext cx="510011" cy="369332"/>
                  </a:xfrm>
                  <a:prstGeom prst="rect">
                    <a:avLst/>
                  </a:prstGeom>
                  <a:blipFill>
                    <a:blip r:embed="rId1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9" name="직사각형 38"/>
                  <p:cNvSpPr/>
                  <p:nvPr/>
                </p:nvSpPr>
                <p:spPr>
                  <a:xfrm>
                    <a:off x="7204009" y="5132897"/>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oMath>
                      </m:oMathPara>
                    </a14:m>
                    <a:endParaRPr lang="ko-KR" altLang="en-US" dirty="0"/>
                  </a:p>
                </p:txBody>
              </p:sp>
            </mc:Choice>
            <mc:Fallback xmlns="">
              <p:sp>
                <p:nvSpPr>
                  <p:cNvPr id="39" name="직사각형 38"/>
                  <p:cNvSpPr>
                    <a:spLocks noRot="1" noChangeAspect="1" noMove="1" noResize="1" noEditPoints="1" noAdjustHandles="1" noChangeArrowheads="1" noChangeShapeType="1" noTextEdit="1"/>
                  </p:cNvSpPr>
                  <p:nvPr/>
                </p:nvSpPr>
                <p:spPr>
                  <a:xfrm>
                    <a:off x="7204009" y="5132897"/>
                    <a:ext cx="510011" cy="369332"/>
                  </a:xfrm>
                  <a:prstGeom prst="rect">
                    <a:avLst/>
                  </a:prstGeom>
                  <a:blipFill>
                    <a:blip r:embed="rId15"/>
                    <a:stretch>
                      <a:fillRect/>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40" name="object 62"/>
                <p:cNvSpPr txBox="1"/>
                <p:nvPr/>
              </p:nvSpPr>
              <p:spPr>
                <a:xfrm>
                  <a:off x="6454171" y="4099276"/>
                  <a:ext cx="1882401"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ko-KR" altLang="en-US" i="1">
                                <a:latin typeface="Cambria Math" panose="02040503050406030204" pitchFamily="18" charset="0"/>
                                <a:cs typeface="Times New Roman"/>
                              </a:rPr>
                              <m:t>𝒘</m:t>
                            </m:r>
                          </m:e>
                          <m:sub>
                            <m:r>
                              <a:rPr lang="en-US" altLang="ko-KR" i="1">
                                <a:latin typeface="Cambria Math" panose="02040503050406030204" pitchFamily="18" charset="0"/>
                                <a:cs typeface="Times New Roman"/>
                              </a:rPr>
                              <m:t>𝟏</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𝒘</m:t>
                            </m:r>
                          </m:e>
                          <m:sub>
                            <m:r>
                              <a:rPr lang="en-US" altLang="ko-KR" b="1" i="1">
                                <a:latin typeface="Cambria Math" panose="02040503050406030204" pitchFamily="18" charset="0"/>
                                <a:cs typeface="Times New Roman"/>
                              </a:rPr>
                              <m:t>𝟐</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𝒃</m:t>
                        </m:r>
                      </m:oMath>
                    </m:oMathPara>
                  </a14:m>
                  <a:endParaRPr sz="1710" dirty="0">
                    <a:latin typeface="Times New Roman"/>
                    <a:cs typeface="Times New Roman"/>
                  </a:endParaRPr>
                </a:p>
              </p:txBody>
            </p:sp>
          </mc:Choice>
          <mc:Fallback xmlns="">
            <p:sp>
              <p:nvSpPr>
                <p:cNvPr id="40" name="object 62"/>
                <p:cNvSpPr txBox="1">
                  <a:spLocks noRot="1" noChangeAspect="1" noMove="1" noResize="1" noEditPoints="1" noAdjustHandles="1" noChangeArrowheads="1" noChangeShapeType="1" noTextEdit="1"/>
                </p:cNvSpPr>
                <p:nvPr/>
              </p:nvSpPr>
              <p:spPr>
                <a:xfrm>
                  <a:off x="6454171" y="4099276"/>
                  <a:ext cx="1882401" cy="276999"/>
                </a:xfrm>
                <a:prstGeom prst="rect">
                  <a:avLst/>
                </a:prstGeom>
                <a:blipFill rotWithShape="0">
                  <a:blip r:embed="rId17"/>
                  <a:stretch>
                    <a:fillRect r="-647" b="-17391"/>
                  </a:stretch>
                </a:blipFill>
              </p:spPr>
              <p:txBody>
                <a:bodyPr/>
                <a:lstStyle/>
                <a:p>
                  <a:r>
                    <a:rPr lang="ko-KR" altLang="en-US">
                      <a:noFill/>
                    </a:rPr>
                    <a:t> </a:t>
                  </a:r>
                </a:p>
              </p:txBody>
            </p:sp>
          </mc:Fallback>
        </mc:AlternateContent>
      </p:grpSp>
    </p:spTree>
    <p:extLst>
      <p:ext uri="{BB962C8B-B14F-4D97-AF65-F5344CB8AC3E}">
        <p14:creationId xmlns:p14="http://schemas.microsoft.com/office/powerpoint/2010/main" val="4129310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a:t>
            </a:r>
            <a:r>
              <a:rPr lang="en-US" altLang="ko-KR" dirty="0"/>
              <a:t>OR </a:t>
            </a:r>
            <a:r>
              <a:rPr lang="ko-KR" altLang="en-US" dirty="0"/>
              <a:t>분류</a:t>
            </a:r>
          </a:p>
        </p:txBody>
      </p:sp>
      <p:sp>
        <p:nvSpPr>
          <p:cNvPr id="2" name="슬라이드 번호 개체 틀 1">
            <a:extLst>
              <a:ext uri="{FF2B5EF4-FFF2-40B4-BE49-F238E27FC236}">
                <a16:creationId xmlns="" xmlns:a16="http://schemas.microsoft.com/office/drawing/2014/main" id="{9150CAED-64E3-47C8-A92B-9BBBC8FC0704}"/>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10</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dirty="0">
                <a:solidFill>
                  <a:schemeClr val="accent4"/>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 xmlns:a16="http://schemas.microsoft.com/office/drawing/2014/main" val="3739308799"/>
                        </a:ext>
                      </a:extLst>
                    </a:gridCol>
                    <a:gridCol w="1357020">
                      <a:extLst>
                        <a:ext uri="{9D8B030D-6E8A-4147-A177-3AD203B41FA5}">
                          <a16:colId xmlns="" xmlns:a16="http://schemas.microsoft.com/office/drawing/2014/main" val="538777295"/>
                        </a:ext>
                      </a:extLst>
                    </a:gridCol>
                    <a:gridCol w="1357471">
                      <a:extLst>
                        <a:ext uri="{9D8B030D-6E8A-4147-A177-3AD203B41FA5}">
                          <a16:colId xmlns=""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ext uri="{D42A27DB-BD31-4B8C-83A1-F6EECF244321}">
                    <p14:modId xmlns:p14="http://schemas.microsoft.com/office/powerpoint/2010/main" val="2795773591"/>
                  </p:ext>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Tree>
    <p:extLst>
      <p:ext uri="{BB962C8B-B14F-4D97-AF65-F5344CB8AC3E}">
        <p14:creationId xmlns:p14="http://schemas.microsoft.com/office/powerpoint/2010/main" val="4226787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a:t>
            </a:r>
            <a:r>
              <a:rPr lang="en-US" altLang="ko-KR" dirty="0"/>
              <a:t>OR </a:t>
            </a:r>
            <a:r>
              <a:rPr lang="ko-KR" altLang="en-US" dirty="0"/>
              <a:t>분류</a:t>
            </a:r>
          </a:p>
        </p:txBody>
      </p:sp>
      <p:sp>
        <p:nvSpPr>
          <p:cNvPr id="2" name="슬라이드 번호 개체 틀 1">
            <a:extLst>
              <a:ext uri="{FF2B5EF4-FFF2-40B4-BE49-F238E27FC236}">
                <a16:creationId xmlns="" xmlns:a16="http://schemas.microsoft.com/office/drawing/2014/main" id="{D4BA3BAB-82D5-4469-A811-8ABCCDD0FC42}"/>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11</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dirty="0">
                <a:solidFill>
                  <a:schemeClr val="accent4"/>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extLst/>
              </p:nvPr>
            </p:nvGraphicFramePr>
            <p:xfrm>
              <a:off x="4427986" y="1268760"/>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 xmlns:a16="http://schemas.microsoft.com/office/drawing/2014/main" val="3739308799"/>
                        </a:ext>
                      </a:extLst>
                    </a:gridCol>
                    <a:gridCol w="1357020">
                      <a:extLst>
                        <a:ext uri="{9D8B030D-6E8A-4147-A177-3AD203B41FA5}">
                          <a16:colId xmlns="" xmlns:a16="http://schemas.microsoft.com/office/drawing/2014/main" val="538777295"/>
                        </a:ext>
                      </a:extLst>
                    </a:gridCol>
                    <a:gridCol w="1357471">
                      <a:extLst>
                        <a:ext uri="{9D8B030D-6E8A-4147-A177-3AD203B41FA5}">
                          <a16:colId xmlns=""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ext uri="{D42A27DB-BD31-4B8C-83A1-F6EECF244321}">
                    <p14:modId xmlns:p14="http://schemas.microsoft.com/office/powerpoint/2010/main" val="4175450309"/>
                  </p:ext>
                </p:extLst>
              </p:nvPr>
            </p:nvGraphicFramePr>
            <p:xfrm>
              <a:off x="4427986" y="1268760"/>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cxnSp>
        <p:nvCxnSpPr>
          <p:cNvPr id="14" name="직선 연결선 13"/>
          <p:cNvCxnSpPr>
            <a:cxnSpLocks/>
          </p:cNvCxnSpPr>
          <p:nvPr/>
        </p:nvCxnSpPr>
        <p:spPr>
          <a:xfrm>
            <a:off x="941724" y="1245532"/>
            <a:ext cx="2724049" cy="2950155"/>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2279065" y="2227464"/>
                <a:ext cx="45283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3600" i="1" dirty="0">
                          <a:solidFill>
                            <a:srgbClr val="FF0000"/>
                          </a:solidFill>
                          <a:latin typeface="Cambria Math" panose="02040503050406030204" pitchFamily="18" charset="0"/>
                        </a:rPr>
                        <m:t>+</m:t>
                      </m:r>
                    </m:oMath>
                  </m:oMathPara>
                </a14:m>
                <a:endParaRPr lang="ko-KR" altLang="en-US" sz="3600" dirty="0">
                  <a:solidFill>
                    <a:srgbClr val="FF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279065" y="2227464"/>
                <a:ext cx="452838" cy="646331"/>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778904" y="2689250"/>
                <a:ext cx="69121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3600" i="1" dirty="0">
                          <a:solidFill>
                            <a:srgbClr val="FF0000"/>
                          </a:solidFill>
                          <a:latin typeface="Cambria Math" panose="02040503050406030204" pitchFamily="18" charset="0"/>
                        </a:rPr>
                        <m:t>−</m:t>
                      </m:r>
                    </m:oMath>
                  </m:oMathPara>
                </a14:m>
                <a:endParaRPr lang="ko-KR" altLang="en-US" sz="3600"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778904" y="2689250"/>
                <a:ext cx="691215" cy="646331"/>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80781" y="5120228"/>
                <a:ext cx="384380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2400" i="1" dirty="0">
                          <a:latin typeface="Cambria Math" panose="02040503050406030204" pitchFamily="18" charset="0"/>
                        </a:rPr>
                        <m:t>𝑓</m:t>
                      </m:r>
                      <m:d>
                        <m:dPr>
                          <m:ctrlPr>
                            <a:rPr lang="en-US" altLang="ko-KR" sz="2400" i="1" dirty="0">
                              <a:latin typeface="Cambria Math" panose="02040503050406030204" pitchFamily="18" charset="0"/>
                            </a:rPr>
                          </m:ctrlPr>
                        </m:dPr>
                        <m:e>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𝟏</m:t>
                              </m:r>
                            </m:sub>
                          </m:sSub>
                          <m:r>
                            <a:rPr lang="en-US" altLang="ko-KR" sz="2400" i="1" dirty="0">
                              <a:latin typeface="Cambria Math" panose="02040503050406030204" pitchFamily="18" charset="0"/>
                            </a:rPr>
                            <m:t>,</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𝟐</m:t>
                              </m:r>
                            </m:sub>
                          </m:sSub>
                        </m:e>
                      </m:d>
                      <m:r>
                        <a:rPr lang="en-US" altLang="ko-KR" sz="2400" i="1" dirty="0">
                          <a:latin typeface="Cambria Math" panose="02040503050406030204" pitchFamily="18" charset="0"/>
                        </a:rPr>
                        <m:t>=</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𝟏</m:t>
                          </m:r>
                        </m:sub>
                      </m:sSub>
                      <m:r>
                        <a:rPr lang="en-US" altLang="ko-KR" sz="2400" i="1" dirty="0">
                          <a:latin typeface="Cambria Math" panose="02040503050406030204" pitchFamily="18" charset="0"/>
                        </a:rPr>
                        <m:t> + </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𝟐</m:t>
                          </m:r>
                        </m:sub>
                      </m:sSub>
                      <m:r>
                        <a:rPr lang="en-US" altLang="ko-KR" sz="2400" i="1" dirty="0">
                          <a:latin typeface="Cambria Math" panose="02040503050406030204" pitchFamily="18" charset="0"/>
                        </a:rPr>
                        <m:t> −</m:t>
                      </m:r>
                      <m:r>
                        <a:rPr lang="en-US" altLang="ko-KR" sz="2400" i="1" dirty="0">
                          <a:latin typeface="Cambria Math" panose="02040503050406030204" pitchFamily="18" charset="0"/>
                        </a:rPr>
                        <m:t>0</m:t>
                      </m:r>
                      <m:r>
                        <a:rPr lang="en-US" altLang="ko-KR" sz="2400" i="1" dirty="0">
                          <a:latin typeface="Cambria Math" panose="02040503050406030204" pitchFamily="18" charset="0"/>
                        </a:rPr>
                        <m:t>.</m:t>
                      </m:r>
                      <m:r>
                        <a:rPr lang="en-US" altLang="ko-KR" sz="2400" i="1" dirty="0">
                          <a:latin typeface="Cambria Math" panose="02040503050406030204" pitchFamily="18" charset="0"/>
                        </a:rPr>
                        <m:t>5</m:t>
                      </m:r>
                    </m:oMath>
                  </m:oMathPara>
                </a14:m>
                <a:endParaRPr lang="ko-KR" alt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80781" y="5120228"/>
                <a:ext cx="3843809" cy="461665"/>
              </a:xfrm>
              <a:prstGeom prst="rect">
                <a:avLst/>
              </a:prstGeom>
              <a:blipFill>
                <a:blip r:embed="rId7"/>
                <a:stretch>
                  <a:fillRect b="-17105"/>
                </a:stretch>
              </a:blipFill>
            </p:spPr>
            <p:txBody>
              <a:bodyPr/>
              <a:lstStyle/>
              <a:p>
                <a:r>
                  <a:rPr lang="ko-KR" altLang="en-US">
                    <a:noFill/>
                  </a:rPr>
                  <a:t> </a:t>
                </a:r>
              </a:p>
            </p:txBody>
          </p:sp>
        </mc:Fallback>
      </mc:AlternateContent>
      <p:grpSp>
        <p:nvGrpSpPr>
          <p:cNvPr id="41" name="그룹 40"/>
          <p:cNvGrpSpPr/>
          <p:nvPr/>
        </p:nvGrpSpPr>
        <p:grpSpPr>
          <a:xfrm>
            <a:off x="4755489" y="4099278"/>
            <a:ext cx="3581085" cy="2179985"/>
            <a:chOff x="4755487" y="4099276"/>
            <a:chExt cx="3581085" cy="2179985"/>
          </a:xfrm>
        </p:grpSpPr>
        <p:grpSp>
          <p:nvGrpSpPr>
            <p:cNvPr id="18" name="그룹 17"/>
            <p:cNvGrpSpPr/>
            <p:nvPr/>
          </p:nvGrpSpPr>
          <p:grpSpPr>
            <a:xfrm>
              <a:off x="4755487" y="4195685"/>
              <a:ext cx="2609456" cy="2083576"/>
              <a:chOff x="6036999" y="3521259"/>
              <a:chExt cx="2609456" cy="2083576"/>
            </a:xfrm>
          </p:grpSpPr>
          <p:sp>
            <p:nvSpPr>
              <p:cNvPr id="19" name="object 3"/>
              <p:cNvSpPr/>
              <p:nvPr/>
            </p:nvSpPr>
            <p:spPr>
              <a:xfrm>
                <a:off x="6126374" y="5026005"/>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1" y="206569"/>
                    </a:lnTo>
                    <a:lnTo>
                      <a:pt x="666610" y="256941"/>
                    </a:lnTo>
                    <a:lnTo>
                      <a:pt x="675318" y="310480"/>
                    </a:lnTo>
                    <a:lnTo>
                      <a:pt x="676440" y="338219"/>
                    </a:lnTo>
                    <a:lnTo>
                      <a:pt x="675318" y="365959"/>
                    </a:lnTo>
                    <a:lnTo>
                      <a:pt x="666610" y="419498"/>
                    </a:lnTo>
                    <a:lnTo>
                      <a:pt x="649861"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20" name="object 5"/>
              <p:cNvSpPr/>
              <p:nvPr/>
            </p:nvSpPr>
            <p:spPr>
              <a:xfrm>
                <a:off x="7094821" y="5026005"/>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1" y="206569"/>
                    </a:lnTo>
                    <a:lnTo>
                      <a:pt x="666610" y="256941"/>
                    </a:lnTo>
                    <a:lnTo>
                      <a:pt x="675318" y="310480"/>
                    </a:lnTo>
                    <a:lnTo>
                      <a:pt x="676440" y="338219"/>
                    </a:lnTo>
                    <a:lnTo>
                      <a:pt x="675318" y="365959"/>
                    </a:lnTo>
                    <a:lnTo>
                      <a:pt x="666610" y="419498"/>
                    </a:lnTo>
                    <a:lnTo>
                      <a:pt x="649861"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21" name="object 7"/>
              <p:cNvSpPr/>
              <p:nvPr/>
            </p:nvSpPr>
            <p:spPr>
              <a:xfrm>
                <a:off x="7953610" y="4272764"/>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0" y="206569"/>
                    </a:lnTo>
                    <a:lnTo>
                      <a:pt x="666610" y="256941"/>
                    </a:lnTo>
                    <a:lnTo>
                      <a:pt x="675318" y="310480"/>
                    </a:lnTo>
                    <a:lnTo>
                      <a:pt x="676440" y="338219"/>
                    </a:lnTo>
                    <a:lnTo>
                      <a:pt x="675318" y="365959"/>
                    </a:lnTo>
                    <a:lnTo>
                      <a:pt x="666610" y="419498"/>
                    </a:lnTo>
                    <a:lnTo>
                      <a:pt x="649860"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22" name="object 8"/>
              <p:cNvSpPr txBox="1"/>
              <p:nvPr/>
            </p:nvSpPr>
            <p:spPr>
              <a:xfrm>
                <a:off x="8185740" y="4472013"/>
                <a:ext cx="119458" cy="236860"/>
              </a:xfrm>
              <a:prstGeom prst="rect">
                <a:avLst/>
              </a:prstGeom>
            </p:spPr>
            <p:txBody>
              <a:bodyPr vert="horz" wrap="square" lIns="0" tIns="0" rIns="0" bIns="0" rtlCol="0">
                <a:spAutoFit/>
              </a:bodyPr>
              <a:lstStyle/>
              <a:p>
                <a:pPr marL="10860"/>
                <a:r>
                  <a:rPr sz="1539" dirty="0">
                    <a:latin typeface="Times New Roman"/>
                    <a:cs typeface="Times New Roman"/>
                  </a:rPr>
                  <a:t>1</a:t>
                </a:r>
              </a:p>
            </p:txBody>
          </p:sp>
          <p:sp>
            <p:nvSpPr>
              <p:cNvPr id="23" name="object 9"/>
              <p:cNvSpPr/>
              <p:nvPr/>
            </p:nvSpPr>
            <p:spPr>
              <a:xfrm>
                <a:off x="7100420" y="3521259"/>
                <a:ext cx="578830" cy="578830"/>
              </a:xfrm>
              <a:custGeom>
                <a:avLst/>
                <a:gdLst/>
                <a:ahLst/>
                <a:cxnLst/>
                <a:rect l="l" t="t" r="r" b="b"/>
                <a:pathLst>
                  <a:path w="676909" h="676910">
                    <a:moveTo>
                      <a:pt x="0" y="338220"/>
                    </a:moveTo>
                    <a:lnTo>
                      <a:pt x="4426" y="283359"/>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9" y="1121"/>
                    </a:lnTo>
                    <a:lnTo>
                      <a:pt x="419497" y="9829"/>
                    </a:lnTo>
                    <a:lnTo>
                      <a:pt x="469870" y="26579"/>
                    </a:lnTo>
                    <a:lnTo>
                      <a:pt x="516379" y="50673"/>
                    </a:lnTo>
                    <a:lnTo>
                      <a:pt x="558329" y="81415"/>
                    </a:lnTo>
                    <a:lnTo>
                      <a:pt x="595024" y="118110"/>
                    </a:lnTo>
                    <a:lnTo>
                      <a:pt x="625766" y="160060"/>
                    </a:lnTo>
                    <a:lnTo>
                      <a:pt x="649860" y="206569"/>
                    </a:lnTo>
                    <a:lnTo>
                      <a:pt x="666610" y="256941"/>
                    </a:lnTo>
                    <a:lnTo>
                      <a:pt x="675318" y="310480"/>
                    </a:lnTo>
                    <a:lnTo>
                      <a:pt x="676439" y="338220"/>
                    </a:lnTo>
                    <a:lnTo>
                      <a:pt x="675318" y="365959"/>
                    </a:lnTo>
                    <a:lnTo>
                      <a:pt x="666610" y="419498"/>
                    </a:lnTo>
                    <a:lnTo>
                      <a:pt x="649860" y="469870"/>
                    </a:lnTo>
                    <a:lnTo>
                      <a:pt x="625766" y="516379"/>
                    </a:lnTo>
                    <a:lnTo>
                      <a:pt x="595024" y="558329"/>
                    </a:lnTo>
                    <a:lnTo>
                      <a:pt x="558329" y="595024"/>
                    </a:lnTo>
                    <a:lnTo>
                      <a:pt x="516379" y="625766"/>
                    </a:lnTo>
                    <a:lnTo>
                      <a:pt x="469870" y="649860"/>
                    </a:lnTo>
                    <a:lnTo>
                      <a:pt x="419497" y="666610"/>
                    </a:lnTo>
                    <a:lnTo>
                      <a:pt x="365959"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20"/>
                    </a:lnTo>
                    <a:close/>
                  </a:path>
                </a:pathLst>
              </a:custGeom>
              <a:ln w="25399">
                <a:solidFill>
                  <a:srgbClr val="000000"/>
                </a:solidFill>
              </a:ln>
            </p:spPr>
            <p:txBody>
              <a:bodyPr wrap="square" lIns="0" tIns="0" rIns="0" bIns="0" rtlCol="0"/>
              <a:lstStyle/>
              <a:p>
                <a:endParaRPr sz="1368" dirty="0"/>
              </a:p>
            </p:txBody>
          </p:sp>
          <p:sp>
            <p:nvSpPr>
              <p:cNvPr id="24" name="object 10"/>
              <p:cNvSpPr/>
              <p:nvPr/>
            </p:nvSpPr>
            <p:spPr>
              <a:xfrm>
                <a:off x="6367650" y="3905154"/>
                <a:ext cx="941846" cy="1183526"/>
              </a:xfrm>
              <a:prstGeom prst="rect">
                <a:avLst/>
              </a:prstGeom>
              <a:blipFill>
                <a:blip r:embed="rId8" cstate="print"/>
                <a:stretch>
                  <a:fillRect/>
                </a:stretch>
              </a:blipFill>
            </p:spPr>
            <p:txBody>
              <a:bodyPr wrap="square" lIns="0" tIns="0" rIns="0" bIns="0" rtlCol="0"/>
              <a:lstStyle/>
              <a:p>
                <a:endParaRPr sz="1368" dirty="0"/>
              </a:p>
            </p:txBody>
          </p:sp>
          <p:sp>
            <p:nvSpPr>
              <p:cNvPr id="25" name="object 11"/>
              <p:cNvSpPr/>
              <p:nvPr/>
            </p:nvSpPr>
            <p:spPr>
              <a:xfrm>
                <a:off x="6415589" y="4031831"/>
                <a:ext cx="756932" cy="994220"/>
              </a:xfrm>
              <a:custGeom>
                <a:avLst/>
                <a:gdLst/>
                <a:ahLst/>
                <a:cxnLst/>
                <a:rect l="l" t="t" r="r" b="b"/>
                <a:pathLst>
                  <a:path w="885190" h="1162685">
                    <a:moveTo>
                      <a:pt x="0" y="1162630"/>
                    </a:moveTo>
                    <a:lnTo>
                      <a:pt x="884847" y="0"/>
                    </a:lnTo>
                  </a:path>
                </a:pathLst>
              </a:custGeom>
              <a:ln w="25399">
                <a:solidFill>
                  <a:srgbClr val="000000"/>
                </a:solidFill>
              </a:ln>
            </p:spPr>
            <p:txBody>
              <a:bodyPr wrap="square" lIns="0" tIns="0" rIns="0" bIns="0" rtlCol="0"/>
              <a:lstStyle/>
              <a:p>
                <a:endParaRPr sz="1368" dirty="0"/>
              </a:p>
            </p:txBody>
          </p:sp>
          <p:sp>
            <p:nvSpPr>
              <p:cNvPr id="26" name="object 12"/>
              <p:cNvSpPr/>
              <p:nvPr/>
            </p:nvSpPr>
            <p:spPr>
              <a:xfrm>
                <a:off x="7090192" y="4014680"/>
                <a:ext cx="95567" cy="103712"/>
              </a:xfrm>
              <a:custGeom>
                <a:avLst/>
                <a:gdLst/>
                <a:ahLst/>
                <a:cxnLst/>
                <a:rect l="l" t="t" r="r" b="b"/>
                <a:pathLst>
                  <a:path w="111759" h="121285">
                    <a:moveTo>
                      <a:pt x="106263" y="40112"/>
                    </a:moveTo>
                    <a:lnTo>
                      <a:pt x="80670" y="40112"/>
                    </a:lnTo>
                    <a:lnTo>
                      <a:pt x="71696" y="113022"/>
                    </a:lnTo>
                    <a:lnTo>
                      <a:pt x="76645" y="119360"/>
                    </a:lnTo>
                    <a:lnTo>
                      <a:pt x="90567" y="121074"/>
                    </a:lnTo>
                    <a:lnTo>
                      <a:pt x="96906" y="116126"/>
                    </a:lnTo>
                    <a:lnTo>
                      <a:pt x="106263" y="40112"/>
                    </a:lnTo>
                    <a:close/>
                  </a:path>
                  <a:path w="111759" h="121285">
                    <a:moveTo>
                      <a:pt x="111201" y="0"/>
                    </a:moveTo>
                    <a:lnTo>
                      <a:pt x="3081" y="44717"/>
                    </a:lnTo>
                    <a:lnTo>
                      <a:pt x="0" y="52144"/>
                    </a:lnTo>
                    <a:lnTo>
                      <a:pt x="5360" y="65107"/>
                    </a:lnTo>
                    <a:lnTo>
                      <a:pt x="12787" y="68188"/>
                    </a:lnTo>
                    <a:lnTo>
                      <a:pt x="80670" y="40112"/>
                    </a:lnTo>
                    <a:lnTo>
                      <a:pt x="106263" y="40112"/>
                    </a:lnTo>
                    <a:lnTo>
                      <a:pt x="111201" y="0"/>
                    </a:lnTo>
                    <a:close/>
                  </a:path>
                </a:pathLst>
              </a:custGeom>
              <a:solidFill>
                <a:srgbClr val="000000"/>
              </a:solidFill>
            </p:spPr>
            <p:txBody>
              <a:bodyPr wrap="square" lIns="0" tIns="0" rIns="0" bIns="0" rtlCol="0"/>
              <a:lstStyle/>
              <a:p>
                <a:endParaRPr sz="1368" dirty="0"/>
              </a:p>
            </p:txBody>
          </p:sp>
          <p:sp>
            <p:nvSpPr>
              <p:cNvPr id="27" name="object 13"/>
              <p:cNvSpPr/>
              <p:nvPr/>
            </p:nvSpPr>
            <p:spPr>
              <a:xfrm>
                <a:off x="7263291" y="3990455"/>
                <a:ext cx="252343" cy="1091119"/>
              </a:xfrm>
              <a:prstGeom prst="rect">
                <a:avLst/>
              </a:prstGeom>
              <a:blipFill>
                <a:blip r:embed="rId9" cstate="print"/>
                <a:stretch>
                  <a:fillRect/>
                </a:stretch>
              </a:blipFill>
            </p:spPr>
            <p:txBody>
              <a:bodyPr wrap="square" lIns="0" tIns="0" rIns="0" bIns="0" rtlCol="0"/>
              <a:lstStyle/>
              <a:p>
                <a:endParaRPr sz="1368" dirty="0"/>
              </a:p>
            </p:txBody>
          </p:sp>
          <p:sp>
            <p:nvSpPr>
              <p:cNvPr id="28" name="object 14"/>
              <p:cNvSpPr/>
              <p:nvPr/>
            </p:nvSpPr>
            <p:spPr>
              <a:xfrm>
                <a:off x="7384035" y="4121076"/>
                <a:ext cx="5430" cy="905169"/>
              </a:xfrm>
              <a:custGeom>
                <a:avLst/>
                <a:gdLst/>
                <a:ahLst/>
                <a:cxnLst/>
                <a:rect l="l" t="t" r="r" b="b"/>
                <a:pathLst>
                  <a:path w="6350" h="1058545">
                    <a:moveTo>
                      <a:pt x="0" y="1058263"/>
                    </a:moveTo>
                    <a:lnTo>
                      <a:pt x="6201" y="0"/>
                    </a:lnTo>
                  </a:path>
                </a:pathLst>
              </a:custGeom>
              <a:ln w="25399">
                <a:solidFill>
                  <a:srgbClr val="000000"/>
                </a:solidFill>
              </a:ln>
            </p:spPr>
            <p:txBody>
              <a:bodyPr wrap="square" lIns="0" tIns="0" rIns="0" bIns="0" rtlCol="0"/>
              <a:lstStyle/>
              <a:p>
                <a:endParaRPr sz="1368" dirty="0"/>
              </a:p>
            </p:txBody>
          </p:sp>
          <p:sp>
            <p:nvSpPr>
              <p:cNvPr id="29" name="object 15"/>
              <p:cNvSpPr/>
              <p:nvPr/>
            </p:nvSpPr>
            <p:spPr>
              <a:xfrm>
                <a:off x="7338547" y="4099523"/>
                <a:ext cx="100997" cy="99368"/>
              </a:xfrm>
              <a:custGeom>
                <a:avLst/>
                <a:gdLst/>
                <a:ahLst/>
                <a:cxnLst/>
                <a:rect l="l" t="t" r="r" b="b"/>
                <a:pathLst>
                  <a:path w="118109" h="116204">
                    <a:moveTo>
                      <a:pt x="88556" y="50408"/>
                    </a:moveTo>
                    <a:lnTo>
                      <a:pt x="59249" y="50408"/>
                    </a:lnTo>
                    <a:lnTo>
                      <a:pt x="95891" y="114077"/>
                    </a:lnTo>
                    <a:lnTo>
                      <a:pt x="103656" y="116169"/>
                    </a:lnTo>
                    <a:lnTo>
                      <a:pt x="115813" y="109171"/>
                    </a:lnTo>
                    <a:lnTo>
                      <a:pt x="117906" y="101408"/>
                    </a:lnTo>
                    <a:lnTo>
                      <a:pt x="88556" y="50408"/>
                    </a:lnTo>
                    <a:close/>
                  </a:path>
                  <a:path w="118109" h="116204">
                    <a:moveTo>
                      <a:pt x="59545" y="0"/>
                    </a:moveTo>
                    <a:lnTo>
                      <a:pt x="0" y="100717"/>
                    </a:lnTo>
                    <a:lnTo>
                      <a:pt x="2000" y="108504"/>
                    </a:lnTo>
                    <a:lnTo>
                      <a:pt x="14076" y="115643"/>
                    </a:lnTo>
                    <a:lnTo>
                      <a:pt x="21864" y="113643"/>
                    </a:lnTo>
                    <a:lnTo>
                      <a:pt x="59249" y="50408"/>
                    </a:lnTo>
                    <a:lnTo>
                      <a:pt x="88556" y="50408"/>
                    </a:lnTo>
                    <a:lnTo>
                      <a:pt x="59545" y="0"/>
                    </a:lnTo>
                    <a:close/>
                  </a:path>
                </a:pathLst>
              </a:custGeom>
              <a:solidFill>
                <a:srgbClr val="000000"/>
              </a:solidFill>
            </p:spPr>
            <p:txBody>
              <a:bodyPr wrap="square" lIns="0" tIns="0" rIns="0" bIns="0" rtlCol="0"/>
              <a:lstStyle/>
              <a:p>
                <a:endParaRPr sz="1368" dirty="0"/>
              </a:p>
            </p:txBody>
          </p:sp>
          <p:sp>
            <p:nvSpPr>
              <p:cNvPr id="30" name="object 16"/>
              <p:cNvSpPr/>
              <p:nvPr/>
            </p:nvSpPr>
            <p:spPr>
              <a:xfrm>
                <a:off x="7469431" y="3905155"/>
                <a:ext cx="614865" cy="515349"/>
              </a:xfrm>
              <a:prstGeom prst="rect">
                <a:avLst/>
              </a:prstGeom>
              <a:blipFill>
                <a:blip r:embed="rId10" cstate="print"/>
                <a:stretch>
                  <a:fillRect/>
                </a:stretch>
              </a:blipFill>
            </p:spPr>
            <p:txBody>
              <a:bodyPr wrap="square" lIns="0" tIns="0" rIns="0" bIns="0" rtlCol="0"/>
              <a:lstStyle/>
              <a:p>
                <a:endParaRPr sz="1368" dirty="0"/>
              </a:p>
            </p:txBody>
          </p:sp>
          <p:sp>
            <p:nvSpPr>
              <p:cNvPr id="31" name="object 17"/>
              <p:cNvSpPr/>
              <p:nvPr/>
            </p:nvSpPr>
            <p:spPr>
              <a:xfrm>
                <a:off x="7611207" y="4028139"/>
                <a:ext cx="427335" cy="329597"/>
              </a:xfrm>
              <a:custGeom>
                <a:avLst/>
                <a:gdLst/>
                <a:ahLst/>
                <a:cxnLst/>
                <a:rect l="l" t="t" r="r" b="b"/>
                <a:pathLst>
                  <a:path w="499745" h="385445">
                    <a:moveTo>
                      <a:pt x="499481" y="385137"/>
                    </a:moveTo>
                    <a:lnTo>
                      <a:pt x="0" y="0"/>
                    </a:lnTo>
                  </a:path>
                </a:pathLst>
              </a:custGeom>
              <a:ln w="25399">
                <a:solidFill>
                  <a:srgbClr val="000000"/>
                </a:solidFill>
              </a:ln>
            </p:spPr>
            <p:txBody>
              <a:bodyPr wrap="square" lIns="0" tIns="0" rIns="0" bIns="0" rtlCol="0"/>
              <a:lstStyle/>
              <a:p>
                <a:endParaRPr sz="1368" dirty="0"/>
              </a:p>
            </p:txBody>
          </p:sp>
          <p:sp>
            <p:nvSpPr>
              <p:cNvPr id="32" name="object 18"/>
              <p:cNvSpPr/>
              <p:nvPr/>
            </p:nvSpPr>
            <p:spPr>
              <a:xfrm>
                <a:off x="7594139" y="4014979"/>
                <a:ext cx="103712" cy="95567"/>
              </a:xfrm>
              <a:custGeom>
                <a:avLst/>
                <a:gdLst/>
                <a:ahLst/>
                <a:cxnLst/>
                <a:rect l="l" t="t" r="r" b="b"/>
                <a:pathLst>
                  <a:path w="121284" h="111760">
                    <a:moveTo>
                      <a:pt x="0" y="0"/>
                    </a:moveTo>
                    <a:lnTo>
                      <a:pt x="44035" y="108398"/>
                    </a:lnTo>
                    <a:lnTo>
                      <a:pt x="51443" y="111526"/>
                    </a:lnTo>
                    <a:lnTo>
                      <a:pt x="64441" y="106246"/>
                    </a:lnTo>
                    <a:lnTo>
                      <a:pt x="67567" y="98839"/>
                    </a:lnTo>
                    <a:lnTo>
                      <a:pt x="39919" y="30780"/>
                    </a:lnTo>
                    <a:lnTo>
                      <a:pt x="119727" y="30780"/>
                    </a:lnTo>
                    <a:lnTo>
                      <a:pt x="120942" y="21394"/>
                    </a:lnTo>
                    <a:lnTo>
                      <a:pt x="116033" y="15025"/>
                    </a:lnTo>
                    <a:lnTo>
                      <a:pt x="0" y="0"/>
                    </a:lnTo>
                    <a:close/>
                  </a:path>
                  <a:path w="121284" h="111760">
                    <a:moveTo>
                      <a:pt x="119727" y="30780"/>
                    </a:moveTo>
                    <a:lnTo>
                      <a:pt x="39919" y="30780"/>
                    </a:lnTo>
                    <a:lnTo>
                      <a:pt x="112772" y="40214"/>
                    </a:lnTo>
                    <a:lnTo>
                      <a:pt x="119141" y="35306"/>
                    </a:lnTo>
                    <a:lnTo>
                      <a:pt x="119727" y="3078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33" name="object 19"/>
                  <p:cNvSpPr txBox="1"/>
                  <p:nvPr/>
                </p:nvSpPr>
                <p:spPr>
                  <a:xfrm>
                    <a:off x="6036999" y="4260829"/>
                    <a:ext cx="747170" cy="236860"/>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sz="1539" b="1" i="1">
                                  <a:latin typeface="Cambria Math" panose="02040503050406030204" pitchFamily="18" charset="0"/>
                                  <a:cs typeface="Times New Roman"/>
                                </a:rPr>
                              </m:ctrlPr>
                            </m:sSubPr>
                            <m:e>
                              <m:r>
                                <a:rPr lang="ko-KR" altLang="en-US" sz="1539" b="1" i="1">
                                  <a:latin typeface="Cambria Math" panose="02040503050406030204" pitchFamily="18" charset="0"/>
                                  <a:cs typeface="Times New Roman"/>
                                </a:rPr>
                                <m:t>𝒘</m:t>
                              </m:r>
                            </m:e>
                            <m:sub>
                              <m:r>
                                <a:rPr lang="en-US" altLang="ko-KR" sz="1539" b="1" i="1">
                                  <a:latin typeface="Cambria Math" panose="02040503050406030204" pitchFamily="18" charset="0"/>
                                  <a:cs typeface="Times New Roman"/>
                                </a:rPr>
                                <m:t>𝟏</m:t>
                              </m:r>
                            </m:sub>
                          </m:sSub>
                          <m:r>
                            <a:rPr lang="en-US" altLang="ko-KR" sz="1539" b="1" i="1">
                              <a:latin typeface="Cambria Math" panose="02040503050406030204" pitchFamily="18" charset="0"/>
                              <a:cs typeface="Times New Roman"/>
                            </a:rPr>
                            <m:t>=</m:t>
                          </m:r>
                          <m:r>
                            <a:rPr lang="en-US" altLang="ko-KR" sz="1539" b="1" i="1">
                              <a:latin typeface="Cambria Math" panose="02040503050406030204" pitchFamily="18" charset="0"/>
                              <a:cs typeface="Times New Roman"/>
                            </a:rPr>
                            <m:t>𝟏</m:t>
                          </m:r>
                        </m:oMath>
                      </m:oMathPara>
                    </a14:m>
                    <a:endParaRPr sz="1539" dirty="0">
                      <a:latin typeface="Times New Roman"/>
                      <a:cs typeface="Times New Roman"/>
                    </a:endParaRPr>
                  </a:p>
                </p:txBody>
              </p:sp>
            </mc:Choice>
            <mc:Fallback xmlns="">
              <p:sp>
                <p:nvSpPr>
                  <p:cNvPr id="33" name="object 19"/>
                  <p:cNvSpPr txBox="1">
                    <a:spLocks noRot="1" noChangeAspect="1" noMove="1" noResize="1" noEditPoints="1" noAdjustHandles="1" noChangeArrowheads="1" noChangeShapeType="1" noTextEdit="1"/>
                  </p:cNvSpPr>
                  <p:nvPr/>
                </p:nvSpPr>
                <p:spPr>
                  <a:xfrm>
                    <a:off x="6036999" y="4260829"/>
                    <a:ext cx="747170" cy="236860"/>
                  </a:xfrm>
                  <a:prstGeom prst="rect">
                    <a:avLst/>
                  </a:prstGeom>
                  <a:blipFill rotWithShape="0">
                    <a:blip r:embed="rId11"/>
                    <a:stretch>
                      <a:fillRect b="-2105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4" name="object 20"/>
                  <p:cNvSpPr txBox="1"/>
                  <p:nvPr/>
                </p:nvSpPr>
                <p:spPr>
                  <a:xfrm>
                    <a:off x="6684180" y="4708646"/>
                    <a:ext cx="720247" cy="236860"/>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sz="1539" i="1">
                                  <a:latin typeface="Cambria Math" panose="02040503050406030204" pitchFamily="18" charset="0"/>
                                  <a:cs typeface="Times New Roman"/>
                                </a:rPr>
                              </m:ctrlPr>
                            </m:sSubPr>
                            <m:e>
                              <m:r>
                                <a:rPr lang="ko-KR" altLang="en-US" sz="1539" i="1">
                                  <a:latin typeface="Cambria Math" panose="02040503050406030204" pitchFamily="18" charset="0"/>
                                  <a:cs typeface="Times New Roman"/>
                                </a:rPr>
                                <m:t>𝒘</m:t>
                              </m:r>
                            </m:e>
                            <m:sub>
                              <m:r>
                                <a:rPr lang="en-US" altLang="ko-KR" sz="1539" b="1" i="1">
                                  <a:latin typeface="Cambria Math" panose="02040503050406030204" pitchFamily="18" charset="0"/>
                                  <a:cs typeface="Times New Roman"/>
                                </a:rPr>
                                <m:t>𝟐</m:t>
                              </m:r>
                            </m:sub>
                          </m:sSub>
                          <m:r>
                            <a:rPr lang="en-US" altLang="ko-KR" sz="1539" b="1" i="1">
                              <a:latin typeface="Cambria Math" panose="02040503050406030204" pitchFamily="18" charset="0"/>
                              <a:cs typeface="Times New Roman"/>
                            </a:rPr>
                            <m:t>=</m:t>
                          </m:r>
                          <m:r>
                            <a:rPr lang="en-US" altLang="ko-KR" sz="1539" b="1" i="1">
                              <a:latin typeface="Cambria Math" panose="02040503050406030204" pitchFamily="18" charset="0"/>
                              <a:cs typeface="Times New Roman"/>
                            </a:rPr>
                            <m:t>𝟏</m:t>
                          </m:r>
                        </m:oMath>
                      </m:oMathPara>
                    </a14:m>
                    <a:endParaRPr sz="1539" dirty="0">
                      <a:latin typeface="Times New Roman"/>
                      <a:cs typeface="Times New Roman"/>
                    </a:endParaRPr>
                  </a:p>
                </p:txBody>
              </p:sp>
            </mc:Choice>
            <mc:Fallback xmlns="">
              <p:sp>
                <p:nvSpPr>
                  <p:cNvPr id="34" name="object 20"/>
                  <p:cNvSpPr txBox="1">
                    <a:spLocks noRot="1" noChangeAspect="1" noMove="1" noResize="1" noEditPoints="1" noAdjustHandles="1" noChangeArrowheads="1" noChangeShapeType="1" noTextEdit="1"/>
                  </p:cNvSpPr>
                  <p:nvPr/>
                </p:nvSpPr>
                <p:spPr>
                  <a:xfrm>
                    <a:off x="6684180" y="4708646"/>
                    <a:ext cx="720247" cy="236860"/>
                  </a:xfrm>
                  <a:prstGeom prst="rect">
                    <a:avLst/>
                  </a:prstGeom>
                  <a:blipFill rotWithShape="0">
                    <a:blip r:embed="rId12"/>
                    <a:stretch>
                      <a:fillRect l="-847" r="-1695" b="-17949"/>
                    </a:stretch>
                  </a:blipFill>
                </p:spPr>
                <p:txBody>
                  <a:bodyPr/>
                  <a:lstStyle/>
                  <a:p>
                    <a:r>
                      <a:rPr lang="ko-KR" altLang="en-US">
                        <a:noFill/>
                      </a:rPr>
                      <a:t> </a:t>
                    </a:r>
                  </a:p>
                </p:txBody>
              </p:sp>
            </mc:Fallback>
          </mc:AlternateContent>
          <p:sp>
            <p:nvSpPr>
              <p:cNvPr id="35" name="object 21"/>
              <p:cNvSpPr txBox="1"/>
              <p:nvPr/>
            </p:nvSpPr>
            <p:spPr>
              <a:xfrm>
                <a:off x="7847124" y="3906702"/>
                <a:ext cx="799331" cy="236860"/>
              </a:xfrm>
              <a:prstGeom prst="rect">
                <a:avLst/>
              </a:prstGeom>
            </p:spPr>
            <p:txBody>
              <a:bodyPr vert="horz" wrap="square" lIns="0" tIns="0" rIns="0" bIns="0" rtlCol="0">
                <a:spAutoFit/>
              </a:bodyPr>
              <a:lstStyle/>
              <a:p>
                <a:pPr marL="10860"/>
                <a:r>
                  <a:rPr lang="en-US" sz="1539" dirty="0">
                    <a:latin typeface="Times New Roman"/>
                    <a:cs typeface="Times New Roman"/>
                  </a:rPr>
                  <a:t>b = -0.5</a:t>
                </a:r>
                <a:endParaRPr sz="1539" dirty="0">
                  <a:latin typeface="Times New Roman"/>
                  <a:cs typeface="Times New Roman"/>
                </a:endParaRPr>
              </a:p>
            </p:txBody>
          </p:sp>
          <p:sp>
            <p:nvSpPr>
              <p:cNvPr id="36" name="object 63"/>
              <p:cNvSpPr/>
              <p:nvPr/>
            </p:nvSpPr>
            <p:spPr>
              <a:xfrm>
                <a:off x="7209980" y="3645703"/>
                <a:ext cx="362522" cy="366076"/>
              </a:xfrm>
              <a:prstGeom prst="rect">
                <a:avLst/>
              </a:prstGeom>
              <a:blipFill>
                <a:blip r:embed="rId13" cstate="print"/>
                <a:stretch>
                  <a:fillRect/>
                </a:stretch>
              </a:blipFill>
            </p:spPr>
            <p:txBody>
              <a:bodyPr wrap="square" lIns="0" tIns="0" rIns="0" bIns="0" rtlCol="0"/>
              <a:lstStyle/>
              <a:p>
                <a:endParaRPr sz="1368" dirty="0"/>
              </a:p>
            </p:txBody>
          </p:sp>
          <p:sp>
            <p:nvSpPr>
              <p:cNvPr id="37" name="object 64"/>
              <p:cNvSpPr/>
              <p:nvPr/>
            </p:nvSpPr>
            <p:spPr>
              <a:xfrm>
                <a:off x="7248345" y="3678543"/>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38" name="직사각형 37"/>
                  <p:cNvSpPr/>
                  <p:nvPr/>
                </p:nvSpPr>
                <p:spPr>
                  <a:xfrm>
                    <a:off x="6220693" y="5141803"/>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lang="ko-KR" altLang="en-US" dirty="0"/>
                  </a:p>
                </p:txBody>
              </p:sp>
            </mc:Choice>
            <mc:Fallback xmlns="">
              <p:sp>
                <p:nvSpPr>
                  <p:cNvPr id="38" name="직사각형 37"/>
                  <p:cNvSpPr>
                    <a:spLocks noRot="1" noChangeAspect="1" noMove="1" noResize="1" noEditPoints="1" noAdjustHandles="1" noChangeArrowheads="1" noChangeShapeType="1" noTextEdit="1"/>
                  </p:cNvSpPr>
                  <p:nvPr/>
                </p:nvSpPr>
                <p:spPr>
                  <a:xfrm>
                    <a:off x="6220693" y="5141803"/>
                    <a:ext cx="510011" cy="369332"/>
                  </a:xfrm>
                  <a:prstGeom prst="rect">
                    <a:avLst/>
                  </a:prstGeom>
                  <a:blipFill>
                    <a:blip r:embed="rId1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9" name="직사각형 38"/>
                  <p:cNvSpPr/>
                  <p:nvPr/>
                </p:nvSpPr>
                <p:spPr>
                  <a:xfrm>
                    <a:off x="7204009" y="5132897"/>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oMath>
                      </m:oMathPara>
                    </a14:m>
                    <a:endParaRPr lang="ko-KR" altLang="en-US" dirty="0"/>
                  </a:p>
                </p:txBody>
              </p:sp>
            </mc:Choice>
            <mc:Fallback xmlns="">
              <p:sp>
                <p:nvSpPr>
                  <p:cNvPr id="39" name="직사각형 38"/>
                  <p:cNvSpPr>
                    <a:spLocks noRot="1" noChangeAspect="1" noMove="1" noResize="1" noEditPoints="1" noAdjustHandles="1" noChangeArrowheads="1" noChangeShapeType="1" noTextEdit="1"/>
                  </p:cNvSpPr>
                  <p:nvPr/>
                </p:nvSpPr>
                <p:spPr>
                  <a:xfrm>
                    <a:off x="7204009" y="5132897"/>
                    <a:ext cx="510011" cy="369332"/>
                  </a:xfrm>
                  <a:prstGeom prst="rect">
                    <a:avLst/>
                  </a:prstGeom>
                  <a:blipFill>
                    <a:blip r:embed="rId15"/>
                    <a:stretch>
                      <a:fillRect/>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40" name="object 62"/>
                <p:cNvSpPr txBox="1"/>
                <p:nvPr/>
              </p:nvSpPr>
              <p:spPr>
                <a:xfrm>
                  <a:off x="6454171" y="4099276"/>
                  <a:ext cx="1882401"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ko-KR" altLang="en-US" i="1">
                                <a:latin typeface="Cambria Math" panose="02040503050406030204" pitchFamily="18" charset="0"/>
                                <a:cs typeface="Times New Roman"/>
                              </a:rPr>
                              <m:t>𝒘</m:t>
                            </m:r>
                          </m:e>
                          <m:sub>
                            <m:r>
                              <a:rPr lang="en-US" altLang="ko-KR" i="1">
                                <a:latin typeface="Cambria Math" panose="02040503050406030204" pitchFamily="18" charset="0"/>
                                <a:cs typeface="Times New Roman"/>
                              </a:rPr>
                              <m:t>𝟏</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𝒘</m:t>
                            </m:r>
                          </m:e>
                          <m:sub>
                            <m:r>
                              <a:rPr lang="en-US" altLang="ko-KR" b="1" i="1">
                                <a:latin typeface="Cambria Math" panose="02040503050406030204" pitchFamily="18" charset="0"/>
                                <a:cs typeface="Times New Roman"/>
                              </a:rPr>
                              <m:t>𝟐</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𝒃</m:t>
                        </m:r>
                      </m:oMath>
                    </m:oMathPara>
                  </a14:m>
                  <a:endParaRPr sz="1710" dirty="0">
                    <a:latin typeface="Times New Roman"/>
                    <a:cs typeface="Times New Roman"/>
                  </a:endParaRPr>
                </a:p>
              </p:txBody>
            </p:sp>
          </mc:Choice>
          <mc:Fallback xmlns="">
            <p:sp>
              <p:nvSpPr>
                <p:cNvPr id="40" name="object 62"/>
                <p:cNvSpPr txBox="1">
                  <a:spLocks noRot="1" noChangeAspect="1" noMove="1" noResize="1" noEditPoints="1" noAdjustHandles="1" noChangeArrowheads="1" noChangeShapeType="1" noTextEdit="1"/>
                </p:cNvSpPr>
                <p:nvPr/>
              </p:nvSpPr>
              <p:spPr>
                <a:xfrm>
                  <a:off x="6454171" y="4099276"/>
                  <a:ext cx="1882401" cy="276999"/>
                </a:xfrm>
                <a:prstGeom prst="rect">
                  <a:avLst/>
                </a:prstGeom>
                <a:blipFill rotWithShape="0">
                  <a:blip r:embed="rId16"/>
                  <a:stretch>
                    <a:fillRect r="-647" b="-17391"/>
                  </a:stretch>
                </a:blipFill>
              </p:spPr>
              <p:txBody>
                <a:bodyPr/>
                <a:lstStyle/>
                <a:p>
                  <a:r>
                    <a:rPr lang="ko-KR" altLang="en-US">
                      <a:noFill/>
                    </a:rPr>
                    <a:t> </a:t>
                  </a:r>
                </a:p>
              </p:txBody>
            </p:sp>
          </mc:Fallback>
        </mc:AlternateContent>
      </p:grpSp>
    </p:spTree>
    <p:extLst>
      <p:ext uri="{BB962C8B-B14F-4D97-AF65-F5344CB8AC3E}">
        <p14:creationId xmlns:p14="http://schemas.microsoft.com/office/powerpoint/2010/main" val="2009715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X</a:t>
            </a:r>
            <a:r>
              <a:rPr lang="en-US" altLang="ko-KR" dirty="0"/>
              <a:t>OR </a:t>
            </a:r>
            <a:r>
              <a:rPr lang="ko-KR" altLang="en-US" dirty="0"/>
              <a:t>분류</a:t>
            </a:r>
          </a:p>
        </p:txBody>
      </p:sp>
      <p:sp>
        <p:nvSpPr>
          <p:cNvPr id="2" name="슬라이드 번호 개체 틀 1">
            <a:extLst>
              <a:ext uri="{FF2B5EF4-FFF2-40B4-BE49-F238E27FC236}">
                <a16:creationId xmlns="" xmlns:a16="http://schemas.microsoft.com/office/drawing/2014/main" id="{BFA65587-43D8-4323-96A4-A2C9266EA4A6}"/>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12</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kern="100" dirty="0">
                <a:solidFill>
                  <a:schemeClr val="accent1">
                    <a:lumMod val="75000"/>
                  </a:schemeClr>
                </a:solidFill>
              </a:rPr>
              <a:t>0</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kern="100" dirty="0">
                <a:solidFill>
                  <a:schemeClr val="accent1">
                    <a:lumMod val="75000"/>
                  </a:schemeClr>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 xmlns:a16="http://schemas.microsoft.com/office/drawing/2014/main" val="3739308799"/>
                        </a:ext>
                      </a:extLst>
                    </a:gridCol>
                    <a:gridCol w="1357020">
                      <a:extLst>
                        <a:ext uri="{9D8B030D-6E8A-4147-A177-3AD203B41FA5}">
                          <a16:colId xmlns="" xmlns:a16="http://schemas.microsoft.com/office/drawing/2014/main" val="538777295"/>
                        </a:ext>
                      </a:extLst>
                    </a:gridCol>
                    <a:gridCol w="1357471">
                      <a:extLst>
                        <a:ext uri="{9D8B030D-6E8A-4147-A177-3AD203B41FA5}">
                          <a16:colId xmlns=""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ext uri="{D42A27DB-BD31-4B8C-83A1-F6EECF244321}">
                    <p14:modId xmlns:p14="http://schemas.microsoft.com/office/powerpoint/2010/main" val="2906636819"/>
                  </p:ext>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
        <p:nvSpPr>
          <p:cNvPr id="33" name="TextBox 32"/>
          <p:cNvSpPr txBox="1"/>
          <p:nvPr/>
        </p:nvSpPr>
        <p:spPr>
          <a:xfrm>
            <a:off x="1776554" y="2849345"/>
            <a:ext cx="460454" cy="584775"/>
          </a:xfrm>
          <a:prstGeom prst="rect">
            <a:avLst/>
          </a:prstGeom>
          <a:noFill/>
        </p:spPr>
        <p:txBody>
          <a:bodyPr wrap="square" rtlCol="0">
            <a:spAutoFit/>
          </a:bodyPr>
          <a:lstStyle/>
          <a:p>
            <a:r>
              <a:rPr lang="en-US" altLang="ko-KR" sz="3200" dirty="0">
                <a:solidFill>
                  <a:srgbClr val="FF0000"/>
                </a:solidFill>
              </a:rPr>
              <a:t>?</a:t>
            </a:r>
            <a:endParaRPr lang="ko-KR" altLang="en-US" sz="3200" dirty="0">
              <a:solidFill>
                <a:srgbClr val="FF0000"/>
              </a:solidFill>
            </a:endParaRPr>
          </a:p>
        </p:txBody>
      </p:sp>
      <p:cxnSp>
        <p:nvCxnSpPr>
          <p:cNvPr id="34" name="직선 연결선 33"/>
          <p:cNvCxnSpPr>
            <a:cxnSpLocks/>
          </p:cNvCxnSpPr>
          <p:nvPr/>
        </p:nvCxnSpPr>
        <p:spPr>
          <a:xfrm>
            <a:off x="203207" y="2564906"/>
            <a:ext cx="2094936" cy="2268823"/>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03315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X</a:t>
            </a:r>
            <a:r>
              <a:rPr lang="en-US" altLang="ko-KR" dirty="0"/>
              <a:t>OR </a:t>
            </a:r>
            <a:r>
              <a:rPr lang="ko-KR" altLang="en-US" dirty="0"/>
              <a:t>분류</a:t>
            </a:r>
          </a:p>
        </p:txBody>
      </p:sp>
      <p:sp>
        <p:nvSpPr>
          <p:cNvPr id="2" name="슬라이드 번호 개체 틀 1">
            <a:extLst>
              <a:ext uri="{FF2B5EF4-FFF2-40B4-BE49-F238E27FC236}">
                <a16:creationId xmlns="" xmlns:a16="http://schemas.microsoft.com/office/drawing/2014/main" id="{EF7A5DBC-E605-4FD4-931F-D7719A71DEF9}"/>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13</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kern="100" dirty="0">
                <a:solidFill>
                  <a:schemeClr val="accent1">
                    <a:lumMod val="75000"/>
                  </a:schemeClr>
                </a:solidFill>
              </a:rPr>
              <a:t>0</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kern="100" dirty="0">
                <a:solidFill>
                  <a:schemeClr val="accent1">
                    <a:lumMod val="75000"/>
                  </a:schemeClr>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 xmlns:a16="http://schemas.microsoft.com/office/drawing/2014/main" val="3739308799"/>
                        </a:ext>
                      </a:extLst>
                    </a:gridCol>
                    <a:gridCol w="1357020">
                      <a:extLst>
                        <a:ext uri="{9D8B030D-6E8A-4147-A177-3AD203B41FA5}">
                          <a16:colId xmlns="" xmlns:a16="http://schemas.microsoft.com/office/drawing/2014/main" val="538777295"/>
                        </a:ext>
                      </a:extLst>
                    </a:gridCol>
                    <a:gridCol w="1357471">
                      <a:extLst>
                        <a:ext uri="{9D8B030D-6E8A-4147-A177-3AD203B41FA5}">
                          <a16:colId xmlns=""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ext uri="{D42A27DB-BD31-4B8C-83A1-F6EECF244321}">
                    <p14:modId xmlns:p14="http://schemas.microsoft.com/office/powerpoint/2010/main" val="2216899282"/>
                  </p:ext>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
        <p:nvSpPr>
          <p:cNvPr id="33" name="TextBox 32"/>
          <p:cNvSpPr txBox="1"/>
          <p:nvPr/>
        </p:nvSpPr>
        <p:spPr>
          <a:xfrm>
            <a:off x="1776554" y="2849345"/>
            <a:ext cx="460454" cy="584775"/>
          </a:xfrm>
          <a:prstGeom prst="rect">
            <a:avLst/>
          </a:prstGeom>
          <a:noFill/>
        </p:spPr>
        <p:txBody>
          <a:bodyPr wrap="square" rtlCol="0">
            <a:spAutoFit/>
          </a:bodyPr>
          <a:lstStyle/>
          <a:p>
            <a:r>
              <a:rPr lang="en-US" altLang="ko-KR" sz="3200" dirty="0">
                <a:solidFill>
                  <a:srgbClr val="FF0000"/>
                </a:solidFill>
              </a:rPr>
              <a:t>?</a:t>
            </a:r>
            <a:endParaRPr lang="ko-KR" altLang="en-US" sz="3200" dirty="0">
              <a:solidFill>
                <a:srgbClr val="FF0000"/>
              </a:solidFill>
            </a:endParaRPr>
          </a:p>
        </p:txBody>
      </p:sp>
      <p:cxnSp>
        <p:nvCxnSpPr>
          <p:cNvPr id="34" name="직선 연결선 33"/>
          <p:cNvCxnSpPr>
            <a:cxnSpLocks/>
          </p:cNvCxnSpPr>
          <p:nvPr/>
        </p:nvCxnSpPr>
        <p:spPr>
          <a:xfrm>
            <a:off x="203207" y="2564906"/>
            <a:ext cx="2094936" cy="2268823"/>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p:sp>
        <p:nvSpPr>
          <p:cNvPr id="35" name="타원 34"/>
          <p:cNvSpPr/>
          <p:nvPr/>
        </p:nvSpPr>
        <p:spPr>
          <a:xfrm>
            <a:off x="2525486" y="1939549"/>
            <a:ext cx="720080" cy="720080"/>
          </a:xfrm>
          <a:prstGeom prst="ellipse">
            <a:avLst/>
          </a:prstGeom>
          <a:noFill/>
          <a:ln>
            <a:solidFill>
              <a:srgbClr val="FC0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TextBox 35"/>
          <p:cNvSpPr txBox="1"/>
          <p:nvPr/>
        </p:nvSpPr>
        <p:spPr>
          <a:xfrm>
            <a:off x="2271061" y="1489563"/>
            <a:ext cx="1343509" cy="369332"/>
          </a:xfrm>
          <a:prstGeom prst="rect">
            <a:avLst/>
          </a:prstGeom>
          <a:noFill/>
        </p:spPr>
        <p:txBody>
          <a:bodyPr wrap="square" rtlCol="0">
            <a:spAutoFit/>
          </a:bodyPr>
          <a:lstStyle/>
          <a:p>
            <a:r>
              <a:rPr lang="en-US" altLang="ko-KR" dirty="0"/>
              <a:t>1</a:t>
            </a:r>
            <a:r>
              <a:rPr lang="ko-KR" altLang="en-US" dirty="0"/>
              <a:t>이 아니다</a:t>
            </a:r>
            <a:r>
              <a:rPr lang="en-US" altLang="ko-KR" dirty="0"/>
              <a:t>.</a:t>
            </a:r>
            <a:endParaRPr lang="ko-KR" altLang="en-US" dirty="0"/>
          </a:p>
        </p:txBody>
      </p:sp>
    </p:spTree>
    <p:extLst>
      <p:ext uri="{BB962C8B-B14F-4D97-AF65-F5344CB8AC3E}">
        <p14:creationId xmlns:p14="http://schemas.microsoft.com/office/powerpoint/2010/main" val="3010773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X</a:t>
            </a:r>
            <a:r>
              <a:rPr lang="en-US" altLang="ko-KR" dirty="0"/>
              <a:t>OR </a:t>
            </a:r>
            <a:r>
              <a:rPr lang="ko-KR" altLang="en-US" dirty="0"/>
              <a:t>분류</a:t>
            </a:r>
          </a:p>
        </p:txBody>
      </p:sp>
      <p:sp>
        <p:nvSpPr>
          <p:cNvPr id="2" name="슬라이드 번호 개체 틀 1">
            <a:extLst>
              <a:ext uri="{FF2B5EF4-FFF2-40B4-BE49-F238E27FC236}">
                <a16:creationId xmlns="" xmlns:a16="http://schemas.microsoft.com/office/drawing/2014/main" id="{C2828FF1-18B4-472E-924B-706A15DB7A5C}"/>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14</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kern="100" dirty="0">
                <a:solidFill>
                  <a:schemeClr val="accent1">
                    <a:lumMod val="75000"/>
                  </a:schemeClr>
                </a:solidFill>
              </a:rPr>
              <a:t>0</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kern="100" dirty="0">
                <a:solidFill>
                  <a:schemeClr val="accent1">
                    <a:lumMod val="75000"/>
                  </a:schemeClr>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 xmlns:a16="http://schemas.microsoft.com/office/drawing/2014/main" val="3739308799"/>
                        </a:ext>
                      </a:extLst>
                    </a:gridCol>
                    <a:gridCol w="1357020">
                      <a:extLst>
                        <a:ext uri="{9D8B030D-6E8A-4147-A177-3AD203B41FA5}">
                          <a16:colId xmlns="" xmlns:a16="http://schemas.microsoft.com/office/drawing/2014/main" val="538777295"/>
                        </a:ext>
                      </a:extLst>
                    </a:gridCol>
                    <a:gridCol w="1357471">
                      <a:extLst>
                        <a:ext uri="{9D8B030D-6E8A-4147-A177-3AD203B41FA5}">
                          <a16:colId xmlns=""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
        <p:nvSpPr>
          <p:cNvPr id="33" name="TextBox 32"/>
          <p:cNvSpPr txBox="1"/>
          <p:nvPr/>
        </p:nvSpPr>
        <p:spPr>
          <a:xfrm>
            <a:off x="1776554" y="2849345"/>
            <a:ext cx="460454" cy="584775"/>
          </a:xfrm>
          <a:prstGeom prst="rect">
            <a:avLst/>
          </a:prstGeom>
          <a:noFill/>
        </p:spPr>
        <p:txBody>
          <a:bodyPr wrap="square" rtlCol="0">
            <a:spAutoFit/>
          </a:bodyPr>
          <a:lstStyle/>
          <a:p>
            <a:r>
              <a:rPr lang="en-US" altLang="ko-KR" sz="3200" dirty="0">
                <a:solidFill>
                  <a:srgbClr val="FF0000"/>
                </a:solidFill>
              </a:rPr>
              <a:t>?</a:t>
            </a:r>
            <a:endParaRPr lang="ko-KR" altLang="en-US" sz="3200" dirty="0">
              <a:solidFill>
                <a:srgbClr val="FF0000"/>
              </a:solidFill>
            </a:endParaRPr>
          </a:p>
        </p:txBody>
      </p:sp>
      <p:cxnSp>
        <p:nvCxnSpPr>
          <p:cNvPr id="17" name="직선 연결선 16"/>
          <p:cNvCxnSpPr>
            <a:cxnSpLocks/>
          </p:cNvCxnSpPr>
          <p:nvPr/>
        </p:nvCxnSpPr>
        <p:spPr>
          <a:xfrm flipV="1">
            <a:off x="404606" y="1585498"/>
            <a:ext cx="1872895" cy="2377562"/>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54420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X</a:t>
            </a:r>
            <a:r>
              <a:rPr lang="en-US" altLang="ko-KR" dirty="0"/>
              <a:t>OR </a:t>
            </a:r>
            <a:r>
              <a:rPr lang="ko-KR" altLang="en-US" dirty="0"/>
              <a:t>분류</a:t>
            </a:r>
          </a:p>
        </p:txBody>
      </p:sp>
      <p:sp>
        <p:nvSpPr>
          <p:cNvPr id="24" name="내용 개체 틀 1"/>
          <p:cNvSpPr>
            <a:spLocks noGrp="1"/>
          </p:cNvSpPr>
          <p:nvPr>
            <p:ph idx="1"/>
          </p:nvPr>
        </p:nvSpPr>
        <p:spPr/>
        <p:txBody>
          <a:bodyPr>
            <a:normAutofit/>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marL="0" indent="0">
              <a:buNone/>
            </a:pPr>
            <a:endParaRPr lang="en-US" altLang="ko-KR" dirty="0"/>
          </a:p>
          <a:p>
            <a:endParaRPr lang="en-US" altLang="ko-KR" dirty="0"/>
          </a:p>
          <a:p>
            <a:r>
              <a:rPr lang="en-US" altLang="ko-KR" dirty="0"/>
              <a:t>Perceptron</a:t>
            </a:r>
            <a:r>
              <a:rPr lang="ko-KR" altLang="en-US" dirty="0"/>
              <a:t>은 </a:t>
            </a:r>
            <a:r>
              <a:rPr lang="en-US" altLang="ko-KR" dirty="0"/>
              <a:t>XOR</a:t>
            </a:r>
            <a:r>
              <a:rPr lang="ko-KR" altLang="en-US" dirty="0"/>
              <a:t>을 분류하지 못한다</a:t>
            </a:r>
            <a:r>
              <a:rPr lang="en-US" altLang="ko-KR" dirty="0"/>
              <a:t>…</a:t>
            </a:r>
            <a:endParaRPr lang="ko-KR" altLang="en-US" dirty="0"/>
          </a:p>
        </p:txBody>
      </p:sp>
      <p:sp>
        <p:nvSpPr>
          <p:cNvPr id="2" name="슬라이드 번호 개체 틀 1">
            <a:extLst>
              <a:ext uri="{FF2B5EF4-FFF2-40B4-BE49-F238E27FC236}">
                <a16:creationId xmlns="" xmlns:a16="http://schemas.microsoft.com/office/drawing/2014/main" id="{7E1E2C4F-BCD1-4CD9-A5D3-C270BF098845}"/>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15</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kern="100" dirty="0">
                <a:solidFill>
                  <a:schemeClr val="accent1">
                    <a:lumMod val="75000"/>
                  </a:schemeClr>
                </a:solidFill>
              </a:rPr>
              <a:t>0</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kern="100" dirty="0">
                <a:solidFill>
                  <a:schemeClr val="accent1">
                    <a:lumMod val="75000"/>
                  </a:schemeClr>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 xmlns:a16="http://schemas.microsoft.com/office/drawing/2014/main" val="3739308799"/>
                        </a:ext>
                      </a:extLst>
                    </a:gridCol>
                    <a:gridCol w="1357020">
                      <a:extLst>
                        <a:ext uri="{9D8B030D-6E8A-4147-A177-3AD203B41FA5}">
                          <a16:colId xmlns="" xmlns:a16="http://schemas.microsoft.com/office/drawing/2014/main" val="538777295"/>
                        </a:ext>
                      </a:extLst>
                    </a:gridCol>
                    <a:gridCol w="1357471">
                      <a:extLst>
                        <a:ext uri="{9D8B030D-6E8A-4147-A177-3AD203B41FA5}">
                          <a16:colId xmlns=""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
        <p:nvSpPr>
          <p:cNvPr id="33" name="TextBox 32"/>
          <p:cNvSpPr txBox="1"/>
          <p:nvPr/>
        </p:nvSpPr>
        <p:spPr>
          <a:xfrm>
            <a:off x="1776554" y="2849345"/>
            <a:ext cx="460454" cy="584775"/>
          </a:xfrm>
          <a:prstGeom prst="rect">
            <a:avLst/>
          </a:prstGeom>
          <a:noFill/>
        </p:spPr>
        <p:txBody>
          <a:bodyPr wrap="square" rtlCol="0">
            <a:spAutoFit/>
          </a:bodyPr>
          <a:lstStyle/>
          <a:p>
            <a:r>
              <a:rPr lang="en-US" altLang="ko-KR" sz="3200" dirty="0">
                <a:solidFill>
                  <a:srgbClr val="FF0000"/>
                </a:solidFill>
              </a:rPr>
              <a:t>?</a:t>
            </a:r>
            <a:endParaRPr lang="ko-KR" altLang="en-US" sz="3200" dirty="0">
              <a:solidFill>
                <a:srgbClr val="FF0000"/>
              </a:solidFill>
            </a:endParaRPr>
          </a:p>
        </p:txBody>
      </p:sp>
      <p:cxnSp>
        <p:nvCxnSpPr>
          <p:cNvPr id="34" name="직선 연결선 33"/>
          <p:cNvCxnSpPr>
            <a:cxnSpLocks/>
          </p:cNvCxnSpPr>
          <p:nvPr/>
        </p:nvCxnSpPr>
        <p:spPr>
          <a:xfrm flipV="1">
            <a:off x="404606" y="1585498"/>
            <a:ext cx="1872895" cy="2377562"/>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p:sp>
        <p:nvSpPr>
          <p:cNvPr id="17" name="타원 16"/>
          <p:cNvSpPr/>
          <p:nvPr/>
        </p:nvSpPr>
        <p:spPr>
          <a:xfrm>
            <a:off x="2531668" y="3925040"/>
            <a:ext cx="720080" cy="720080"/>
          </a:xfrm>
          <a:prstGeom prst="ellipse">
            <a:avLst/>
          </a:prstGeom>
          <a:noFill/>
          <a:ln>
            <a:solidFill>
              <a:srgbClr val="FC0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TextBox 17"/>
          <p:cNvSpPr txBox="1"/>
          <p:nvPr/>
        </p:nvSpPr>
        <p:spPr>
          <a:xfrm>
            <a:off x="2277501" y="3454656"/>
            <a:ext cx="1343509" cy="369332"/>
          </a:xfrm>
          <a:prstGeom prst="rect">
            <a:avLst/>
          </a:prstGeom>
          <a:noFill/>
        </p:spPr>
        <p:txBody>
          <a:bodyPr wrap="square" rtlCol="0">
            <a:spAutoFit/>
          </a:bodyPr>
          <a:lstStyle/>
          <a:p>
            <a:r>
              <a:rPr lang="en-US" altLang="ko-KR" dirty="0"/>
              <a:t>0</a:t>
            </a:r>
            <a:r>
              <a:rPr lang="ko-KR" altLang="en-US" dirty="0"/>
              <a:t>이 아니다</a:t>
            </a:r>
            <a:r>
              <a:rPr lang="en-US" altLang="ko-KR" dirty="0"/>
              <a:t>.</a:t>
            </a:r>
            <a:endParaRPr lang="ko-KR" altLang="en-US" dirty="0"/>
          </a:p>
        </p:txBody>
      </p:sp>
    </p:spTree>
    <p:extLst>
      <p:ext uri="{BB962C8B-B14F-4D97-AF65-F5344CB8AC3E}">
        <p14:creationId xmlns:p14="http://schemas.microsoft.com/office/powerpoint/2010/main" val="3769497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X</a:t>
            </a:r>
            <a:r>
              <a:rPr lang="en-US" altLang="ko-KR" dirty="0"/>
              <a:t>OR </a:t>
            </a:r>
            <a:r>
              <a:rPr lang="ko-KR" altLang="en-US" dirty="0"/>
              <a:t>분류</a:t>
            </a:r>
          </a:p>
        </p:txBody>
      </p:sp>
      <p:sp>
        <p:nvSpPr>
          <p:cNvPr id="2" name="내용 개체 틀 1"/>
          <p:cNvSpPr>
            <a:spLocks noGrp="1"/>
          </p:cNvSpPr>
          <p:nvPr>
            <p:ph idx="1"/>
          </p:nvPr>
        </p:nvSpPr>
        <p:spPr/>
        <p:txBody>
          <a:bodyPr/>
          <a:lstStyle/>
          <a:p>
            <a:r>
              <a:rPr lang="ko-KR" altLang="en-US" dirty="0"/>
              <a:t>그러나</a:t>
            </a:r>
            <a:r>
              <a:rPr lang="en-US" altLang="ko-KR" dirty="0"/>
              <a:t>, </a:t>
            </a:r>
            <a:r>
              <a:rPr lang="ko-KR" altLang="en-US" dirty="0"/>
              <a:t>어떤 모델을 이용하여 직선 두 개를 나타낼 수 있다면</a:t>
            </a:r>
            <a:r>
              <a:rPr lang="en-US" altLang="ko-KR" dirty="0"/>
              <a:t>?</a:t>
            </a:r>
          </a:p>
          <a:p>
            <a:endParaRPr lang="ko-KR" altLang="en-US" dirty="0"/>
          </a:p>
        </p:txBody>
      </p:sp>
      <p:sp>
        <p:nvSpPr>
          <p:cNvPr id="14" name="슬라이드 번호 개체 틀 13">
            <a:extLst>
              <a:ext uri="{FF2B5EF4-FFF2-40B4-BE49-F238E27FC236}">
                <a16:creationId xmlns="" xmlns:a16="http://schemas.microsoft.com/office/drawing/2014/main" id="{2FF8B3B5-5FB1-4F11-A1B8-16BDB5DFEBAE}"/>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16</a:t>
            </a:fld>
            <a:endParaRPr lang="en-US" altLang="ko-KR" dirty="0"/>
          </a:p>
        </p:txBody>
      </p:sp>
      <p:cxnSp>
        <p:nvCxnSpPr>
          <p:cNvPr id="5" name="직선 연결선 4"/>
          <p:cNvCxnSpPr>
            <a:cxnSpLocks/>
          </p:cNvCxnSpPr>
          <p:nvPr/>
        </p:nvCxnSpPr>
        <p:spPr>
          <a:xfrm flipH="1">
            <a:off x="3347864" y="2554669"/>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3347864" y="5229202"/>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5242713" y="2994626"/>
            <a:ext cx="354584" cy="461665"/>
          </a:xfrm>
          <a:prstGeom prst="rect">
            <a:avLst/>
          </a:prstGeom>
          <a:noFill/>
        </p:spPr>
        <p:txBody>
          <a:bodyPr wrap="none" rtlCol="0">
            <a:spAutoFit/>
          </a:bodyPr>
          <a:lstStyle/>
          <a:p>
            <a:r>
              <a:rPr lang="en-US" altLang="ko-KR" sz="2400" kern="100" dirty="0">
                <a:solidFill>
                  <a:schemeClr val="accent1">
                    <a:lumMod val="75000"/>
                  </a:schemeClr>
                </a:solidFill>
              </a:rPr>
              <a:t>0</a:t>
            </a:r>
            <a:endParaRPr lang="ko-KR" altLang="en-US" sz="1100" dirty="0">
              <a:solidFill>
                <a:schemeClr val="accent4"/>
              </a:solidFill>
            </a:endParaRPr>
          </a:p>
        </p:txBody>
      </p:sp>
      <p:sp>
        <p:nvSpPr>
          <p:cNvPr id="8" name="TextBox 7"/>
          <p:cNvSpPr txBox="1"/>
          <p:nvPr/>
        </p:nvSpPr>
        <p:spPr>
          <a:xfrm>
            <a:off x="3184800" y="3029108"/>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chemeClr val="accent4"/>
              </a:solidFill>
            </a:endParaRPr>
          </a:p>
        </p:txBody>
      </p:sp>
      <p:sp>
        <p:nvSpPr>
          <p:cNvPr id="9" name="TextBox 8"/>
          <p:cNvSpPr txBox="1"/>
          <p:nvPr/>
        </p:nvSpPr>
        <p:spPr>
          <a:xfrm>
            <a:off x="5242713" y="4980117"/>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chemeClr val="accent4"/>
              </a:solidFill>
            </a:endParaRPr>
          </a:p>
        </p:txBody>
      </p:sp>
      <p:sp>
        <p:nvSpPr>
          <p:cNvPr id="10" name="TextBox 9"/>
          <p:cNvSpPr txBox="1"/>
          <p:nvPr/>
        </p:nvSpPr>
        <p:spPr>
          <a:xfrm>
            <a:off x="3146702" y="4980117"/>
            <a:ext cx="415499" cy="461665"/>
          </a:xfrm>
          <a:prstGeom prst="rect">
            <a:avLst/>
          </a:prstGeom>
          <a:noFill/>
        </p:spPr>
        <p:txBody>
          <a:bodyPr wrap="square" rtlCol="0">
            <a:spAutoFit/>
          </a:bodyPr>
          <a:lstStyle/>
          <a:p>
            <a:r>
              <a:rPr lang="en-US" altLang="ko-KR" sz="2400" kern="100" dirty="0">
                <a:solidFill>
                  <a:schemeClr val="accent1">
                    <a:lumMod val="75000"/>
                  </a:schemeClr>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5844910" y="527250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844910" y="5272503"/>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813454" y="2488032"/>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813454" y="2488032"/>
                <a:ext cx="510011" cy="369332"/>
              </a:xfrm>
              <a:prstGeom prst="rect">
                <a:avLst/>
              </a:prstGeom>
              <a:blipFill>
                <a:blip r:embed="rId3"/>
                <a:stretch>
                  <a:fillRect/>
                </a:stretch>
              </a:blipFill>
            </p:spPr>
            <p:txBody>
              <a:bodyPr/>
              <a:lstStyle/>
              <a:p>
                <a:r>
                  <a:rPr lang="ko-KR" altLang="en-US">
                    <a:noFill/>
                  </a:rPr>
                  <a:t> </a:t>
                </a:r>
              </a:p>
            </p:txBody>
          </p:sp>
        </mc:Fallback>
      </mc:AlternateContent>
      <p:sp>
        <p:nvSpPr>
          <p:cNvPr id="13" name="TextBox 12"/>
          <p:cNvSpPr txBox="1"/>
          <p:nvPr/>
        </p:nvSpPr>
        <p:spPr>
          <a:xfrm>
            <a:off x="4296836" y="3775212"/>
            <a:ext cx="460454" cy="584775"/>
          </a:xfrm>
          <a:prstGeom prst="rect">
            <a:avLst/>
          </a:prstGeom>
          <a:noFill/>
        </p:spPr>
        <p:txBody>
          <a:bodyPr wrap="square" rtlCol="0">
            <a:spAutoFit/>
          </a:bodyPr>
          <a:lstStyle/>
          <a:p>
            <a:r>
              <a:rPr lang="en-US" altLang="ko-KR" sz="3200" dirty="0">
                <a:solidFill>
                  <a:srgbClr val="FF0000"/>
                </a:solidFill>
              </a:rPr>
              <a:t>!</a:t>
            </a:r>
            <a:endParaRPr lang="ko-KR" altLang="en-US" sz="3200" dirty="0">
              <a:solidFill>
                <a:srgbClr val="FF0000"/>
              </a:solidFill>
            </a:endParaRPr>
          </a:p>
        </p:txBody>
      </p:sp>
    </p:spTree>
    <p:extLst>
      <p:ext uri="{BB962C8B-B14F-4D97-AF65-F5344CB8AC3E}">
        <p14:creationId xmlns:p14="http://schemas.microsoft.com/office/powerpoint/2010/main" val="2372134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X</a:t>
            </a:r>
            <a:r>
              <a:rPr lang="en-US" altLang="ko-KR" dirty="0"/>
              <a:t>OR </a:t>
            </a:r>
            <a:r>
              <a:rPr lang="ko-KR" altLang="en-US" dirty="0"/>
              <a:t>분류</a:t>
            </a:r>
          </a:p>
        </p:txBody>
      </p:sp>
      <p:sp>
        <p:nvSpPr>
          <p:cNvPr id="24" name="내용 개체 틀 1"/>
          <p:cNvSpPr>
            <a:spLocks noGrp="1"/>
          </p:cNvSpPr>
          <p:nvPr>
            <p:ph idx="1"/>
          </p:nvPr>
        </p:nvSpPr>
        <p:spPr/>
        <p:txBody>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marL="0" indent="0">
              <a:buNone/>
            </a:pPr>
            <a:endParaRPr lang="en-US" altLang="ko-KR" dirty="0"/>
          </a:p>
          <a:p>
            <a:endParaRPr lang="en-US" altLang="ko-KR" dirty="0"/>
          </a:p>
        </p:txBody>
      </p:sp>
      <p:sp>
        <p:nvSpPr>
          <p:cNvPr id="2" name="슬라이드 번호 개체 틀 1">
            <a:extLst>
              <a:ext uri="{FF2B5EF4-FFF2-40B4-BE49-F238E27FC236}">
                <a16:creationId xmlns="" xmlns:a16="http://schemas.microsoft.com/office/drawing/2014/main" id="{8CDE9019-F537-4E37-88EE-3B6BB8754B89}"/>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17</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kern="100" dirty="0">
                <a:solidFill>
                  <a:schemeClr val="accent1">
                    <a:lumMod val="75000"/>
                  </a:schemeClr>
                </a:solidFill>
              </a:rPr>
              <a:t>0</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kern="100" dirty="0">
                <a:solidFill>
                  <a:schemeClr val="accent1">
                    <a:lumMod val="75000"/>
                  </a:schemeClr>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 xmlns:a16="http://schemas.microsoft.com/office/drawing/2014/main" val="3739308799"/>
                        </a:ext>
                      </a:extLst>
                    </a:gridCol>
                    <a:gridCol w="1357020">
                      <a:extLst>
                        <a:ext uri="{9D8B030D-6E8A-4147-A177-3AD203B41FA5}">
                          <a16:colId xmlns="" xmlns:a16="http://schemas.microsoft.com/office/drawing/2014/main" val="538777295"/>
                        </a:ext>
                      </a:extLst>
                    </a:gridCol>
                    <a:gridCol w="1357471">
                      <a:extLst>
                        <a:ext uri="{9D8B030D-6E8A-4147-A177-3AD203B41FA5}">
                          <a16:colId xmlns=""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
        <p:nvSpPr>
          <p:cNvPr id="33" name="TextBox 32"/>
          <p:cNvSpPr txBox="1"/>
          <p:nvPr/>
        </p:nvSpPr>
        <p:spPr>
          <a:xfrm>
            <a:off x="1776554" y="2849345"/>
            <a:ext cx="460454" cy="584775"/>
          </a:xfrm>
          <a:prstGeom prst="rect">
            <a:avLst/>
          </a:prstGeom>
          <a:noFill/>
        </p:spPr>
        <p:txBody>
          <a:bodyPr wrap="square" rtlCol="0">
            <a:spAutoFit/>
          </a:bodyPr>
          <a:lstStyle/>
          <a:p>
            <a:r>
              <a:rPr lang="en-US" altLang="ko-KR" sz="3200" dirty="0">
                <a:solidFill>
                  <a:srgbClr val="FF0000"/>
                </a:solidFill>
              </a:rPr>
              <a:t>!</a:t>
            </a:r>
            <a:endParaRPr lang="ko-KR" altLang="en-US" sz="3200" dirty="0">
              <a:solidFill>
                <a:srgbClr val="FF0000"/>
              </a:solidFill>
            </a:endParaRPr>
          </a:p>
        </p:txBody>
      </p:sp>
      <p:cxnSp>
        <p:nvCxnSpPr>
          <p:cNvPr id="19" name="직선 연결선 18"/>
          <p:cNvCxnSpPr>
            <a:cxnSpLocks/>
          </p:cNvCxnSpPr>
          <p:nvPr/>
        </p:nvCxnSpPr>
        <p:spPr>
          <a:xfrm>
            <a:off x="203207" y="2564906"/>
            <a:ext cx="2094936" cy="2268823"/>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20" name="직선 연결선 19"/>
          <p:cNvCxnSpPr>
            <a:cxnSpLocks/>
          </p:cNvCxnSpPr>
          <p:nvPr/>
        </p:nvCxnSpPr>
        <p:spPr>
          <a:xfrm>
            <a:off x="1413739" y="1677779"/>
            <a:ext cx="2094936" cy="2268823"/>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p:sp>
        <p:nvSpPr>
          <p:cNvPr id="22" name="내용 개체 틀 1"/>
          <p:cNvSpPr txBox="1">
            <a:spLocks/>
          </p:cNvSpPr>
          <p:nvPr/>
        </p:nvSpPr>
        <p:spPr bwMode="auto">
          <a:xfrm>
            <a:off x="692152" y="1420813"/>
            <a:ext cx="8018463"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30000"/>
              </a:spcBef>
              <a:spcAft>
                <a:spcPct val="0"/>
              </a:spcAft>
              <a:buClr>
                <a:srgbClr val="FC0128"/>
              </a:buClr>
              <a:buSzPct val="70000"/>
              <a:buFont typeface="돋움" panose="020B0600000101010101" pitchFamily="50" charset="-127"/>
              <a:buChar char="■"/>
              <a:defRPr kumimoji="1" sz="2400" b="1">
                <a:solidFill>
                  <a:schemeClr val="tx1"/>
                </a:solidFill>
                <a:latin typeface="+mn-lt"/>
                <a:ea typeface="+mn-ea"/>
                <a:cs typeface="+mn-cs"/>
              </a:defRPr>
            </a:lvl1pPr>
            <a:lvl2pPr marL="542925" indent="-285750" algn="l" rtl="0" eaLnBrk="0" fontAlgn="base" hangingPunct="0">
              <a:spcBef>
                <a:spcPct val="30000"/>
              </a:spcBef>
              <a:spcAft>
                <a:spcPct val="0"/>
              </a:spcAft>
              <a:buClr>
                <a:schemeClr val="folHlink"/>
              </a:buClr>
              <a:buSzPct val="70000"/>
              <a:buFont typeface="Wingdings" pitchFamily="2" charset="2"/>
              <a:buChar char="l"/>
              <a:defRPr kumimoji="1" sz="2200">
                <a:solidFill>
                  <a:schemeClr val="tx1"/>
                </a:solidFill>
                <a:latin typeface="+mn-lt"/>
                <a:ea typeface="+mn-ea"/>
              </a:defRPr>
            </a:lvl2pPr>
            <a:lvl3pPr marL="809625" indent="-228600" algn="l" defTabSz="628650" rtl="0" eaLnBrk="0" fontAlgn="base" hangingPunct="0">
              <a:spcBef>
                <a:spcPct val="20000"/>
              </a:spcBef>
              <a:spcAft>
                <a:spcPct val="0"/>
              </a:spcAft>
              <a:buClr>
                <a:srgbClr val="FF0033"/>
              </a:buClr>
              <a:buSzPct val="50000"/>
              <a:buFont typeface="Wingdings" pitchFamily="2" charset="2"/>
              <a:buChar char="u"/>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kumimoji="1" sz="1400">
                <a:solidFill>
                  <a:schemeClr val="tx1"/>
                </a:solidFill>
                <a:latin typeface="Arial" pitchFamily="34" charset="0"/>
                <a:ea typeface="+mn-ea"/>
              </a:defRPr>
            </a:lvl5pPr>
            <a:lvl6pPr marL="2514600" indent="-228600" algn="l" rtl="0" fontAlgn="base">
              <a:spcBef>
                <a:spcPct val="20000"/>
              </a:spcBef>
              <a:spcAft>
                <a:spcPct val="0"/>
              </a:spcAft>
              <a:buChar char="•"/>
              <a:defRPr kumimoji="1" sz="2000">
                <a:solidFill>
                  <a:schemeClr val="tx1"/>
                </a:solidFill>
                <a:latin typeface="Arial" pitchFamily="34" charset="0"/>
                <a:ea typeface="+mn-ea"/>
              </a:defRPr>
            </a:lvl6pPr>
            <a:lvl7pPr marL="2971800" indent="-228600" algn="l" rtl="0" fontAlgn="base">
              <a:spcBef>
                <a:spcPct val="20000"/>
              </a:spcBef>
              <a:spcAft>
                <a:spcPct val="0"/>
              </a:spcAft>
              <a:buChar char="•"/>
              <a:defRPr kumimoji="1" sz="2000">
                <a:solidFill>
                  <a:schemeClr val="tx1"/>
                </a:solidFill>
                <a:latin typeface="Arial" pitchFamily="34" charset="0"/>
                <a:ea typeface="+mn-ea"/>
              </a:defRPr>
            </a:lvl7pPr>
            <a:lvl8pPr marL="3429000" indent="-228600" algn="l" rtl="0" fontAlgn="base">
              <a:spcBef>
                <a:spcPct val="20000"/>
              </a:spcBef>
              <a:spcAft>
                <a:spcPct val="0"/>
              </a:spcAft>
              <a:buChar char="•"/>
              <a:defRPr kumimoji="1" sz="2000">
                <a:solidFill>
                  <a:schemeClr val="tx1"/>
                </a:solidFill>
                <a:latin typeface="Arial" pitchFamily="34" charset="0"/>
                <a:ea typeface="+mn-ea"/>
              </a:defRPr>
            </a:lvl8pPr>
            <a:lvl9pPr marL="3886200" indent="-228600" algn="l" rtl="0" fontAlgn="base">
              <a:spcBef>
                <a:spcPct val="20000"/>
              </a:spcBef>
              <a:spcAft>
                <a:spcPct val="0"/>
              </a:spcAft>
              <a:buChar char="•"/>
              <a:defRPr kumimoji="1" sz="2000">
                <a:solidFill>
                  <a:schemeClr val="tx1"/>
                </a:solidFill>
                <a:latin typeface="Arial" pitchFamily="34" charset="0"/>
                <a:ea typeface="+mn-ea"/>
              </a:defRPr>
            </a:lvl9pPr>
          </a:lstStyle>
          <a:p>
            <a:pPr latinLnBrk="0"/>
            <a:endParaRPr lang="en-US" altLang="ko-KR" kern="0" dirty="0"/>
          </a:p>
          <a:p>
            <a:pPr latinLnBrk="0"/>
            <a:endParaRPr lang="en-US" altLang="ko-KR" kern="0" dirty="0"/>
          </a:p>
          <a:p>
            <a:pPr latinLnBrk="0"/>
            <a:endParaRPr lang="en-US" altLang="ko-KR" kern="0" dirty="0"/>
          </a:p>
          <a:p>
            <a:pPr latinLnBrk="0"/>
            <a:endParaRPr lang="en-US" altLang="ko-KR" kern="0" dirty="0"/>
          </a:p>
          <a:p>
            <a:pPr latinLnBrk="0"/>
            <a:endParaRPr lang="en-US" altLang="ko-KR" kern="0" dirty="0"/>
          </a:p>
          <a:p>
            <a:pPr latinLnBrk="0"/>
            <a:endParaRPr lang="en-US" altLang="ko-KR" kern="0" dirty="0"/>
          </a:p>
          <a:p>
            <a:pPr latinLnBrk="0"/>
            <a:endParaRPr lang="en-US" altLang="ko-KR" kern="0" dirty="0"/>
          </a:p>
          <a:p>
            <a:pPr latinLnBrk="0"/>
            <a:endParaRPr lang="en-US" altLang="ko-KR" kern="0" dirty="0"/>
          </a:p>
          <a:p>
            <a:pPr latinLnBrk="0"/>
            <a:r>
              <a:rPr lang="en-US" altLang="ko-KR" kern="0" dirty="0"/>
              <a:t>XOR</a:t>
            </a:r>
            <a:r>
              <a:rPr lang="ko-KR" altLang="en-US" kern="0" dirty="0"/>
              <a:t>를 해결할 수 있다</a:t>
            </a:r>
            <a:r>
              <a:rPr lang="en-US" altLang="ko-KR" kern="0" dirty="0"/>
              <a:t>!</a:t>
            </a:r>
            <a:endParaRPr lang="ko-KR" altLang="en-US" kern="0" dirty="0"/>
          </a:p>
        </p:txBody>
      </p:sp>
    </p:spTree>
    <p:extLst>
      <p:ext uri="{BB962C8B-B14F-4D97-AF65-F5344CB8AC3E}">
        <p14:creationId xmlns:p14="http://schemas.microsoft.com/office/powerpoint/2010/main" val="2504281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 xmlns:a16="http://schemas.microsoft.com/office/drawing/2014/main" id="{80E506AE-4FB1-4FBA-A631-A1395680A409}"/>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18</a:t>
            </a:fld>
            <a:endParaRPr lang="en-US" altLang="ko-KR" dirty="0"/>
          </a:p>
        </p:txBody>
      </p:sp>
      <p:sp>
        <p:nvSpPr>
          <p:cNvPr id="14" name="타원 13"/>
          <p:cNvSpPr/>
          <p:nvPr/>
        </p:nvSpPr>
        <p:spPr>
          <a:xfrm>
            <a:off x="1331640"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타원 14"/>
          <p:cNvSpPr/>
          <p:nvPr/>
        </p:nvSpPr>
        <p:spPr>
          <a:xfrm>
            <a:off x="2843808"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타원 15"/>
          <p:cNvSpPr/>
          <p:nvPr/>
        </p:nvSpPr>
        <p:spPr>
          <a:xfrm>
            <a:off x="4355976"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타원 16"/>
          <p:cNvSpPr/>
          <p:nvPr/>
        </p:nvSpPr>
        <p:spPr>
          <a:xfrm>
            <a:off x="1331640"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18" name="타원 17"/>
          <p:cNvSpPr/>
          <p:nvPr/>
        </p:nvSpPr>
        <p:spPr>
          <a:xfrm>
            <a:off x="2843808"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19" name="타원 18"/>
          <p:cNvSpPr/>
          <p:nvPr/>
        </p:nvSpPr>
        <p:spPr>
          <a:xfrm>
            <a:off x="4355976"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20" name="타원 19"/>
          <p:cNvSpPr/>
          <p:nvPr/>
        </p:nvSpPr>
        <p:spPr>
          <a:xfrm>
            <a:off x="2842473" y="1256194"/>
            <a:ext cx="648072" cy="64807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dirty="0"/>
          </a:p>
        </p:txBody>
      </p:sp>
      <p:cxnSp>
        <p:nvCxnSpPr>
          <p:cNvPr id="21" name="직선 연결선 20"/>
          <p:cNvCxnSpPr>
            <a:stCxn id="14" idx="0"/>
            <a:endCxn id="17" idx="4"/>
          </p:cNvCxnSpPr>
          <p:nvPr/>
        </p:nvCxnSpPr>
        <p:spPr>
          <a:xfrm flipV="1">
            <a:off x="1655676"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직선 연결선 21"/>
          <p:cNvCxnSpPr>
            <a:cxnSpLocks/>
            <a:stCxn id="15" idx="0"/>
            <a:endCxn id="17" idx="4"/>
          </p:cNvCxnSpPr>
          <p:nvPr/>
        </p:nvCxnSpPr>
        <p:spPr>
          <a:xfrm flipH="1"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직선 연결선 22"/>
          <p:cNvCxnSpPr>
            <a:cxnSpLocks/>
            <a:stCxn id="16" idx="0"/>
            <a:endCxn id="17" idx="4"/>
          </p:cNvCxnSpPr>
          <p:nvPr/>
        </p:nvCxnSpPr>
        <p:spPr>
          <a:xfrm flipH="1" flipV="1">
            <a:off x="1655676" y="3717034"/>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직선 연결선 23"/>
          <p:cNvCxnSpPr>
            <a:cxnSpLocks/>
            <a:stCxn id="15" idx="0"/>
            <a:endCxn id="18" idx="4"/>
          </p:cNvCxnSpPr>
          <p:nvPr/>
        </p:nvCxnSpPr>
        <p:spPr>
          <a:xfrm flipV="1">
            <a:off x="3167844"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직선 연결선 24"/>
          <p:cNvCxnSpPr>
            <a:cxnSpLocks/>
            <a:stCxn id="14" idx="0"/>
            <a:endCxn id="18" idx="4"/>
          </p:cNvCxnSpPr>
          <p:nvPr/>
        </p:nvCxnSpPr>
        <p:spPr>
          <a:xfrm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직선 연결선 25"/>
          <p:cNvCxnSpPr>
            <a:cxnSpLocks/>
            <a:stCxn id="16" idx="0"/>
            <a:endCxn id="18" idx="4"/>
          </p:cNvCxnSpPr>
          <p:nvPr/>
        </p:nvCxnSpPr>
        <p:spPr>
          <a:xfrm flipH="1" flipV="1">
            <a:off x="3167844"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직선 연결선 26"/>
          <p:cNvCxnSpPr>
            <a:cxnSpLocks/>
            <a:stCxn id="17" idx="0"/>
            <a:endCxn id="20" idx="4"/>
          </p:cNvCxnSpPr>
          <p:nvPr/>
        </p:nvCxnSpPr>
        <p:spPr>
          <a:xfrm flipV="1">
            <a:off x="1655678" y="1904266"/>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a:cxnSpLocks/>
            <a:stCxn id="18" idx="0"/>
            <a:endCxn id="20" idx="4"/>
          </p:cNvCxnSpPr>
          <p:nvPr/>
        </p:nvCxnSpPr>
        <p:spPr>
          <a:xfrm flipH="1" flipV="1">
            <a:off x="3166511" y="1904266"/>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직선 연결선 28"/>
          <p:cNvCxnSpPr>
            <a:cxnSpLocks/>
            <a:stCxn id="19" idx="0"/>
            <a:endCxn id="20" idx="4"/>
          </p:cNvCxnSpPr>
          <p:nvPr/>
        </p:nvCxnSpPr>
        <p:spPr>
          <a:xfrm flipH="1" flipV="1">
            <a:off x="3166511" y="1904266"/>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1429925" y="4817428"/>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1429925" y="4817428"/>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971585" y="4811870"/>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2971585" y="4811870"/>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32" name="TextBox 31"/>
          <p:cNvSpPr txBox="1"/>
          <p:nvPr/>
        </p:nvSpPr>
        <p:spPr>
          <a:xfrm>
            <a:off x="4448865" y="4871553"/>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33" name="TextBox 32"/>
              <p:cNvSpPr txBox="1"/>
              <p:nvPr/>
            </p:nvSpPr>
            <p:spPr>
              <a:xfrm>
                <a:off x="1441901" y="3206262"/>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1441901" y="3206262"/>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2972191" y="3213941"/>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2972191" y="3213941"/>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35" name="TextBox 34"/>
          <p:cNvSpPr txBox="1"/>
          <p:nvPr/>
        </p:nvSpPr>
        <p:spPr>
          <a:xfrm>
            <a:off x="4552137" y="3253287"/>
            <a:ext cx="311304" cy="369332"/>
          </a:xfrm>
          <a:prstGeom prst="rect">
            <a:avLst/>
          </a:prstGeom>
          <a:noFill/>
        </p:spPr>
        <p:txBody>
          <a:bodyPr wrap="none" rtlCol="0">
            <a:spAutoFit/>
          </a:bodyPr>
          <a:lstStyle/>
          <a:p>
            <a:r>
              <a:rPr lang="en-US" altLang="ko-KR" dirty="0"/>
              <a:t>1</a:t>
            </a:r>
            <a:endParaRPr lang="ko-KR" altLang="en-US" dirty="0"/>
          </a:p>
        </p:txBody>
      </p:sp>
      <p:sp>
        <p:nvSpPr>
          <p:cNvPr id="36" name="TextBox 35"/>
          <p:cNvSpPr txBox="1"/>
          <p:nvPr/>
        </p:nvSpPr>
        <p:spPr>
          <a:xfrm>
            <a:off x="3028489" y="1412776"/>
            <a:ext cx="276038" cy="369332"/>
          </a:xfrm>
          <a:prstGeom prst="rect">
            <a:avLst/>
          </a:prstGeom>
          <a:noFill/>
        </p:spPr>
        <p:txBody>
          <a:bodyPr wrap="square" rtlCol="0">
            <a:spAutoFit/>
          </a:bodyPr>
          <a:lstStyle/>
          <a:p>
            <a:r>
              <a:rPr lang="en-US" altLang="ko-KR" dirty="0"/>
              <a:t>z</a:t>
            </a:r>
            <a:endParaRPr lang="ko-KR" altLang="en-US" dirty="0"/>
          </a:p>
        </p:txBody>
      </p:sp>
      <p:sp>
        <p:nvSpPr>
          <p:cNvPr id="37" name="TextBox 36"/>
          <p:cNvSpPr txBox="1"/>
          <p:nvPr/>
        </p:nvSpPr>
        <p:spPr>
          <a:xfrm>
            <a:off x="4663817" y="2395583"/>
            <a:ext cx="4014176" cy="461665"/>
          </a:xfrm>
          <a:prstGeom prst="rect">
            <a:avLst/>
          </a:prstGeom>
          <a:noFill/>
        </p:spPr>
        <p:txBody>
          <a:bodyPr wrap="none" rtlCol="0">
            <a:spAutoFit/>
          </a:bodyPr>
          <a:lstStyle/>
          <a:p>
            <a:r>
              <a:rPr lang="en-US" altLang="ko-KR" sz="2400" dirty="0"/>
              <a:t>Layer</a:t>
            </a:r>
            <a:r>
              <a:rPr lang="ko-KR" altLang="en-US" sz="2400" dirty="0"/>
              <a:t>를 추가하면 해결 가능</a:t>
            </a:r>
            <a:endParaRPr lang="ko-KR" altLang="en-US" dirty="0"/>
          </a:p>
        </p:txBody>
      </p:sp>
    </p:spTree>
    <p:extLst>
      <p:ext uri="{BB962C8B-B14F-4D97-AF65-F5344CB8AC3E}">
        <p14:creationId xmlns:p14="http://schemas.microsoft.com/office/powerpoint/2010/main" val="2755750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normAutofit/>
          </a:bodyPr>
          <a:lstStyle/>
          <a:p>
            <a:r>
              <a:rPr lang="ko-KR" altLang="en-US" sz="3200" dirty="0"/>
              <a:t>신경망</a:t>
            </a:r>
          </a:p>
        </p:txBody>
      </p:sp>
      <p:sp>
        <p:nvSpPr>
          <p:cNvPr id="2" name="슬라이드 번호 개체 틀 1">
            <a:extLst>
              <a:ext uri="{FF2B5EF4-FFF2-40B4-BE49-F238E27FC236}">
                <a16:creationId xmlns="" xmlns:a16="http://schemas.microsoft.com/office/drawing/2014/main" id="{E14A3380-3755-450E-B782-466D1A92CC99}"/>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a:t>
            </a:fld>
            <a:endParaRPr lang="en-US" altLang="ko-KR" dirty="0"/>
          </a:p>
        </p:txBody>
      </p:sp>
      <p:sp>
        <p:nvSpPr>
          <p:cNvPr id="5" name="object 3"/>
          <p:cNvSpPr/>
          <p:nvPr/>
        </p:nvSpPr>
        <p:spPr>
          <a:xfrm>
            <a:off x="776648" y="1628802"/>
            <a:ext cx="7607328" cy="3819955"/>
          </a:xfrm>
          <a:prstGeom prst="rect">
            <a:avLst/>
          </a:prstGeom>
          <a:blipFill>
            <a:blip r:embed="rId2" cstate="print"/>
            <a:stretch>
              <a:fillRect/>
            </a:stretch>
          </a:blipFill>
        </p:spPr>
        <p:txBody>
          <a:bodyPr wrap="square" lIns="0" tIns="0" rIns="0" bIns="0" rtlCol="0"/>
          <a:lstStyle/>
          <a:p>
            <a:endParaRPr sz="1368" dirty="0"/>
          </a:p>
        </p:txBody>
      </p:sp>
      <p:sp>
        <p:nvSpPr>
          <p:cNvPr id="6" name="object 4"/>
          <p:cNvSpPr txBox="1"/>
          <p:nvPr/>
        </p:nvSpPr>
        <p:spPr>
          <a:xfrm>
            <a:off x="2102117" y="5613829"/>
            <a:ext cx="4956395" cy="236860"/>
          </a:xfrm>
          <a:prstGeom prst="rect">
            <a:avLst/>
          </a:prstGeom>
        </p:spPr>
        <p:txBody>
          <a:bodyPr vert="horz" wrap="square" lIns="0" tIns="0" rIns="0" bIns="0" rtlCol="0">
            <a:spAutoFit/>
          </a:bodyPr>
          <a:lstStyle/>
          <a:p>
            <a:pPr marL="10860"/>
            <a:r>
              <a:rPr sz="1539" dirty="0">
                <a:latin typeface="Calibri"/>
                <a:cs typeface="Calibri"/>
              </a:rPr>
              <a:t>h</a:t>
            </a:r>
            <a:r>
              <a:rPr sz="1539" spc="205" dirty="0">
                <a:latin typeface="Calibri"/>
                <a:cs typeface="Calibri"/>
              </a:rPr>
              <a:t>+p</a:t>
            </a:r>
            <a:r>
              <a:rPr sz="1539" spc="-4" dirty="0">
                <a:latin typeface="Calibri"/>
                <a:cs typeface="Calibri"/>
              </a:rPr>
              <a:t>://</a:t>
            </a:r>
            <a:r>
              <a:rPr sz="1539" spc="-9" dirty="0">
                <a:latin typeface="Calibri"/>
                <a:cs typeface="Calibri"/>
              </a:rPr>
              <a:t>cs231n.stanford.edu/slides/</a:t>
            </a:r>
            <a:r>
              <a:rPr sz="1539" spc="-13" dirty="0">
                <a:latin typeface="Calibri"/>
                <a:cs typeface="Calibri"/>
              </a:rPr>
              <a:t>win</a:t>
            </a:r>
            <a:r>
              <a:rPr sz="1539" spc="-9" dirty="0">
                <a:latin typeface="Calibri"/>
                <a:cs typeface="Calibri"/>
              </a:rPr>
              <a:t>ter1516_lecture4.pdf</a:t>
            </a:r>
            <a:endParaRPr sz="1539" dirty="0">
              <a:latin typeface="Calibri"/>
              <a:cs typeface="Calibri"/>
            </a:endParaRPr>
          </a:p>
        </p:txBody>
      </p:sp>
    </p:spTree>
    <p:extLst>
      <p:ext uri="{BB962C8B-B14F-4D97-AF65-F5344CB8AC3E}">
        <p14:creationId xmlns:p14="http://schemas.microsoft.com/office/powerpoint/2010/main" val="3764366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5" name="슬라이드 번호 개체 틀 4">
            <a:extLst>
              <a:ext uri="{FF2B5EF4-FFF2-40B4-BE49-F238E27FC236}">
                <a16:creationId xmlns="" xmlns:a16="http://schemas.microsoft.com/office/drawing/2014/main" id="{E635626F-997E-4395-872F-3409AAF0C1CF}"/>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19</a:t>
            </a:fld>
            <a:endParaRPr lang="en-US" altLang="ko-KR" dirty="0"/>
          </a:p>
        </p:txBody>
      </p:sp>
      <p:grpSp>
        <p:nvGrpSpPr>
          <p:cNvPr id="2" name="그룹 1"/>
          <p:cNvGrpSpPr/>
          <p:nvPr/>
        </p:nvGrpSpPr>
        <p:grpSpPr>
          <a:xfrm>
            <a:off x="323528" y="1256196"/>
            <a:ext cx="4680520" cy="4202005"/>
            <a:chOff x="323528" y="1256194"/>
            <a:chExt cx="4680520" cy="4202005"/>
          </a:xfrm>
        </p:grpSpPr>
        <p:sp>
          <p:nvSpPr>
            <p:cNvPr id="39" name="타원 38"/>
            <p:cNvSpPr/>
            <p:nvPr/>
          </p:nvSpPr>
          <p:spPr>
            <a:xfrm>
              <a:off x="1331640"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0" name="타원 39"/>
            <p:cNvSpPr/>
            <p:nvPr/>
          </p:nvSpPr>
          <p:spPr>
            <a:xfrm>
              <a:off x="2843808"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1" name="타원 40"/>
            <p:cNvSpPr/>
            <p:nvPr/>
          </p:nvSpPr>
          <p:spPr>
            <a:xfrm>
              <a:off x="4355976"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타원 41"/>
            <p:cNvSpPr/>
            <p:nvPr/>
          </p:nvSpPr>
          <p:spPr>
            <a:xfrm>
              <a:off x="1331640"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43" name="타원 42"/>
            <p:cNvSpPr/>
            <p:nvPr/>
          </p:nvSpPr>
          <p:spPr>
            <a:xfrm>
              <a:off x="2843808"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44" name="타원 43"/>
            <p:cNvSpPr/>
            <p:nvPr/>
          </p:nvSpPr>
          <p:spPr>
            <a:xfrm>
              <a:off x="4355976"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45" name="타원 44"/>
            <p:cNvSpPr/>
            <p:nvPr/>
          </p:nvSpPr>
          <p:spPr>
            <a:xfrm>
              <a:off x="2842473" y="1256194"/>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46" name="직선 연결선 45"/>
            <p:cNvCxnSpPr>
              <a:stCxn id="39" idx="0"/>
              <a:endCxn id="42" idx="4"/>
            </p:cNvCxnSpPr>
            <p:nvPr/>
          </p:nvCxnSpPr>
          <p:spPr>
            <a:xfrm flipV="1">
              <a:off x="1655676" y="3717032"/>
              <a:ext cx="0"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a:cxnSpLocks/>
              <a:stCxn id="40" idx="0"/>
              <a:endCxn id="42" idx="4"/>
            </p:cNvCxnSpPr>
            <p:nvPr/>
          </p:nvCxnSpPr>
          <p:spPr>
            <a:xfrm flipH="1" flipV="1">
              <a:off x="1655676" y="3717032"/>
              <a:ext cx="1512168"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a:cxnSpLocks/>
              <a:stCxn id="41" idx="0"/>
              <a:endCxn id="42" idx="4"/>
            </p:cNvCxnSpPr>
            <p:nvPr/>
          </p:nvCxnSpPr>
          <p:spPr>
            <a:xfrm flipH="1" flipV="1">
              <a:off x="1655676" y="3717032"/>
              <a:ext cx="3024336"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a:cxnSpLocks/>
              <a:stCxn id="40" idx="0"/>
              <a:endCxn id="43" idx="4"/>
            </p:cNvCxnSpPr>
            <p:nvPr/>
          </p:nvCxnSpPr>
          <p:spPr>
            <a:xfrm flipV="1">
              <a:off x="3167844" y="3717032"/>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직선 연결선 49"/>
            <p:cNvCxnSpPr>
              <a:cxnSpLocks/>
              <a:stCxn id="39" idx="0"/>
              <a:endCxn id="43" idx="4"/>
            </p:cNvCxnSpPr>
            <p:nvPr/>
          </p:nvCxnSpPr>
          <p:spPr>
            <a:xfrm flipV="1">
              <a:off x="1655676" y="3717032"/>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직선 연결선 50"/>
            <p:cNvCxnSpPr>
              <a:cxnSpLocks/>
              <a:stCxn id="41" idx="0"/>
              <a:endCxn id="43" idx="4"/>
            </p:cNvCxnSpPr>
            <p:nvPr/>
          </p:nvCxnSpPr>
          <p:spPr>
            <a:xfrm flipH="1" flipV="1">
              <a:off x="3167844" y="3717032"/>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직선 연결선 51"/>
            <p:cNvCxnSpPr>
              <a:cxnSpLocks/>
              <a:stCxn id="42" idx="0"/>
              <a:endCxn id="45" idx="4"/>
            </p:cNvCxnSpPr>
            <p:nvPr/>
          </p:nvCxnSpPr>
          <p:spPr>
            <a:xfrm flipV="1">
              <a:off x="1655676" y="1904266"/>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직선 연결선 52"/>
            <p:cNvCxnSpPr>
              <a:cxnSpLocks/>
              <a:stCxn id="43" idx="0"/>
              <a:endCxn id="45" idx="4"/>
            </p:cNvCxnSpPr>
            <p:nvPr/>
          </p:nvCxnSpPr>
          <p:spPr>
            <a:xfrm flipH="1" flipV="1">
              <a:off x="3166509" y="1904266"/>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직선 연결선 53"/>
            <p:cNvCxnSpPr>
              <a:cxnSpLocks/>
              <a:stCxn id="44" idx="0"/>
              <a:endCxn id="45" idx="4"/>
            </p:cNvCxnSpPr>
            <p:nvPr/>
          </p:nvCxnSpPr>
          <p:spPr>
            <a:xfrm flipH="1" flipV="1">
              <a:off x="3166509" y="1904266"/>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1429923" y="4817428"/>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1429923" y="4817428"/>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2971583" y="4811868"/>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2971583" y="4811868"/>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57" name="TextBox 56"/>
            <p:cNvSpPr txBox="1"/>
            <p:nvPr/>
          </p:nvSpPr>
          <p:spPr>
            <a:xfrm>
              <a:off x="4448863" y="4871553"/>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58" name="TextBox 57"/>
                <p:cNvSpPr txBox="1"/>
                <p:nvPr/>
              </p:nvSpPr>
              <p:spPr>
                <a:xfrm>
                  <a:off x="1364830" y="2691392"/>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1364830" y="2691392"/>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2718294" y="2722507"/>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2718294" y="2722507"/>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60" name="TextBox 59"/>
            <p:cNvSpPr txBox="1"/>
            <p:nvPr/>
          </p:nvSpPr>
          <p:spPr>
            <a:xfrm>
              <a:off x="4552137" y="3253287"/>
              <a:ext cx="311304" cy="369332"/>
            </a:xfrm>
            <a:prstGeom prst="rect">
              <a:avLst/>
            </a:prstGeom>
            <a:noFill/>
          </p:spPr>
          <p:txBody>
            <a:bodyPr wrap="none" rtlCol="0">
              <a:spAutoFit/>
            </a:bodyPr>
            <a:lstStyle/>
            <a:p>
              <a:r>
                <a:rPr lang="en-US" altLang="ko-KR" dirty="0"/>
                <a:t>1</a:t>
              </a:r>
              <a:endParaRPr lang="ko-KR" altLang="en-US" dirty="0"/>
            </a:p>
          </p:txBody>
        </p:sp>
        <p:sp>
          <p:nvSpPr>
            <p:cNvPr id="61" name="TextBox 60"/>
            <p:cNvSpPr txBox="1"/>
            <p:nvPr/>
          </p:nvSpPr>
          <p:spPr>
            <a:xfrm>
              <a:off x="3028489" y="1434262"/>
              <a:ext cx="276038" cy="369332"/>
            </a:xfrm>
            <a:prstGeom prst="rect">
              <a:avLst/>
            </a:prstGeom>
            <a:noFill/>
          </p:spPr>
          <p:txBody>
            <a:bodyPr wrap="square" rtlCol="0">
              <a:spAutoFit/>
            </a:bodyPr>
            <a:lstStyle/>
            <a:p>
              <a:r>
                <a:rPr lang="en-US" altLang="ko-KR" dirty="0"/>
                <a:t>z</a:t>
              </a:r>
              <a:endParaRPr lang="ko-KR" altLang="en-US" dirty="0"/>
            </a:p>
          </p:txBody>
        </p:sp>
        <mc:AlternateContent xmlns:mc="http://schemas.openxmlformats.org/markup-compatibility/2006" xmlns:a14="http://schemas.microsoft.com/office/drawing/2010/main">
          <mc:Choice Requires="a14">
            <p:sp>
              <p:nvSpPr>
                <p:cNvPr id="62" name="직사각형 61"/>
                <p:cNvSpPr/>
                <p:nvPr/>
              </p:nvSpPr>
              <p:spPr>
                <a:xfrm>
                  <a:off x="323528" y="4180114"/>
                  <a:ext cx="950237" cy="3947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𝒚</m:t>
                            </m:r>
                            <m:r>
                              <a:rPr lang="en-US" altLang="ko-KR" b="1" i="1">
                                <a:latin typeface="Cambria Math" panose="02040503050406030204" pitchFamily="18" charset="0"/>
                              </a:rPr>
                              <m:t>𝟏</m:t>
                            </m:r>
                            <m:r>
                              <a:rPr lang="en-US" altLang="ko-KR" b="1" i="1">
                                <a:latin typeface="Cambria Math" panose="02040503050406030204" pitchFamily="18" charset="0"/>
                              </a:rPr>
                              <m:t>𝒙</m:t>
                            </m:r>
                            <m:r>
                              <a:rPr lang="en-US" altLang="ko-KR" i="1">
                                <a:latin typeface="Cambria Math" panose="02040503050406030204" pitchFamily="18" charset="0"/>
                              </a:rPr>
                              <m:t>𝟏</m:t>
                            </m:r>
                          </m:sub>
                        </m:sSub>
                      </m:oMath>
                    </m:oMathPara>
                  </a14:m>
                  <a:endParaRPr lang="ko-KR" altLang="en-US" dirty="0"/>
                </a:p>
              </p:txBody>
            </p:sp>
          </mc:Choice>
          <mc:Fallback xmlns="">
            <p:sp>
              <p:nvSpPr>
                <p:cNvPr id="62" name="직사각형 61"/>
                <p:cNvSpPr>
                  <a:spLocks noRot="1" noChangeAspect="1" noMove="1" noResize="1" noEditPoints="1" noAdjustHandles="1" noChangeArrowheads="1" noChangeShapeType="1" noTextEdit="1"/>
                </p:cNvSpPr>
                <p:nvPr/>
              </p:nvSpPr>
              <p:spPr>
                <a:xfrm>
                  <a:off x="323528" y="4180114"/>
                  <a:ext cx="950237" cy="394788"/>
                </a:xfrm>
                <a:prstGeom prst="rect">
                  <a:avLst/>
                </a:prstGeom>
                <a:blipFill>
                  <a:blip r:embed="rId6"/>
                  <a:stretch>
                    <a:fillRect b="-937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3" name="직사각형 62"/>
                <p:cNvSpPr/>
                <p:nvPr/>
              </p:nvSpPr>
              <p:spPr>
                <a:xfrm>
                  <a:off x="1691680" y="4160461"/>
                  <a:ext cx="857863"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𝒚</m:t>
                            </m:r>
                            <m:r>
                              <a:rPr lang="en-US" altLang="ko-KR" b="1" i="1">
                                <a:latin typeface="Cambria Math" panose="02040503050406030204" pitchFamily="18" charset="0"/>
                              </a:rPr>
                              <m:t>𝟏</m:t>
                            </m:r>
                            <m:r>
                              <a:rPr lang="en-US" altLang="ko-KR" b="1" i="1">
                                <a:latin typeface="Cambria Math" panose="02040503050406030204" pitchFamily="18" charset="0"/>
                              </a:rPr>
                              <m:t>𝒙</m:t>
                            </m:r>
                            <m:r>
                              <a:rPr lang="en-US" altLang="ko-KR" b="1" i="1">
                                <a:latin typeface="Cambria Math" panose="02040503050406030204" pitchFamily="18" charset="0"/>
                              </a:rPr>
                              <m:t>𝟐</m:t>
                            </m:r>
                          </m:sub>
                        </m:sSub>
                      </m:oMath>
                    </m:oMathPara>
                  </a14:m>
                  <a:endParaRPr lang="ko-KR" altLang="en-US" dirty="0"/>
                </a:p>
              </p:txBody>
            </p:sp>
          </mc:Choice>
          <mc:Fallback xmlns="">
            <p:sp>
              <p:nvSpPr>
                <p:cNvPr id="63" name="직사각형 62"/>
                <p:cNvSpPr>
                  <a:spLocks noRot="1" noChangeAspect="1" noMove="1" noResize="1" noEditPoints="1" noAdjustHandles="1" noChangeArrowheads="1" noChangeShapeType="1" noTextEdit="1"/>
                </p:cNvSpPr>
                <p:nvPr/>
              </p:nvSpPr>
              <p:spPr>
                <a:xfrm>
                  <a:off x="1691680" y="4160461"/>
                  <a:ext cx="857863" cy="394788"/>
                </a:xfrm>
                <a:prstGeom prst="rect">
                  <a:avLst/>
                </a:prstGeom>
                <a:blipFill>
                  <a:blip r:embed="rId7"/>
                  <a:stretch>
                    <a:fillRect b="-923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4" name="직사각형 63"/>
                <p:cNvSpPr/>
                <p:nvPr/>
              </p:nvSpPr>
              <p:spPr>
                <a:xfrm>
                  <a:off x="3322908" y="4220125"/>
                  <a:ext cx="761682"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𝒚</m:t>
                            </m:r>
                            <m:r>
                              <a:rPr lang="en-US" altLang="ko-KR" b="1" i="1">
                                <a:latin typeface="Cambria Math" panose="02040503050406030204" pitchFamily="18" charset="0"/>
                              </a:rPr>
                              <m:t>𝟏</m:t>
                            </m:r>
                            <m:r>
                              <a:rPr lang="en-US" altLang="ko-KR" b="1" i="1">
                                <a:latin typeface="Cambria Math" panose="02040503050406030204" pitchFamily="18" charset="0"/>
                              </a:rPr>
                              <m:t>𝒃</m:t>
                            </m:r>
                          </m:sub>
                        </m:sSub>
                      </m:oMath>
                    </m:oMathPara>
                  </a14:m>
                  <a:endParaRPr lang="ko-KR" altLang="en-US" dirty="0"/>
                </a:p>
              </p:txBody>
            </p:sp>
          </mc:Choice>
          <mc:Fallback xmlns="">
            <p:sp>
              <p:nvSpPr>
                <p:cNvPr id="64" name="직사각형 63"/>
                <p:cNvSpPr>
                  <a:spLocks noRot="1" noChangeAspect="1" noMove="1" noResize="1" noEditPoints="1" noAdjustHandles="1" noChangeArrowheads="1" noChangeShapeType="1" noTextEdit="1"/>
                </p:cNvSpPr>
                <p:nvPr/>
              </p:nvSpPr>
              <p:spPr>
                <a:xfrm>
                  <a:off x="3322908" y="4220125"/>
                  <a:ext cx="761682" cy="394788"/>
                </a:xfrm>
                <a:prstGeom prst="rect">
                  <a:avLst/>
                </a:prstGeom>
                <a:blipFill>
                  <a:blip r:embed="rId8"/>
                  <a:stretch>
                    <a:fillRect b="-10769"/>
                  </a:stretch>
                </a:blipFill>
              </p:spPr>
              <p:txBody>
                <a:bodyPr/>
                <a:lstStyle/>
                <a:p>
                  <a:r>
                    <a:rPr lang="ko-KR" altLang="en-US">
                      <a:noFill/>
                    </a:rPr>
                    <a:t> </a:t>
                  </a:r>
                </a:p>
              </p:txBody>
            </p:sp>
          </mc:Fallback>
        </mc:AlternateContent>
        <p:sp>
          <p:nvSpPr>
            <p:cNvPr id="65" name="object 64"/>
            <p:cNvSpPr/>
            <p:nvPr/>
          </p:nvSpPr>
          <p:spPr>
            <a:xfrm>
              <a:off x="1501121" y="3259676"/>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66" name="object 64"/>
            <p:cNvSpPr/>
            <p:nvPr/>
          </p:nvSpPr>
          <p:spPr>
            <a:xfrm>
              <a:off x="2990785" y="3259676"/>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grpSp>
    </p:spTree>
    <p:extLst>
      <p:ext uri="{BB962C8B-B14F-4D97-AF65-F5344CB8AC3E}">
        <p14:creationId xmlns:p14="http://schemas.microsoft.com/office/powerpoint/2010/main" val="2618266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 xmlns:a16="http://schemas.microsoft.com/office/drawing/2014/main" id="{A41A558E-C2FC-4AF8-9E7B-8E6C0FA6AA1F}"/>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20</a:t>
            </a:fld>
            <a:endParaRPr lang="en-US" altLang="ko-KR" dirty="0"/>
          </a:p>
        </p:txBody>
      </p:sp>
      <p:sp>
        <p:nvSpPr>
          <p:cNvPr id="33" name="타원 32"/>
          <p:cNvSpPr/>
          <p:nvPr/>
        </p:nvSpPr>
        <p:spPr>
          <a:xfrm>
            <a:off x="1331640"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타원 33"/>
          <p:cNvSpPr/>
          <p:nvPr/>
        </p:nvSpPr>
        <p:spPr>
          <a:xfrm>
            <a:off x="2843808"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타원 34"/>
          <p:cNvSpPr/>
          <p:nvPr/>
        </p:nvSpPr>
        <p:spPr>
          <a:xfrm>
            <a:off x="4355976"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타원 35"/>
          <p:cNvSpPr/>
          <p:nvPr/>
        </p:nvSpPr>
        <p:spPr>
          <a:xfrm>
            <a:off x="1331640"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37" name="타원 36"/>
          <p:cNvSpPr/>
          <p:nvPr/>
        </p:nvSpPr>
        <p:spPr>
          <a:xfrm>
            <a:off x="2843808"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67" name="타원 66"/>
          <p:cNvSpPr/>
          <p:nvPr/>
        </p:nvSpPr>
        <p:spPr>
          <a:xfrm>
            <a:off x="4355976"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68" name="타원 67"/>
          <p:cNvSpPr/>
          <p:nvPr/>
        </p:nvSpPr>
        <p:spPr>
          <a:xfrm>
            <a:off x="2842473" y="1256194"/>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9" name="직선 연결선 68"/>
          <p:cNvCxnSpPr>
            <a:stCxn id="33" idx="0"/>
            <a:endCxn id="36" idx="4"/>
          </p:cNvCxnSpPr>
          <p:nvPr/>
        </p:nvCxnSpPr>
        <p:spPr>
          <a:xfrm flipV="1">
            <a:off x="1655676"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직선 연결선 69"/>
          <p:cNvCxnSpPr>
            <a:cxnSpLocks/>
            <a:stCxn id="34" idx="0"/>
            <a:endCxn id="36" idx="4"/>
          </p:cNvCxnSpPr>
          <p:nvPr/>
        </p:nvCxnSpPr>
        <p:spPr>
          <a:xfrm flipH="1"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직선 연결선 70"/>
          <p:cNvCxnSpPr>
            <a:cxnSpLocks/>
            <a:stCxn id="35" idx="0"/>
            <a:endCxn id="36" idx="4"/>
          </p:cNvCxnSpPr>
          <p:nvPr/>
        </p:nvCxnSpPr>
        <p:spPr>
          <a:xfrm flipH="1" flipV="1">
            <a:off x="1655676" y="3717034"/>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직선 연결선 71"/>
          <p:cNvCxnSpPr>
            <a:cxnSpLocks/>
            <a:stCxn id="34" idx="0"/>
            <a:endCxn id="37" idx="4"/>
          </p:cNvCxnSpPr>
          <p:nvPr/>
        </p:nvCxnSpPr>
        <p:spPr>
          <a:xfrm flipV="1">
            <a:off x="3167844" y="3717034"/>
            <a:ext cx="0"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a:cxnSpLocks/>
            <a:stCxn id="33" idx="0"/>
            <a:endCxn id="37" idx="4"/>
          </p:cNvCxnSpPr>
          <p:nvPr/>
        </p:nvCxnSpPr>
        <p:spPr>
          <a:xfrm flipV="1">
            <a:off x="1655676" y="3717034"/>
            <a:ext cx="1512168"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직선 연결선 73"/>
          <p:cNvCxnSpPr>
            <a:cxnSpLocks/>
            <a:stCxn id="35" idx="0"/>
            <a:endCxn id="37" idx="4"/>
          </p:cNvCxnSpPr>
          <p:nvPr/>
        </p:nvCxnSpPr>
        <p:spPr>
          <a:xfrm flipH="1" flipV="1">
            <a:off x="3167844" y="3717034"/>
            <a:ext cx="1512168"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직선 연결선 74"/>
          <p:cNvCxnSpPr>
            <a:cxnSpLocks/>
            <a:stCxn id="36" idx="0"/>
            <a:endCxn id="68" idx="4"/>
          </p:cNvCxnSpPr>
          <p:nvPr/>
        </p:nvCxnSpPr>
        <p:spPr>
          <a:xfrm flipV="1">
            <a:off x="1655678" y="1904266"/>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직선 연결선 75"/>
          <p:cNvCxnSpPr>
            <a:cxnSpLocks/>
            <a:stCxn id="37" idx="0"/>
            <a:endCxn id="68" idx="4"/>
          </p:cNvCxnSpPr>
          <p:nvPr/>
        </p:nvCxnSpPr>
        <p:spPr>
          <a:xfrm flipH="1" flipV="1">
            <a:off x="3166511" y="1904266"/>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직선 연결선 76"/>
          <p:cNvCxnSpPr>
            <a:cxnSpLocks/>
            <a:stCxn id="67" idx="0"/>
            <a:endCxn id="68" idx="4"/>
          </p:cNvCxnSpPr>
          <p:nvPr/>
        </p:nvCxnSpPr>
        <p:spPr>
          <a:xfrm flipH="1" flipV="1">
            <a:off x="3166511" y="1904266"/>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1429925" y="4817428"/>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1429925" y="4817428"/>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971585" y="4811870"/>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2971585" y="4811870"/>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80" name="TextBox 79"/>
          <p:cNvSpPr txBox="1"/>
          <p:nvPr/>
        </p:nvSpPr>
        <p:spPr>
          <a:xfrm>
            <a:off x="4448865" y="4871553"/>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81" name="TextBox 80"/>
              <p:cNvSpPr txBox="1"/>
              <p:nvPr/>
            </p:nvSpPr>
            <p:spPr>
              <a:xfrm>
                <a:off x="1231178" y="2740720"/>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1231178" y="2740720"/>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698211" y="2777165"/>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2698211" y="2777165"/>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83" name="TextBox 82"/>
          <p:cNvSpPr txBox="1"/>
          <p:nvPr/>
        </p:nvSpPr>
        <p:spPr>
          <a:xfrm>
            <a:off x="4552137" y="3253287"/>
            <a:ext cx="311304" cy="369332"/>
          </a:xfrm>
          <a:prstGeom prst="rect">
            <a:avLst/>
          </a:prstGeom>
          <a:noFill/>
        </p:spPr>
        <p:txBody>
          <a:bodyPr wrap="none" rtlCol="0">
            <a:spAutoFit/>
          </a:bodyPr>
          <a:lstStyle/>
          <a:p>
            <a:r>
              <a:rPr lang="en-US" altLang="ko-KR" dirty="0"/>
              <a:t>1</a:t>
            </a:r>
            <a:endParaRPr lang="ko-KR" altLang="en-US" dirty="0"/>
          </a:p>
        </p:txBody>
      </p:sp>
      <p:sp>
        <p:nvSpPr>
          <p:cNvPr id="84" name="TextBox 83"/>
          <p:cNvSpPr txBox="1"/>
          <p:nvPr/>
        </p:nvSpPr>
        <p:spPr>
          <a:xfrm>
            <a:off x="3028489" y="1365973"/>
            <a:ext cx="276038" cy="369332"/>
          </a:xfrm>
          <a:prstGeom prst="rect">
            <a:avLst/>
          </a:prstGeom>
          <a:noFill/>
        </p:spPr>
        <p:txBody>
          <a:bodyPr wrap="square" rtlCol="0">
            <a:spAutoFit/>
          </a:bodyPr>
          <a:lstStyle/>
          <a:p>
            <a:r>
              <a:rPr lang="en-US" altLang="ko-KR" dirty="0"/>
              <a:t>z</a:t>
            </a:r>
            <a:endParaRPr lang="ko-KR" altLang="en-US" dirty="0"/>
          </a:p>
        </p:txBody>
      </p:sp>
      <mc:AlternateContent xmlns:mc="http://schemas.openxmlformats.org/markup-compatibility/2006" xmlns:a14="http://schemas.microsoft.com/office/drawing/2010/main">
        <mc:Choice Requires="a14">
          <p:sp>
            <p:nvSpPr>
              <p:cNvPr id="85" name="직사각형 84"/>
              <p:cNvSpPr/>
              <p:nvPr/>
            </p:nvSpPr>
            <p:spPr>
              <a:xfrm>
                <a:off x="1738424" y="4365105"/>
                <a:ext cx="836576"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sub>
                      </m:sSub>
                    </m:oMath>
                  </m:oMathPara>
                </a14:m>
                <a:endParaRPr lang="ko-KR" altLang="en-US" dirty="0"/>
              </a:p>
            </p:txBody>
          </p:sp>
        </mc:Choice>
        <mc:Fallback xmlns="">
          <p:sp>
            <p:nvSpPr>
              <p:cNvPr id="85" name="직사각형 84"/>
              <p:cNvSpPr>
                <a:spLocks noRot="1" noChangeAspect="1" noMove="1" noResize="1" noEditPoints="1" noAdjustHandles="1" noChangeArrowheads="1" noChangeShapeType="1" noTextEdit="1"/>
              </p:cNvSpPr>
              <p:nvPr/>
            </p:nvSpPr>
            <p:spPr>
              <a:xfrm>
                <a:off x="1738424" y="4365105"/>
                <a:ext cx="836576" cy="394788"/>
              </a:xfrm>
              <a:prstGeom prst="rect">
                <a:avLst/>
              </a:prstGeom>
              <a:blipFill>
                <a:blip r:embed="rId6"/>
                <a:stretch>
                  <a:fillRect b="-46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6" name="직사각형 85"/>
              <p:cNvSpPr/>
              <p:nvPr/>
            </p:nvSpPr>
            <p:spPr>
              <a:xfrm>
                <a:off x="3134746" y="4328534"/>
                <a:ext cx="836576"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sub>
                      </m:sSub>
                    </m:oMath>
                  </m:oMathPara>
                </a14:m>
                <a:endParaRPr lang="ko-KR" altLang="en-US" dirty="0"/>
              </a:p>
            </p:txBody>
          </p:sp>
        </mc:Choice>
        <mc:Fallback xmlns="">
          <p:sp>
            <p:nvSpPr>
              <p:cNvPr id="86" name="직사각형 85"/>
              <p:cNvSpPr>
                <a:spLocks noRot="1" noChangeAspect="1" noMove="1" noResize="1" noEditPoints="1" noAdjustHandles="1" noChangeArrowheads="1" noChangeShapeType="1" noTextEdit="1"/>
              </p:cNvSpPr>
              <p:nvPr/>
            </p:nvSpPr>
            <p:spPr>
              <a:xfrm>
                <a:off x="3134746" y="4328534"/>
                <a:ext cx="836576" cy="394788"/>
              </a:xfrm>
              <a:prstGeom prst="rect">
                <a:avLst/>
              </a:prstGeom>
              <a:blipFill>
                <a:blip r:embed="rId7"/>
                <a:stretch>
                  <a:fillRect b="-46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7" name="직사각형 86"/>
              <p:cNvSpPr/>
              <p:nvPr/>
            </p:nvSpPr>
            <p:spPr>
              <a:xfrm>
                <a:off x="4519988" y="4273858"/>
                <a:ext cx="751039"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r>
                            <a:rPr lang="en-US" altLang="ko-KR" b="1" i="1">
                              <a:latin typeface="Cambria Math" panose="02040503050406030204" pitchFamily="18" charset="0"/>
                            </a:rPr>
                            <m:t>𝒃</m:t>
                          </m:r>
                        </m:sub>
                      </m:sSub>
                    </m:oMath>
                  </m:oMathPara>
                </a14:m>
                <a:endParaRPr lang="ko-KR" altLang="en-US" dirty="0"/>
              </a:p>
            </p:txBody>
          </p:sp>
        </mc:Choice>
        <mc:Fallback xmlns="">
          <p:sp>
            <p:nvSpPr>
              <p:cNvPr id="87" name="직사각형 86"/>
              <p:cNvSpPr>
                <a:spLocks noRot="1" noChangeAspect="1" noMove="1" noResize="1" noEditPoints="1" noAdjustHandles="1" noChangeArrowheads="1" noChangeShapeType="1" noTextEdit="1"/>
              </p:cNvSpPr>
              <p:nvPr/>
            </p:nvSpPr>
            <p:spPr>
              <a:xfrm>
                <a:off x="4519988" y="4273858"/>
                <a:ext cx="751039" cy="394788"/>
              </a:xfrm>
              <a:prstGeom prst="rect">
                <a:avLst/>
              </a:prstGeom>
              <a:blipFill>
                <a:blip r:embed="rId8"/>
                <a:stretch>
                  <a:fillRect b="-4615"/>
                </a:stretch>
              </a:blipFill>
            </p:spPr>
            <p:txBody>
              <a:bodyPr/>
              <a:lstStyle/>
              <a:p>
                <a:r>
                  <a:rPr lang="ko-KR" altLang="en-US">
                    <a:noFill/>
                  </a:rPr>
                  <a:t> </a:t>
                </a:r>
              </a:p>
            </p:txBody>
          </p:sp>
        </mc:Fallback>
      </mc:AlternateContent>
      <p:sp>
        <p:nvSpPr>
          <p:cNvPr id="88" name="object 64"/>
          <p:cNvSpPr/>
          <p:nvPr/>
        </p:nvSpPr>
        <p:spPr>
          <a:xfrm>
            <a:off x="3038820" y="3275120"/>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89" name="object 64"/>
          <p:cNvSpPr/>
          <p:nvPr/>
        </p:nvSpPr>
        <p:spPr>
          <a:xfrm>
            <a:off x="1501123" y="3259678"/>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Tree>
    <p:extLst>
      <p:ext uri="{BB962C8B-B14F-4D97-AF65-F5344CB8AC3E}">
        <p14:creationId xmlns:p14="http://schemas.microsoft.com/office/powerpoint/2010/main" val="3955822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타원 44"/>
          <p:cNvSpPr/>
          <p:nvPr/>
        </p:nvSpPr>
        <p:spPr>
          <a:xfrm>
            <a:off x="2842473" y="1256194"/>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 xmlns:a16="http://schemas.microsoft.com/office/drawing/2014/main" id="{E8B0D483-A06E-4224-B66A-4FFCB11622DA}"/>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21</a:t>
            </a:fld>
            <a:endParaRPr lang="en-US" altLang="ko-KR" dirty="0"/>
          </a:p>
        </p:txBody>
      </p:sp>
      <p:sp>
        <p:nvSpPr>
          <p:cNvPr id="39" name="타원 38"/>
          <p:cNvSpPr/>
          <p:nvPr/>
        </p:nvSpPr>
        <p:spPr>
          <a:xfrm>
            <a:off x="1331640"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0" name="타원 39"/>
          <p:cNvSpPr/>
          <p:nvPr/>
        </p:nvSpPr>
        <p:spPr>
          <a:xfrm>
            <a:off x="2843808"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1" name="타원 40"/>
          <p:cNvSpPr/>
          <p:nvPr/>
        </p:nvSpPr>
        <p:spPr>
          <a:xfrm>
            <a:off x="4355976"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타원 41"/>
          <p:cNvSpPr/>
          <p:nvPr/>
        </p:nvSpPr>
        <p:spPr>
          <a:xfrm>
            <a:off x="1331640"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43" name="타원 42"/>
          <p:cNvSpPr/>
          <p:nvPr/>
        </p:nvSpPr>
        <p:spPr>
          <a:xfrm>
            <a:off x="2843808"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44" name="타원 43"/>
          <p:cNvSpPr/>
          <p:nvPr/>
        </p:nvSpPr>
        <p:spPr>
          <a:xfrm>
            <a:off x="4355976"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cxnSp>
        <p:nvCxnSpPr>
          <p:cNvPr id="46" name="직선 연결선 45"/>
          <p:cNvCxnSpPr>
            <a:stCxn id="39" idx="0"/>
            <a:endCxn id="42" idx="4"/>
          </p:cNvCxnSpPr>
          <p:nvPr/>
        </p:nvCxnSpPr>
        <p:spPr>
          <a:xfrm flipV="1">
            <a:off x="1655676"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직선 연결선 46"/>
          <p:cNvCxnSpPr>
            <a:cxnSpLocks/>
            <a:stCxn id="40" idx="0"/>
            <a:endCxn id="42" idx="4"/>
          </p:cNvCxnSpPr>
          <p:nvPr/>
        </p:nvCxnSpPr>
        <p:spPr>
          <a:xfrm flipH="1"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직선 연결선 47"/>
          <p:cNvCxnSpPr>
            <a:cxnSpLocks/>
            <a:stCxn id="41" idx="0"/>
            <a:endCxn id="42" idx="4"/>
          </p:cNvCxnSpPr>
          <p:nvPr/>
        </p:nvCxnSpPr>
        <p:spPr>
          <a:xfrm flipH="1" flipV="1">
            <a:off x="1655676" y="3717034"/>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직선 연결선 48"/>
          <p:cNvCxnSpPr>
            <a:cxnSpLocks/>
            <a:stCxn id="40" idx="0"/>
            <a:endCxn id="43" idx="4"/>
          </p:cNvCxnSpPr>
          <p:nvPr/>
        </p:nvCxnSpPr>
        <p:spPr>
          <a:xfrm flipV="1">
            <a:off x="3167844"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직선 연결선 49"/>
          <p:cNvCxnSpPr>
            <a:cxnSpLocks/>
            <a:stCxn id="39" idx="0"/>
            <a:endCxn id="43" idx="4"/>
          </p:cNvCxnSpPr>
          <p:nvPr/>
        </p:nvCxnSpPr>
        <p:spPr>
          <a:xfrm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직선 연결선 50"/>
          <p:cNvCxnSpPr>
            <a:cxnSpLocks/>
            <a:stCxn id="41" idx="0"/>
            <a:endCxn id="43" idx="4"/>
          </p:cNvCxnSpPr>
          <p:nvPr/>
        </p:nvCxnSpPr>
        <p:spPr>
          <a:xfrm flipH="1" flipV="1">
            <a:off x="3167844"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직선 연결선 51"/>
          <p:cNvCxnSpPr>
            <a:cxnSpLocks/>
            <a:endCxn id="45" idx="4"/>
          </p:cNvCxnSpPr>
          <p:nvPr/>
        </p:nvCxnSpPr>
        <p:spPr>
          <a:xfrm flipV="1">
            <a:off x="1716166" y="1904266"/>
            <a:ext cx="1450345" cy="117594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직선 연결선 52"/>
          <p:cNvCxnSpPr>
            <a:cxnSpLocks/>
            <a:stCxn id="43" idx="0"/>
            <a:endCxn id="45" idx="4"/>
          </p:cNvCxnSpPr>
          <p:nvPr/>
        </p:nvCxnSpPr>
        <p:spPr>
          <a:xfrm flipH="1" flipV="1">
            <a:off x="3166511" y="1904266"/>
            <a:ext cx="1335" cy="116469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a:cxnSpLocks/>
            <a:stCxn id="44" idx="0"/>
            <a:endCxn id="45" idx="4"/>
          </p:cNvCxnSpPr>
          <p:nvPr/>
        </p:nvCxnSpPr>
        <p:spPr>
          <a:xfrm flipH="1" flipV="1">
            <a:off x="3166511" y="1904266"/>
            <a:ext cx="1513503" cy="116469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1429925" y="4817428"/>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1429925" y="4817428"/>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2971585" y="4811870"/>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2971585" y="4811870"/>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57" name="TextBox 56"/>
          <p:cNvSpPr txBox="1"/>
          <p:nvPr/>
        </p:nvSpPr>
        <p:spPr>
          <a:xfrm>
            <a:off x="4470183" y="4871553"/>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58" name="TextBox 57"/>
              <p:cNvSpPr txBox="1"/>
              <p:nvPr/>
            </p:nvSpPr>
            <p:spPr>
              <a:xfrm>
                <a:off x="1381717" y="2749924"/>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1381717" y="2749924"/>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2770973" y="2733238"/>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𝒚</m:t>
                          </m:r>
                        </m:e>
                        <m:sub>
                          <m:r>
                            <a:rPr lang="en-US" altLang="ko-KR"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2770973" y="2733238"/>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60" name="TextBox 59"/>
          <p:cNvSpPr txBox="1"/>
          <p:nvPr/>
        </p:nvSpPr>
        <p:spPr>
          <a:xfrm>
            <a:off x="4552137" y="3253287"/>
            <a:ext cx="311304" cy="369332"/>
          </a:xfrm>
          <a:prstGeom prst="rect">
            <a:avLst/>
          </a:prstGeom>
          <a:noFill/>
        </p:spPr>
        <p:txBody>
          <a:bodyPr wrap="none" rtlCol="0">
            <a:spAutoFit/>
          </a:bodyPr>
          <a:lstStyle/>
          <a:p>
            <a:r>
              <a:rPr lang="en-US" altLang="ko-KR" dirty="0"/>
              <a:t>1</a:t>
            </a:r>
            <a:endParaRPr lang="ko-KR" altLang="en-US" dirty="0"/>
          </a:p>
        </p:txBody>
      </p:sp>
      <p:sp>
        <p:nvSpPr>
          <p:cNvPr id="61" name="TextBox 60"/>
          <p:cNvSpPr txBox="1"/>
          <p:nvPr/>
        </p:nvSpPr>
        <p:spPr>
          <a:xfrm>
            <a:off x="2750445" y="1002809"/>
            <a:ext cx="276038" cy="369332"/>
          </a:xfrm>
          <a:prstGeom prst="rect">
            <a:avLst/>
          </a:prstGeom>
          <a:noFill/>
        </p:spPr>
        <p:txBody>
          <a:bodyPr wrap="square" rtlCol="0">
            <a:spAutoFit/>
          </a:bodyPr>
          <a:lstStyle/>
          <a:p>
            <a:r>
              <a:rPr lang="en-US" altLang="ko-KR" dirty="0"/>
              <a:t>z</a:t>
            </a:r>
            <a:endParaRPr lang="ko-KR" altLang="en-US" dirty="0"/>
          </a:p>
        </p:txBody>
      </p:sp>
      <mc:AlternateContent xmlns:mc="http://schemas.openxmlformats.org/markup-compatibility/2006" xmlns:a14="http://schemas.microsoft.com/office/drawing/2010/main">
        <mc:Choice Requires="a14">
          <p:sp>
            <p:nvSpPr>
              <p:cNvPr id="62" name="직사각형 61"/>
              <p:cNvSpPr/>
              <p:nvPr/>
            </p:nvSpPr>
            <p:spPr>
              <a:xfrm>
                <a:off x="1657743" y="2314132"/>
                <a:ext cx="735009"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𝒛</m:t>
                          </m:r>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𝟏</m:t>
                              </m:r>
                            </m:sub>
                          </m:sSub>
                        </m:sub>
                      </m:sSub>
                    </m:oMath>
                  </m:oMathPara>
                </a14:m>
                <a:endParaRPr lang="ko-KR" altLang="en-US" dirty="0"/>
              </a:p>
            </p:txBody>
          </p:sp>
        </mc:Choice>
        <mc:Fallback xmlns="">
          <p:sp>
            <p:nvSpPr>
              <p:cNvPr id="62" name="직사각형 61"/>
              <p:cNvSpPr>
                <a:spLocks noRot="1" noChangeAspect="1" noMove="1" noResize="1" noEditPoints="1" noAdjustHandles="1" noChangeArrowheads="1" noChangeShapeType="1" noTextEdit="1"/>
              </p:cNvSpPr>
              <p:nvPr/>
            </p:nvSpPr>
            <p:spPr>
              <a:xfrm>
                <a:off x="1657743" y="2314132"/>
                <a:ext cx="735009" cy="394788"/>
              </a:xfrm>
              <a:prstGeom prst="rect">
                <a:avLst/>
              </a:prstGeom>
              <a:blipFill>
                <a:blip r:embed="rId6"/>
                <a:stretch>
                  <a:fillRect b="-6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3" name="직사각형 62"/>
              <p:cNvSpPr/>
              <p:nvPr/>
            </p:nvSpPr>
            <p:spPr>
              <a:xfrm>
                <a:off x="2548326" y="2343459"/>
                <a:ext cx="735009"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𝒛</m:t>
                          </m:r>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sub>
                      </m:sSub>
                    </m:oMath>
                  </m:oMathPara>
                </a14:m>
                <a:endParaRPr lang="ko-KR" altLang="en-US" dirty="0"/>
              </a:p>
            </p:txBody>
          </p:sp>
        </mc:Choice>
        <mc:Fallback xmlns="">
          <p:sp>
            <p:nvSpPr>
              <p:cNvPr id="63" name="직사각형 62"/>
              <p:cNvSpPr>
                <a:spLocks noRot="1" noChangeAspect="1" noMove="1" noResize="1" noEditPoints="1" noAdjustHandles="1" noChangeArrowheads="1" noChangeShapeType="1" noTextEdit="1"/>
              </p:cNvSpPr>
              <p:nvPr/>
            </p:nvSpPr>
            <p:spPr>
              <a:xfrm>
                <a:off x="2548326" y="2343459"/>
                <a:ext cx="735009" cy="394788"/>
              </a:xfrm>
              <a:prstGeom prst="rect">
                <a:avLst/>
              </a:prstGeom>
              <a:blipFill>
                <a:blip r:embed="rId7"/>
                <a:stretch>
                  <a:fillRect b="-46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4" name="직사각형 63"/>
              <p:cNvSpPr/>
              <p:nvPr/>
            </p:nvSpPr>
            <p:spPr>
              <a:xfrm>
                <a:off x="4047271" y="2338381"/>
                <a:ext cx="6462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𝒛𝒃</m:t>
                          </m:r>
                        </m:sub>
                      </m:sSub>
                    </m:oMath>
                  </m:oMathPara>
                </a14:m>
                <a:endParaRPr lang="ko-KR" altLang="en-US" dirty="0"/>
              </a:p>
            </p:txBody>
          </p:sp>
        </mc:Choice>
        <mc:Fallback xmlns="">
          <p:sp>
            <p:nvSpPr>
              <p:cNvPr id="64" name="직사각형 63"/>
              <p:cNvSpPr>
                <a:spLocks noRot="1" noChangeAspect="1" noMove="1" noResize="1" noEditPoints="1" noAdjustHandles="1" noChangeArrowheads="1" noChangeShapeType="1" noTextEdit="1"/>
              </p:cNvSpPr>
              <p:nvPr/>
            </p:nvSpPr>
            <p:spPr>
              <a:xfrm>
                <a:off x="4047271" y="2338381"/>
                <a:ext cx="646267" cy="369332"/>
              </a:xfrm>
              <a:prstGeom prst="rect">
                <a:avLst/>
              </a:prstGeom>
              <a:blipFill>
                <a:blip r:embed="rId8"/>
                <a:stretch>
                  <a:fillRect b="-1667"/>
                </a:stretch>
              </a:blipFill>
            </p:spPr>
            <p:txBody>
              <a:bodyPr/>
              <a:lstStyle/>
              <a:p>
                <a:r>
                  <a:rPr lang="ko-KR" altLang="en-US">
                    <a:noFill/>
                  </a:rPr>
                  <a:t> </a:t>
                </a:r>
              </a:p>
            </p:txBody>
          </p:sp>
        </mc:Fallback>
      </mc:AlternateContent>
      <p:sp>
        <p:nvSpPr>
          <p:cNvPr id="65" name="object 64"/>
          <p:cNvSpPr/>
          <p:nvPr/>
        </p:nvSpPr>
        <p:spPr>
          <a:xfrm>
            <a:off x="1501123" y="3259678"/>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66" name="object 64"/>
          <p:cNvSpPr/>
          <p:nvPr/>
        </p:nvSpPr>
        <p:spPr>
          <a:xfrm>
            <a:off x="3023974" y="3259678"/>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90" name="object 64"/>
          <p:cNvSpPr/>
          <p:nvPr/>
        </p:nvSpPr>
        <p:spPr>
          <a:xfrm>
            <a:off x="2987826" y="1460775"/>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Tree>
    <p:extLst>
      <p:ext uri="{BB962C8B-B14F-4D97-AF65-F5344CB8AC3E}">
        <p14:creationId xmlns:p14="http://schemas.microsoft.com/office/powerpoint/2010/main" val="1424253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타원 108"/>
          <p:cNvSpPr/>
          <p:nvPr/>
        </p:nvSpPr>
        <p:spPr>
          <a:xfrm>
            <a:off x="2636512" y="1757728"/>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 xmlns:a16="http://schemas.microsoft.com/office/drawing/2014/main" id="{47DE2A7F-591D-4DAD-BE6A-5EFF9696FF7B}"/>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22</a:t>
            </a:fld>
            <a:endParaRPr lang="en-US" altLang="ko-KR" dirty="0"/>
          </a:p>
        </p:txBody>
      </p:sp>
      <p:sp>
        <p:nvSpPr>
          <p:cNvPr id="61" name="TextBox 60"/>
          <p:cNvSpPr txBox="1"/>
          <p:nvPr/>
        </p:nvSpPr>
        <p:spPr>
          <a:xfrm>
            <a:off x="2843808" y="1902707"/>
            <a:ext cx="276038" cy="369332"/>
          </a:xfrm>
          <a:prstGeom prst="rect">
            <a:avLst/>
          </a:prstGeom>
          <a:noFill/>
        </p:spPr>
        <p:txBody>
          <a:bodyPr wrap="square" rtlCol="0">
            <a:spAutoFit/>
          </a:bodyPr>
          <a:lstStyle/>
          <a:p>
            <a:r>
              <a:rPr lang="en-US" altLang="ko-KR" dirty="0"/>
              <a:t>z</a:t>
            </a:r>
            <a:endParaRPr lang="ko-KR" altLang="en-US" dirty="0"/>
          </a:p>
        </p:txBody>
      </p:sp>
      <p:sp>
        <p:nvSpPr>
          <p:cNvPr id="103" name="타원 102"/>
          <p:cNvSpPr/>
          <p:nvPr/>
        </p:nvSpPr>
        <p:spPr>
          <a:xfrm>
            <a:off x="1125679" y="5166273"/>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타원 103"/>
          <p:cNvSpPr/>
          <p:nvPr/>
        </p:nvSpPr>
        <p:spPr>
          <a:xfrm>
            <a:off x="2637847" y="5166273"/>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타원 104"/>
          <p:cNvSpPr/>
          <p:nvPr/>
        </p:nvSpPr>
        <p:spPr>
          <a:xfrm>
            <a:off x="4150015" y="5166273"/>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6" name="타원 105"/>
          <p:cNvSpPr/>
          <p:nvPr/>
        </p:nvSpPr>
        <p:spPr>
          <a:xfrm>
            <a:off x="1125679" y="3570494"/>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107" name="타원 106"/>
          <p:cNvSpPr/>
          <p:nvPr/>
        </p:nvSpPr>
        <p:spPr>
          <a:xfrm>
            <a:off x="2637847" y="3570494"/>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108" name="타원 107"/>
          <p:cNvSpPr/>
          <p:nvPr/>
        </p:nvSpPr>
        <p:spPr>
          <a:xfrm>
            <a:off x="4150015" y="3570494"/>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cxnSp>
        <p:nvCxnSpPr>
          <p:cNvPr id="110" name="직선 연결선 109"/>
          <p:cNvCxnSpPr>
            <a:stCxn id="103" idx="0"/>
            <a:endCxn id="106" idx="4"/>
          </p:cNvCxnSpPr>
          <p:nvPr/>
        </p:nvCxnSpPr>
        <p:spPr>
          <a:xfrm flipV="1">
            <a:off x="1449715" y="4218568"/>
            <a:ext cx="0"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직선 연결선 110"/>
          <p:cNvCxnSpPr>
            <a:cxnSpLocks/>
            <a:stCxn id="104" idx="0"/>
            <a:endCxn id="106" idx="4"/>
          </p:cNvCxnSpPr>
          <p:nvPr/>
        </p:nvCxnSpPr>
        <p:spPr>
          <a:xfrm flipH="1" flipV="1">
            <a:off x="1449715" y="4218568"/>
            <a:ext cx="1512168"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직선 연결선 111"/>
          <p:cNvCxnSpPr>
            <a:cxnSpLocks/>
            <a:stCxn id="105" idx="0"/>
            <a:endCxn id="106" idx="4"/>
          </p:cNvCxnSpPr>
          <p:nvPr/>
        </p:nvCxnSpPr>
        <p:spPr>
          <a:xfrm flipH="1" flipV="1">
            <a:off x="1449715" y="4218568"/>
            <a:ext cx="3024336"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3" name="직선 연결선 112"/>
          <p:cNvCxnSpPr>
            <a:cxnSpLocks/>
            <a:stCxn id="104" idx="0"/>
            <a:endCxn id="107" idx="4"/>
          </p:cNvCxnSpPr>
          <p:nvPr/>
        </p:nvCxnSpPr>
        <p:spPr>
          <a:xfrm flipV="1">
            <a:off x="2961883" y="4218568"/>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직선 연결선 113"/>
          <p:cNvCxnSpPr>
            <a:cxnSpLocks/>
            <a:stCxn id="103" idx="0"/>
            <a:endCxn id="107" idx="4"/>
          </p:cNvCxnSpPr>
          <p:nvPr/>
        </p:nvCxnSpPr>
        <p:spPr>
          <a:xfrm flipV="1">
            <a:off x="1449715" y="4218568"/>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직선 연결선 114"/>
          <p:cNvCxnSpPr>
            <a:cxnSpLocks/>
            <a:stCxn id="105" idx="0"/>
            <a:endCxn id="107" idx="4"/>
          </p:cNvCxnSpPr>
          <p:nvPr/>
        </p:nvCxnSpPr>
        <p:spPr>
          <a:xfrm flipH="1" flipV="1">
            <a:off x="2961883" y="4218568"/>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직선 연결선 115"/>
          <p:cNvCxnSpPr>
            <a:cxnSpLocks/>
            <a:stCxn id="106" idx="0"/>
            <a:endCxn id="109" idx="4"/>
          </p:cNvCxnSpPr>
          <p:nvPr/>
        </p:nvCxnSpPr>
        <p:spPr>
          <a:xfrm flipV="1">
            <a:off x="1449717" y="2405800"/>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직선 연결선 116"/>
          <p:cNvCxnSpPr>
            <a:cxnSpLocks/>
            <a:stCxn id="107" idx="0"/>
            <a:endCxn id="109" idx="4"/>
          </p:cNvCxnSpPr>
          <p:nvPr/>
        </p:nvCxnSpPr>
        <p:spPr>
          <a:xfrm flipH="1" flipV="1">
            <a:off x="2960550" y="2405800"/>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직선 연결선 117"/>
          <p:cNvCxnSpPr>
            <a:cxnSpLocks/>
            <a:stCxn id="108" idx="0"/>
            <a:endCxn id="109" idx="4"/>
          </p:cNvCxnSpPr>
          <p:nvPr/>
        </p:nvCxnSpPr>
        <p:spPr>
          <a:xfrm flipH="1" flipV="1">
            <a:off x="2960550" y="2405800"/>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118"/>
              <p:cNvSpPr txBox="1"/>
              <p:nvPr/>
            </p:nvSpPr>
            <p:spPr>
              <a:xfrm>
                <a:off x="1223964" y="5318962"/>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9" name="TextBox 118"/>
              <p:cNvSpPr txBox="1">
                <a:spLocks noRot="1" noChangeAspect="1" noMove="1" noResize="1" noEditPoints="1" noAdjustHandles="1" noChangeArrowheads="1" noChangeShapeType="1" noTextEdit="1"/>
              </p:cNvSpPr>
              <p:nvPr/>
            </p:nvSpPr>
            <p:spPr>
              <a:xfrm>
                <a:off x="1223964" y="5318962"/>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2765624" y="5313404"/>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120" name="TextBox 119"/>
              <p:cNvSpPr txBox="1">
                <a:spLocks noRot="1" noChangeAspect="1" noMove="1" noResize="1" noEditPoints="1" noAdjustHandles="1" noChangeArrowheads="1" noChangeShapeType="1" noTextEdit="1"/>
              </p:cNvSpPr>
              <p:nvPr/>
            </p:nvSpPr>
            <p:spPr>
              <a:xfrm>
                <a:off x="2765624" y="5313404"/>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121" name="TextBox 120"/>
          <p:cNvSpPr txBox="1"/>
          <p:nvPr/>
        </p:nvSpPr>
        <p:spPr>
          <a:xfrm>
            <a:off x="4242904" y="5373087"/>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122" name="TextBox 121"/>
              <p:cNvSpPr txBox="1"/>
              <p:nvPr/>
            </p:nvSpPr>
            <p:spPr>
              <a:xfrm>
                <a:off x="1158870" y="3192928"/>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122" name="TextBox 121"/>
              <p:cNvSpPr txBox="1">
                <a:spLocks noRot="1" noChangeAspect="1" noMove="1" noResize="1" noEditPoints="1" noAdjustHandles="1" noChangeArrowheads="1" noChangeShapeType="1" noTextEdit="1"/>
              </p:cNvSpPr>
              <p:nvPr/>
            </p:nvSpPr>
            <p:spPr>
              <a:xfrm>
                <a:off x="1158870" y="3192928"/>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3" name="TextBox 122"/>
              <p:cNvSpPr txBox="1"/>
              <p:nvPr/>
            </p:nvSpPr>
            <p:spPr>
              <a:xfrm>
                <a:off x="2512334" y="3224043"/>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512334" y="3224043"/>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124" name="TextBox 123"/>
          <p:cNvSpPr txBox="1"/>
          <p:nvPr/>
        </p:nvSpPr>
        <p:spPr>
          <a:xfrm>
            <a:off x="4346176" y="3754821"/>
            <a:ext cx="311304" cy="369332"/>
          </a:xfrm>
          <a:prstGeom prst="rect">
            <a:avLst/>
          </a:prstGeom>
          <a:noFill/>
        </p:spPr>
        <p:txBody>
          <a:bodyPr wrap="non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126" name="직사각형 125"/>
              <p:cNvSpPr/>
              <p:nvPr/>
            </p:nvSpPr>
            <p:spPr>
              <a:xfrm>
                <a:off x="163074" y="4797499"/>
                <a:ext cx="1177593" cy="394788"/>
              </a:xfrm>
              <a:prstGeom prst="rect">
                <a:avLst/>
              </a:prstGeom>
            </p:spPr>
            <p:txBody>
              <a:bodyPr wrap="square">
                <a:spAutoFit/>
              </a:bodyPr>
              <a:lstStyle/>
              <a:p>
                <a14:m>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𝒚</m:t>
                        </m:r>
                        <m:r>
                          <a:rPr lang="en-US" altLang="ko-KR" b="1" i="1">
                            <a:latin typeface="Cambria Math" panose="02040503050406030204" pitchFamily="18" charset="0"/>
                          </a:rPr>
                          <m:t>𝟏</m:t>
                        </m:r>
                        <m:r>
                          <a:rPr lang="en-US" altLang="ko-KR" b="1" i="1">
                            <a:latin typeface="Cambria Math" panose="02040503050406030204" pitchFamily="18" charset="0"/>
                          </a:rPr>
                          <m:t>𝒙</m:t>
                        </m:r>
                        <m:r>
                          <a:rPr lang="en-US" altLang="ko-KR" i="1">
                            <a:latin typeface="Cambria Math" panose="02040503050406030204" pitchFamily="18" charset="0"/>
                          </a:rPr>
                          <m:t>𝟏</m:t>
                        </m:r>
                      </m:sub>
                    </m:sSub>
                  </m:oMath>
                </a14:m>
                <a:r>
                  <a:rPr lang="en-US" altLang="ko-KR" dirty="0"/>
                  <a:t>=1</a:t>
                </a:r>
                <a:endParaRPr lang="ko-KR" altLang="en-US" dirty="0"/>
              </a:p>
            </p:txBody>
          </p:sp>
        </mc:Choice>
        <mc:Fallback xmlns="">
          <p:sp>
            <p:nvSpPr>
              <p:cNvPr id="126" name="직사각형 125"/>
              <p:cNvSpPr>
                <a:spLocks noRot="1" noChangeAspect="1" noMove="1" noResize="1" noEditPoints="1" noAdjustHandles="1" noChangeArrowheads="1" noChangeShapeType="1" noTextEdit="1"/>
              </p:cNvSpPr>
              <p:nvPr/>
            </p:nvSpPr>
            <p:spPr>
              <a:xfrm>
                <a:off x="163074" y="4797499"/>
                <a:ext cx="1177593" cy="394788"/>
              </a:xfrm>
              <a:prstGeom prst="rect">
                <a:avLst/>
              </a:prstGeom>
              <a:blipFill>
                <a:blip r:embed="rId6"/>
                <a:stretch>
                  <a:fillRect t="-7692" b="-1846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7" name="직사각형 126"/>
              <p:cNvSpPr/>
              <p:nvPr/>
            </p:nvSpPr>
            <p:spPr>
              <a:xfrm>
                <a:off x="1911710" y="4746122"/>
                <a:ext cx="1064650" cy="394788"/>
              </a:xfrm>
              <a:prstGeom prst="rect">
                <a:avLst/>
              </a:prstGeom>
            </p:spPr>
            <p:txBody>
              <a:bodyPr wrap="none">
                <a:spAutoFit/>
              </a:bodyPr>
              <a:lstStyle/>
              <a:p>
                <a14:m>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𝒚</m:t>
                        </m:r>
                        <m:r>
                          <a:rPr lang="en-US" altLang="ko-KR" b="1" i="1">
                            <a:latin typeface="Cambria Math" panose="02040503050406030204" pitchFamily="18" charset="0"/>
                          </a:rPr>
                          <m:t>𝟏</m:t>
                        </m:r>
                        <m:r>
                          <a:rPr lang="en-US" altLang="ko-KR" b="1" i="1">
                            <a:latin typeface="Cambria Math" panose="02040503050406030204" pitchFamily="18" charset="0"/>
                          </a:rPr>
                          <m:t>𝒙</m:t>
                        </m:r>
                        <m:r>
                          <a:rPr lang="en-US" altLang="ko-KR" b="1" i="1">
                            <a:latin typeface="Cambria Math" panose="02040503050406030204" pitchFamily="18" charset="0"/>
                          </a:rPr>
                          <m:t>𝟐</m:t>
                        </m:r>
                      </m:sub>
                    </m:sSub>
                  </m:oMath>
                </a14:m>
                <a:r>
                  <a:rPr lang="en-US" altLang="ko-KR" dirty="0"/>
                  <a:t>=1</a:t>
                </a:r>
                <a:endParaRPr lang="ko-KR" altLang="en-US" dirty="0"/>
              </a:p>
            </p:txBody>
          </p:sp>
        </mc:Choice>
        <mc:Fallback xmlns="">
          <p:sp>
            <p:nvSpPr>
              <p:cNvPr id="127" name="직사각형 126"/>
              <p:cNvSpPr>
                <a:spLocks noRot="1" noChangeAspect="1" noMove="1" noResize="1" noEditPoints="1" noAdjustHandles="1" noChangeArrowheads="1" noChangeShapeType="1" noTextEdit="1"/>
              </p:cNvSpPr>
              <p:nvPr/>
            </p:nvSpPr>
            <p:spPr>
              <a:xfrm>
                <a:off x="1911710" y="4746122"/>
                <a:ext cx="1064650" cy="394788"/>
              </a:xfrm>
              <a:prstGeom prst="rect">
                <a:avLst/>
              </a:prstGeom>
              <a:blipFill>
                <a:blip r:embed="rId7"/>
                <a:stretch>
                  <a:fillRect t="-7813" b="-2031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8" name="직사각형 127"/>
              <p:cNvSpPr/>
              <p:nvPr/>
            </p:nvSpPr>
            <p:spPr>
              <a:xfrm>
                <a:off x="3908214" y="4680208"/>
                <a:ext cx="1598451"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𝒚</m:t>
                          </m:r>
                          <m:r>
                            <a:rPr lang="en-US" altLang="ko-KR" b="1" i="1">
                              <a:latin typeface="Cambria Math" panose="02040503050406030204" pitchFamily="18" charset="0"/>
                            </a:rPr>
                            <m:t>𝟏</m:t>
                          </m:r>
                          <m:r>
                            <a:rPr lang="en-US" altLang="ko-KR" b="1" i="1">
                              <a:latin typeface="Cambria Math" panose="02040503050406030204" pitchFamily="18" charset="0"/>
                            </a:rPr>
                            <m:t>𝒃</m:t>
                          </m:r>
                        </m:sub>
                      </m:sSub>
                      <m:r>
                        <a:rPr lang="en-US" altLang="ko-KR" b="1" i="1">
                          <a:latin typeface="Cambria Math" panose="02040503050406030204" pitchFamily="18" charset="0"/>
                        </a:rPr>
                        <m:t>=−</m:t>
                      </m:r>
                      <m:r>
                        <a:rPr lang="en-US" altLang="ko-KR" b="1" i="1">
                          <a:latin typeface="Cambria Math" panose="02040503050406030204" pitchFamily="18" charset="0"/>
                        </a:rPr>
                        <m:t>𝟏</m:t>
                      </m:r>
                      <m:r>
                        <a:rPr lang="en-US" altLang="ko-KR" b="1" i="1">
                          <a:latin typeface="Cambria Math" panose="02040503050406030204" pitchFamily="18" charset="0"/>
                        </a:rPr>
                        <m:t>.</m:t>
                      </m:r>
                      <m:r>
                        <a:rPr lang="en-US" altLang="ko-KR" b="1" i="1">
                          <a:latin typeface="Cambria Math" panose="02040503050406030204" pitchFamily="18" charset="0"/>
                        </a:rPr>
                        <m:t>𝟓</m:t>
                      </m:r>
                    </m:oMath>
                  </m:oMathPara>
                </a14:m>
                <a:endParaRPr lang="ko-KR" altLang="en-US" dirty="0"/>
              </a:p>
            </p:txBody>
          </p:sp>
        </mc:Choice>
        <mc:Fallback xmlns="">
          <p:sp>
            <p:nvSpPr>
              <p:cNvPr id="128" name="직사각형 127"/>
              <p:cNvSpPr>
                <a:spLocks noRot="1" noChangeAspect="1" noMove="1" noResize="1" noEditPoints="1" noAdjustHandles="1" noChangeArrowheads="1" noChangeShapeType="1" noTextEdit="1"/>
              </p:cNvSpPr>
              <p:nvPr/>
            </p:nvSpPr>
            <p:spPr>
              <a:xfrm>
                <a:off x="3908214" y="4680208"/>
                <a:ext cx="1598451" cy="394788"/>
              </a:xfrm>
              <a:prstGeom prst="rect">
                <a:avLst/>
              </a:prstGeom>
              <a:blipFill>
                <a:blip r:embed="rId8"/>
                <a:stretch>
                  <a:fillRect b="-9231"/>
                </a:stretch>
              </a:blipFill>
            </p:spPr>
            <p:txBody>
              <a:bodyPr/>
              <a:lstStyle/>
              <a:p>
                <a:r>
                  <a:rPr lang="ko-KR" altLang="en-US">
                    <a:noFill/>
                  </a:rPr>
                  <a:t> </a:t>
                </a:r>
              </a:p>
            </p:txBody>
          </p:sp>
        </mc:Fallback>
      </mc:AlternateContent>
      <p:sp>
        <p:nvSpPr>
          <p:cNvPr id="129" name="object 64"/>
          <p:cNvSpPr/>
          <p:nvPr/>
        </p:nvSpPr>
        <p:spPr>
          <a:xfrm>
            <a:off x="1295162" y="3761212"/>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130" name="object 64"/>
          <p:cNvSpPr/>
          <p:nvPr/>
        </p:nvSpPr>
        <p:spPr>
          <a:xfrm>
            <a:off x="2767279" y="3761212"/>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cxnSp>
        <p:nvCxnSpPr>
          <p:cNvPr id="131" name="직선 연결선 130"/>
          <p:cNvCxnSpPr>
            <a:cxnSpLocks/>
          </p:cNvCxnSpPr>
          <p:nvPr/>
        </p:nvCxnSpPr>
        <p:spPr>
          <a:xfrm flipH="1">
            <a:off x="5433544" y="2531776"/>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132" name="직선 연결선 131"/>
          <p:cNvCxnSpPr>
            <a:cxnSpLocks/>
          </p:cNvCxnSpPr>
          <p:nvPr/>
        </p:nvCxnSpPr>
        <p:spPr>
          <a:xfrm>
            <a:off x="5433546" y="5206308"/>
            <a:ext cx="3078283"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133" name="TextBox 132"/>
          <p:cNvSpPr txBox="1"/>
          <p:nvPr/>
        </p:nvSpPr>
        <p:spPr>
          <a:xfrm>
            <a:off x="7328394" y="2641310"/>
            <a:ext cx="354584" cy="461665"/>
          </a:xfrm>
          <a:prstGeom prst="rect">
            <a:avLst/>
          </a:prstGeom>
          <a:noFill/>
        </p:spPr>
        <p:txBody>
          <a:bodyPr wrap="none" rtlCol="0">
            <a:spAutoFit/>
          </a:bodyPr>
          <a:lstStyle/>
          <a:p>
            <a:r>
              <a:rPr lang="en-US" altLang="ko-KR" sz="2400" dirty="0">
                <a:solidFill>
                  <a:srgbClr val="0070C0"/>
                </a:solidFill>
              </a:rPr>
              <a:t>0</a:t>
            </a:r>
            <a:endParaRPr lang="ko-KR" altLang="en-US" sz="1100" dirty="0">
              <a:solidFill>
                <a:srgbClr val="0070C0"/>
              </a:solidFill>
            </a:endParaRPr>
          </a:p>
        </p:txBody>
      </p:sp>
      <p:sp>
        <p:nvSpPr>
          <p:cNvPr id="134" name="TextBox 133"/>
          <p:cNvSpPr txBox="1"/>
          <p:nvPr/>
        </p:nvSpPr>
        <p:spPr>
          <a:xfrm>
            <a:off x="5270481" y="2675792"/>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rgbClr val="0070C0"/>
              </a:solidFill>
            </a:endParaRPr>
          </a:p>
        </p:txBody>
      </p:sp>
      <p:sp>
        <p:nvSpPr>
          <p:cNvPr id="135" name="TextBox 134"/>
          <p:cNvSpPr txBox="1"/>
          <p:nvPr/>
        </p:nvSpPr>
        <p:spPr>
          <a:xfrm>
            <a:off x="7328394" y="4957224"/>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rgbClr val="0070C0"/>
              </a:solidFill>
            </a:endParaRPr>
          </a:p>
        </p:txBody>
      </p:sp>
      <p:sp>
        <p:nvSpPr>
          <p:cNvPr id="136" name="TextBox 135"/>
          <p:cNvSpPr txBox="1"/>
          <p:nvPr/>
        </p:nvSpPr>
        <p:spPr>
          <a:xfrm>
            <a:off x="5232382" y="4957224"/>
            <a:ext cx="415499" cy="461665"/>
          </a:xfrm>
          <a:prstGeom prst="rect">
            <a:avLst/>
          </a:prstGeom>
          <a:noFill/>
        </p:spPr>
        <p:txBody>
          <a:bodyPr wrap="square" rtlCol="0">
            <a:spAutoFit/>
          </a:bodyPr>
          <a:lstStyle/>
          <a:p>
            <a:r>
              <a:rPr lang="en-US" altLang="ko-KR" sz="2400" dirty="0">
                <a:solidFill>
                  <a:srgbClr val="0070C0"/>
                </a:solidFill>
              </a:rPr>
              <a:t>0</a:t>
            </a:r>
            <a:endParaRPr lang="ko-KR" altLang="en-US" sz="1400" dirty="0">
              <a:solidFill>
                <a:srgbClr val="0070C0"/>
              </a:solidFill>
            </a:endParaRPr>
          </a:p>
        </p:txBody>
      </p:sp>
      <mc:AlternateContent xmlns:mc="http://schemas.openxmlformats.org/markup-compatibility/2006" xmlns:a14="http://schemas.microsoft.com/office/drawing/2010/main">
        <mc:Choice Requires="a14">
          <p:sp>
            <p:nvSpPr>
              <p:cNvPr id="137" name="TextBox 136"/>
              <p:cNvSpPr txBox="1"/>
              <p:nvPr/>
            </p:nvSpPr>
            <p:spPr>
              <a:xfrm>
                <a:off x="8552092" y="514420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37" name="TextBox 136"/>
              <p:cNvSpPr txBox="1">
                <a:spLocks noRot="1" noChangeAspect="1" noMove="1" noResize="1" noEditPoints="1" noAdjustHandles="1" noChangeArrowheads="1" noChangeShapeType="1" noTextEdit="1"/>
              </p:cNvSpPr>
              <p:nvPr/>
            </p:nvSpPr>
            <p:spPr>
              <a:xfrm>
                <a:off x="8552092" y="5144206"/>
                <a:ext cx="510011" cy="369332"/>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8" name="TextBox 137"/>
              <p:cNvSpPr txBox="1"/>
              <p:nvPr/>
            </p:nvSpPr>
            <p:spPr>
              <a:xfrm>
                <a:off x="5072085" y="2405800"/>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38" name="TextBox 137"/>
              <p:cNvSpPr txBox="1">
                <a:spLocks noRot="1" noChangeAspect="1" noMove="1" noResize="1" noEditPoints="1" noAdjustHandles="1" noChangeArrowheads="1" noChangeShapeType="1" noTextEdit="1"/>
              </p:cNvSpPr>
              <p:nvPr/>
            </p:nvSpPr>
            <p:spPr>
              <a:xfrm>
                <a:off x="5072085" y="2405800"/>
                <a:ext cx="510011" cy="369332"/>
              </a:xfrm>
              <a:prstGeom prst="rect">
                <a:avLst/>
              </a:prstGeom>
              <a:blipFill>
                <a:blip r:embed="rId10"/>
                <a:stretch>
                  <a:fillRect/>
                </a:stretch>
              </a:blipFill>
            </p:spPr>
            <p:txBody>
              <a:bodyPr/>
              <a:lstStyle/>
              <a:p>
                <a:r>
                  <a:rPr lang="ko-KR" altLang="en-US">
                    <a:noFill/>
                  </a:rPr>
                  <a:t> </a:t>
                </a:r>
              </a:p>
            </p:txBody>
          </p:sp>
        </mc:Fallback>
      </mc:AlternateContent>
      <p:cxnSp>
        <p:nvCxnSpPr>
          <p:cNvPr id="139" name="직선 연결선 138"/>
          <p:cNvCxnSpPr>
            <a:cxnSpLocks/>
          </p:cNvCxnSpPr>
          <p:nvPr/>
        </p:nvCxnSpPr>
        <p:spPr>
          <a:xfrm>
            <a:off x="5721550" y="2463566"/>
            <a:ext cx="2478807" cy="2597153"/>
          </a:xfrm>
          <a:prstGeom prst="line">
            <a:avLst/>
          </a:prstGeom>
          <a:ln w="38100">
            <a:solidFill>
              <a:schemeClr val="accent1"/>
            </a:solidFill>
          </a:ln>
        </p:spPr>
        <p:style>
          <a:lnRef idx="1">
            <a:schemeClr val="accent4"/>
          </a:lnRef>
          <a:fillRef idx="0">
            <a:schemeClr val="accent4"/>
          </a:fillRef>
          <a:effectRef idx="0">
            <a:schemeClr val="accent4"/>
          </a:effectRef>
          <a:fontRef idx="minor">
            <a:schemeClr val="tx1"/>
          </a:fontRef>
        </p:style>
      </p:cxnSp>
      <p:sp>
        <p:nvSpPr>
          <p:cNvPr id="140" name="TextBox 139"/>
          <p:cNvSpPr txBox="1"/>
          <p:nvPr/>
        </p:nvSpPr>
        <p:spPr>
          <a:xfrm>
            <a:off x="7666949" y="3783886"/>
            <a:ext cx="671979" cy="369332"/>
          </a:xfrm>
          <a:prstGeom prst="rect">
            <a:avLst/>
          </a:prstGeom>
          <a:noFill/>
        </p:spPr>
        <p:txBody>
          <a:bodyPr wrap="none" rtlCol="0">
            <a:spAutoFit/>
          </a:bodyPr>
          <a:lstStyle/>
          <a:p>
            <a:r>
              <a:rPr lang="en-US" altLang="ko-KR" dirty="0"/>
              <a:t>y</a:t>
            </a:r>
            <a:r>
              <a:rPr lang="en-US" altLang="ko-KR" baseline="-25000" dirty="0"/>
              <a:t>1</a:t>
            </a:r>
            <a:r>
              <a:rPr lang="en-US" altLang="ko-KR" dirty="0"/>
              <a:t>=1</a:t>
            </a:r>
            <a:endParaRPr lang="ko-KR" altLang="en-US" dirty="0"/>
          </a:p>
        </p:txBody>
      </p:sp>
      <p:sp>
        <p:nvSpPr>
          <p:cNvPr id="141" name="TextBox 140"/>
          <p:cNvSpPr txBox="1"/>
          <p:nvPr/>
        </p:nvSpPr>
        <p:spPr>
          <a:xfrm>
            <a:off x="6121681" y="3789040"/>
            <a:ext cx="671979" cy="369332"/>
          </a:xfrm>
          <a:prstGeom prst="rect">
            <a:avLst/>
          </a:prstGeom>
          <a:noFill/>
        </p:spPr>
        <p:txBody>
          <a:bodyPr wrap="none" rtlCol="0">
            <a:spAutoFit/>
          </a:bodyPr>
          <a:lstStyle/>
          <a:p>
            <a:r>
              <a:rPr lang="en-US" altLang="ko-KR" dirty="0"/>
              <a:t>y</a:t>
            </a:r>
            <a:r>
              <a:rPr lang="en-US" altLang="ko-KR" baseline="-25000" dirty="0"/>
              <a:t>1</a:t>
            </a:r>
            <a:r>
              <a:rPr lang="en-US" altLang="ko-KR" dirty="0"/>
              <a:t>=0</a:t>
            </a:r>
            <a:endParaRPr lang="ko-KR" altLang="en-US" dirty="0"/>
          </a:p>
        </p:txBody>
      </p:sp>
    </p:spTree>
    <p:extLst>
      <p:ext uri="{BB962C8B-B14F-4D97-AF65-F5344CB8AC3E}">
        <p14:creationId xmlns:p14="http://schemas.microsoft.com/office/powerpoint/2010/main" val="1530253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 xmlns:a16="http://schemas.microsoft.com/office/drawing/2014/main" id="{8EB3A0BF-871E-41E1-B1EB-876DB373D624}"/>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23</a:t>
            </a:fld>
            <a:endParaRPr lang="en-US" altLang="ko-KR" dirty="0"/>
          </a:p>
        </p:txBody>
      </p:sp>
      <p:cxnSp>
        <p:nvCxnSpPr>
          <p:cNvPr id="45" name="직선 연결선 44"/>
          <p:cNvCxnSpPr>
            <a:cxnSpLocks/>
          </p:cNvCxnSpPr>
          <p:nvPr/>
        </p:nvCxnSpPr>
        <p:spPr>
          <a:xfrm flipH="1">
            <a:off x="5433544" y="2531776"/>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46" name="직선 연결선 45"/>
          <p:cNvCxnSpPr>
            <a:cxnSpLocks/>
          </p:cNvCxnSpPr>
          <p:nvPr/>
        </p:nvCxnSpPr>
        <p:spPr>
          <a:xfrm>
            <a:off x="5433546" y="5206308"/>
            <a:ext cx="3078283"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7328394" y="2641310"/>
            <a:ext cx="354584" cy="461665"/>
          </a:xfrm>
          <a:prstGeom prst="rect">
            <a:avLst/>
          </a:prstGeom>
          <a:noFill/>
        </p:spPr>
        <p:txBody>
          <a:bodyPr wrap="none" rtlCol="0">
            <a:spAutoFit/>
          </a:bodyPr>
          <a:lstStyle/>
          <a:p>
            <a:r>
              <a:rPr lang="en-US" altLang="ko-KR" sz="2400" dirty="0">
                <a:solidFill>
                  <a:srgbClr val="0070C0"/>
                </a:solidFill>
              </a:rPr>
              <a:t>0</a:t>
            </a:r>
            <a:endParaRPr lang="ko-KR" altLang="en-US" sz="1100" dirty="0">
              <a:solidFill>
                <a:srgbClr val="0070C0"/>
              </a:solidFill>
            </a:endParaRPr>
          </a:p>
        </p:txBody>
      </p:sp>
      <p:sp>
        <p:nvSpPr>
          <p:cNvPr id="48" name="TextBox 47"/>
          <p:cNvSpPr txBox="1"/>
          <p:nvPr/>
        </p:nvSpPr>
        <p:spPr>
          <a:xfrm>
            <a:off x="5143384" y="2693359"/>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rgbClr val="0070C0"/>
              </a:solidFill>
            </a:endParaRPr>
          </a:p>
        </p:txBody>
      </p:sp>
      <p:sp>
        <p:nvSpPr>
          <p:cNvPr id="49" name="TextBox 48"/>
          <p:cNvSpPr txBox="1"/>
          <p:nvPr/>
        </p:nvSpPr>
        <p:spPr>
          <a:xfrm>
            <a:off x="7452585" y="5199230"/>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rgbClr val="0070C0"/>
              </a:solidFill>
            </a:endParaRPr>
          </a:p>
        </p:txBody>
      </p:sp>
      <p:sp>
        <p:nvSpPr>
          <p:cNvPr id="50" name="TextBox 49"/>
          <p:cNvSpPr txBox="1"/>
          <p:nvPr/>
        </p:nvSpPr>
        <p:spPr>
          <a:xfrm>
            <a:off x="5232382" y="4957224"/>
            <a:ext cx="415499" cy="461665"/>
          </a:xfrm>
          <a:prstGeom prst="rect">
            <a:avLst/>
          </a:prstGeom>
          <a:noFill/>
        </p:spPr>
        <p:txBody>
          <a:bodyPr wrap="square" rtlCol="0">
            <a:spAutoFit/>
          </a:bodyPr>
          <a:lstStyle/>
          <a:p>
            <a:r>
              <a:rPr lang="en-US" altLang="ko-KR" sz="2400" dirty="0">
                <a:solidFill>
                  <a:srgbClr val="0070C0"/>
                </a:solidFill>
              </a:rPr>
              <a:t>0</a:t>
            </a:r>
            <a:endParaRPr lang="ko-KR" altLang="en-US" sz="1400" dirty="0">
              <a:solidFill>
                <a:srgbClr val="0070C0"/>
              </a:solidFill>
            </a:endParaRPr>
          </a:p>
        </p:txBody>
      </p:sp>
      <mc:AlternateContent xmlns:mc="http://schemas.openxmlformats.org/markup-compatibility/2006" xmlns:a14="http://schemas.microsoft.com/office/drawing/2010/main">
        <mc:Choice Requires="a14">
          <p:sp>
            <p:nvSpPr>
              <p:cNvPr id="51" name="TextBox 50"/>
              <p:cNvSpPr txBox="1"/>
              <p:nvPr/>
            </p:nvSpPr>
            <p:spPr>
              <a:xfrm>
                <a:off x="8552092" y="514420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8552092" y="514420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5072085" y="2405800"/>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5072085" y="2405800"/>
                <a:ext cx="510011" cy="369332"/>
              </a:xfrm>
              <a:prstGeom prst="rect">
                <a:avLst/>
              </a:prstGeom>
              <a:blipFill>
                <a:blip r:embed="rId3"/>
                <a:stretch>
                  <a:fillRect/>
                </a:stretch>
              </a:blipFill>
            </p:spPr>
            <p:txBody>
              <a:bodyPr/>
              <a:lstStyle/>
              <a:p>
                <a:r>
                  <a:rPr lang="ko-KR" altLang="en-US">
                    <a:noFill/>
                  </a:rPr>
                  <a:t> </a:t>
                </a:r>
              </a:p>
            </p:txBody>
          </p:sp>
        </mc:Fallback>
      </mc:AlternateContent>
      <p:cxnSp>
        <p:nvCxnSpPr>
          <p:cNvPr id="53" name="직선 연결선 52"/>
          <p:cNvCxnSpPr>
            <a:cxnSpLocks/>
          </p:cNvCxnSpPr>
          <p:nvPr/>
        </p:nvCxnSpPr>
        <p:spPr>
          <a:xfrm>
            <a:off x="4639321" y="3212978"/>
            <a:ext cx="2478807" cy="2597153"/>
          </a:xfrm>
          <a:prstGeom prst="line">
            <a:avLst/>
          </a:prstGeom>
          <a:ln w="38100">
            <a:solidFill>
              <a:schemeClr val="accent1"/>
            </a:solidFill>
          </a:ln>
        </p:spPr>
        <p:style>
          <a:lnRef idx="1">
            <a:schemeClr val="accent4"/>
          </a:lnRef>
          <a:fillRef idx="0">
            <a:schemeClr val="accent4"/>
          </a:fillRef>
          <a:effectRef idx="0">
            <a:schemeClr val="accent4"/>
          </a:effectRef>
          <a:fontRef idx="minor">
            <a:schemeClr val="tx1"/>
          </a:fontRef>
        </p:style>
      </p:cxnSp>
      <p:sp>
        <p:nvSpPr>
          <p:cNvPr id="54" name="TextBox 53"/>
          <p:cNvSpPr txBox="1"/>
          <p:nvPr/>
        </p:nvSpPr>
        <p:spPr>
          <a:xfrm>
            <a:off x="6415466" y="4297839"/>
            <a:ext cx="671979" cy="369332"/>
          </a:xfrm>
          <a:prstGeom prst="rect">
            <a:avLst/>
          </a:prstGeom>
          <a:noFill/>
        </p:spPr>
        <p:txBody>
          <a:bodyPr wrap="none" rtlCol="0">
            <a:spAutoFit/>
          </a:bodyPr>
          <a:lstStyle/>
          <a:p>
            <a:r>
              <a:rPr lang="en-US" altLang="ko-KR" dirty="0"/>
              <a:t>y</a:t>
            </a:r>
            <a:r>
              <a:rPr lang="en-US" altLang="ko-KR" baseline="-25000" dirty="0"/>
              <a:t>1</a:t>
            </a:r>
            <a:r>
              <a:rPr lang="en-US" altLang="ko-KR" dirty="0"/>
              <a:t>=1</a:t>
            </a:r>
            <a:endParaRPr lang="ko-KR" altLang="en-US" dirty="0"/>
          </a:p>
        </p:txBody>
      </p:sp>
      <p:sp>
        <p:nvSpPr>
          <p:cNvPr id="55" name="TextBox 54"/>
          <p:cNvSpPr txBox="1"/>
          <p:nvPr/>
        </p:nvSpPr>
        <p:spPr>
          <a:xfrm>
            <a:off x="4784184" y="4289774"/>
            <a:ext cx="671979" cy="369332"/>
          </a:xfrm>
          <a:prstGeom prst="rect">
            <a:avLst/>
          </a:prstGeom>
          <a:noFill/>
        </p:spPr>
        <p:txBody>
          <a:bodyPr wrap="none" rtlCol="0">
            <a:spAutoFit/>
          </a:bodyPr>
          <a:lstStyle/>
          <a:p>
            <a:r>
              <a:rPr lang="en-US" altLang="ko-KR" dirty="0"/>
              <a:t>y</a:t>
            </a:r>
            <a:r>
              <a:rPr lang="en-US" altLang="ko-KR" baseline="-25000" dirty="0"/>
              <a:t>1</a:t>
            </a:r>
            <a:r>
              <a:rPr lang="en-US" altLang="ko-KR" dirty="0"/>
              <a:t>=0</a:t>
            </a:r>
            <a:endParaRPr lang="ko-KR" altLang="en-US" dirty="0"/>
          </a:p>
        </p:txBody>
      </p:sp>
      <p:sp>
        <p:nvSpPr>
          <p:cNvPr id="56" name="타원 55"/>
          <p:cNvSpPr/>
          <p:nvPr/>
        </p:nvSpPr>
        <p:spPr>
          <a:xfrm>
            <a:off x="573593" y="4853916"/>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7" name="타원 56"/>
          <p:cNvSpPr/>
          <p:nvPr/>
        </p:nvSpPr>
        <p:spPr>
          <a:xfrm>
            <a:off x="2085761" y="4853916"/>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타원 57"/>
          <p:cNvSpPr/>
          <p:nvPr/>
        </p:nvSpPr>
        <p:spPr>
          <a:xfrm>
            <a:off x="3597929" y="4853916"/>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타원 58"/>
          <p:cNvSpPr/>
          <p:nvPr/>
        </p:nvSpPr>
        <p:spPr>
          <a:xfrm>
            <a:off x="573593" y="3258137"/>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60" name="타원 59"/>
          <p:cNvSpPr/>
          <p:nvPr/>
        </p:nvSpPr>
        <p:spPr>
          <a:xfrm>
            <a:off x="2085761" y="3258137"/>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62" name="타원 61"/>
          <p:cNvSpPr/>
          <p:nvPr/>
        </p:nvSpPr>
        <p:spPr>
          <a:xfrm>
            <a:off x="3597929" y="3258137"/>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63" name="타원 62"/>
          <p:cNvSpPr/>
          <p:nvPr/>
        </p:nvSpPr>
        <p:spPr>
          <a:xfrm>
            <a:off x="2084426" y="1445371"/>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4" name="직선 연결선 63"/>
          <p:cNvCxnSpPr>
            <a:stCxn id="56" idx="0"/>
            <a:endCxn id="59" idx="4"/>
          </p:cNvCxnSpPr>
          <p:nvPr/>
        </p:nvCxnSpPr>
        <p:spPr>
          <a:xfrm flipV="1">
            <a:off x="897629" y="3906211"/>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p:cNvCxnSpPr>
            <a:cxnSpLocks/>
            <a:stCxn id="57" idx="0"/>
            <a:endCxn id="59" idx="4"/>
          </p:cNvCxnSpPr>
          <p:nvPr/>
        </p:nvCxnSpPr>
        <p:spPr>
          <a:xfrm flipH="1" flipV="1">
            <a:off x="897629" y="3906211"/>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직선 연결선 65"/>
          <p:cNvCxnSpPr>
            <a:cxnSpLocks/>
            <a:stCxn id="58" idx="0"/>
            <a:endCxn id="59" idx="4"/>
          </p:cNvCxnSpPr>
          <p:nvPr/>
        </p:nvCxnSpPr>
        <p:spPr>
          <a:xfrm flipH="1" flipV="1">
            <a:off x="897629" y="3906211"/>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직선 연결선 66"/>
          <p:cNvCxnSpPr>
            <a:cxnSpLocks/>
            <a:stCxn id="57" idx="0"/>
            <a:endCxn id="60" idx="4"/>
          </p:cNvCxnSpPr>
          <p:nvPr/>
        </p:nvCxnSpPr>
        <p:spPr>
          <a:xfrm flipV="1">
            <a:off x="2409797" y="3906211"/>
            <a:ext cx="0"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직선 연결선 67"/>
          <p:cNvCxnSpPr>
            <a:cxnSpLocks/>
            <a:stCxn id="56" idx="0"/>
            <a:endCxn id="60" idx="4"/>
          </p:cNvCxnSpPr>
          <p:nvPr/>
        </p:nvCxnSpPr>
        <p:spPr>
          <a:xfrm flipV="1">
            <a:off x="897629" y="3906211"/>
            <a:ext cx="1512168"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직선 연결선 68"/>
          <p:cNvCxnSpPr>
            <a:cxnSpLocks/>
            <a:stCxn id="58" idx="0"/>
            <a:endCxn id="60" idx="4"/>
          </p:cNvCxnSpPr>
          <p:nvPr/>
        </p:nvCxnSpPr>
        <p:spPr>
          <a:xfrm flipH="1" flipV="1">
            <a:off x="2409797" y="3906211"/>
            <a:ext cx="1512168"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직선 연결선 69"/>
          <p:cNvCxnSpPr>
            <a:cxnSpLocks/>
            <a:stCxn id="59" idx="0"/>
            <a:endCxn id="63" idx="4"/>
          </p:cNvCxnSpPr>
          <p:nvPr/>
        </p:nvCxnSpPr>
        <p:spPr>
          <a:xfrm flipV="1">
            <a:off x="897631" y="2093443"/>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직선 연결선 70"/>
          <p:cNvCxnSpPr>
            <a:cxnSpLocks/>
            <a:stCxn id="60" idx="0"/>
            <a:endCxn id="63" idx="4"/>
          </p:cNvCxnSpPr>
          <p:nvPr/>
        </p:nvCxnSpPr>
        <p:spPr>
          <a:xfrm flipH="1" flipV="1">
            <a:off x="2408464" y="2093443"/>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직선 연결선 71"/>
          <p:cNvCxnSpPr>
            <a:cxnSpLocks/>
            <a:stCxn id="62" idx="0"/>
            <a:endCxn id="63" idx="4"/>
          </p:cNvCxnSpPr>
          <p:nvPr/>
        </p:nvCxnSpPr>
        <p:spPr>
          <a:xfrm flipH="1" flipV="1">
            <a:off x="2408464" y="2093443"/>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p:cNvSpPr txBox="1"/>
              <p:nvPr/>
            </p:nvSpPr>
            <p:spPr>
              <a:xfrm>
                <a:off x="671878" y="500660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671878" y="5006605"/>
                <a:ext cx="510011" cy="369332"/>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2213538" y="5001047"/>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2213538" y="5001047"/>
                <a:ext cx="389851" cy="646331"/>
              </a:xfrm>
              <a:prstGeom prst="rect">
                <a:avLst/>
              </a:prstGeom>
              <a:blipFill>
                <a:blip r:embed="rId5"/>
                <a:stretch>
                  <a:fillRect/>
                </a:stretch>
              </a:blipFill>
            </p:spPr>
            <p:txBody>
              <a:bodyPr/>
              <a:lstStyle/>
              <a:p>
                <a:r>
                  <a:rPr lang="ko-KR" altLang="en-US">
                    <a:noFill/>
                  </a:rPr>
                  <a:t> </a:t>
                </a:r>
              </a:p>
            </p:txBody>
          </p:sp>
        </mc:Fallback>
      </mc:AlternateContent>
      <p:sp>
        <p:nvSpPr>
          <p:cNvPr id="75" name="TextBox 74"/>
          <p:cNvSpPr txBox="1"/>
          <p:nvPr/>
        </p:nvSpPr>
        <p:spPr>
          <a:xfrm>
            <a:off x="3690818" y="5060730"/>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76" name="TextBox 75"/>
              <p:cNvSpPr txBox="1"/>
              <p:nvPr/>
            </p:nvSpPr>
            <p:spPr>
              <a:xfrm>
                <a:off x="473131" y="2929897"/>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473131" y="2929897"/>
                <a:ext cx="581378" cy="646331"/>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940164" y="2966342"/>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1940164" y="2966342"/>
                <a:ext cx="581378" cy="646331"/>
              </a:xfrm>
              <a:prstGeom prst="rect">
                <a:avLst/>
              </a:prstGeom>
              <a:blipFill>
                <a:blip r:embed="rId7"/>
                <a:stretch>
                  <a:fillRect/>
                </a:stretch>
              </a:blipFill>
            </p:spPr>
            <p:txBody>
              <a:bodyPr/>
              <a:lstStyle/>
              <a:p>
                <a:r>
                  <a:rPr lang="ko-KR" altLang="en-US">
                    <a:noFill/>
                  </a:rPr>
                  <a:t> </a:t>
                </a:r>
              </a:p>
            </p:txBody>
          </p:sp>
        </mc:Fallback>
      </mc:AlternateContent>
      <p:sp>
        <p:nvSpPr>
          <p:cNvPr id="78" name="TextBox 77"/>
          <p:cNvSpPr txBox="1"/>
          <p:nvPr/>
        </p:nvSpPr>
        <p:spPr>
          <a:xfrm>
            <a:off x="3794090" y="3442464"/>
            <a:ext cx="311304" cy="369332"/>
          </a:xfrm>
          <a:prstGeom prst="rect">
            <a:avLst/>
          </a:prstGeom>
          <a:noFill/>
        </p:spPr>
        <p:txBody>
          <a:bodyPr wrap="none" rtlCol="0">
            <a:spAutoFit/>
          </a:bodyPr>
          <a:lstStyle/>
          <a:p>
            <a:r>
              <a:rPr lang="en-US" altLang="ko-KR" dirty="0"/>
              <a:t>1</a:t>
            </a:r>
            <a:endParaRPr lang="ko-KR" altLang="en-US" dirty="0"/>
          </a:p>
        </p:txBody>
      </p:sp>
      <p:sp>
        <p:nvSpPr>
          <p:cNvPr id="79" name="TextBox 78"/>
          <p:cNvSpPr txBox="1"/>
          <p:nvPr/>
        </p:nvSpPr>
        <p:spPr>
          <a:xfrm>
            <a:off x="2270442" y="1555150"/>
            <a:ext cx="276038" cy="369332"/>
          </a:xfrm>
          <a:prstGeom prst="rect">
            <a:avLst/>
          </a:prstGeom>
          <a:noFill/>
        </p:spPr>
        <p:txBody>
          <a:bodyPr wrap="square" rtlCol="0">
            <a:spAutoFit/>
          </a:bodyPr>
          <a:lstStyle/>
          <a:p>
            <a:r>
              <a:rPr lang="en-US" altLang="ko-KR" dirty="0"/>
              <a:t>z</a:t>
            </a:r>
            <a:endParaRPr lang="ko-KR" altLang="en-US" dirty="0"/>
          </a:p>
        </p:txBody>
      </p:sp>
      <mc:AlternateContent xmlns:mc="http://schemas.openxmlformats.org/markup-compatibility/2006" xmlns:a14="http://schemas.microsoft.com/office/drawing/2010/main">
        <mc:Choice Requires="a14">
          <p:sp>
            <p:nvSpPr>
              <p:cNvPr id="80" name="직사각형 79"/>
              <p:cNvSpPr/>
              <p:nvPr/>
            </p:nvSpPr>
            <p:spPr>
              <a:xfrm>
                <a:off x="93147" y="4356888"/>
                <a:ext cx="1275798"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sub>
                      </m:sSub>
                      <m:r>
                        <a:rPr lang="en-US" altLang="ko-KR" b="1" i="1">
                          <a:latin typeface="Cambria Math" panose="02040503050406030204" pitchFamily="18" charset="0"/>
                        </a:rPr>
                        <m:t>=</m:t>
                      </m:r>
                      <m:r>
                        <a:rPr lang="en-US" altLang="ko-KR" b="1" i="1">
                          <a:latin typeface="Cambria Math" panose="02040503050406030204" pitchFamily="18" charset="0"/>
                        </a:rPr>
                        <m:t>𝟏</m:t>
                      </m:r>
                    </m:oMath>
                  </m:oMathPara>
                </a14:m>
                <a:endParaRPr lang="ko-KR" altLang="en-US" dirty="0"/>
              </a:p>
            </p:txBody>
          </p:sp>
        </mc:Choice>
        <mc:Fallback xmlns="">
          <p:sp>
            <p:nvSpPr>
              <p:cNvPr id="80" name="직사각형 79"/>
              <p:cNvSpPr>
                <a:spLocks noRot="1" noChangeAspect="1" noMove="1" noResize="1" noEditPoints="1" noAdjustHandles="1" noChangeArrowheads="1" noChangeShapeType="1" noTextEdit="1"/>
              </p:cNvSpPr>
              <p:nvPr/>
            </p:nvSpPr>
            <p:spPr>
              <a:xfrm>
                <a:off x="93147" y="4356888"/>
                <a:ext cx="1275798" cy="394788"/>
              </a:xfrm>
              <a:prstGeom prst="rect">
                <a:avLst/>
              </a:prstGeom>
              <a:blipFill>
                <a:blip r:embed="rId8"/>
                <a:stretch>
                  <a:fillRect b="-6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1" name="직사각형 80"/>
              <p:cNvSpPr/>
              <p:nvPr/>
            </p:nvSpPr>
            <p:spPr>
              <a:xfrm>
                <a:off x="1666630" y="4334430"/>
                <a:ext cx="1275798"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sub>
                      </m:sSub>
                      <m:r>
                        <a:rPr lang="en-US" altLang="ko-KR" b="1" i="1">
                          <a:latin typeface="Cambria Math" panose="02040503050406030204" pitchFamily="18" charset="0"/>
                        </a:rPr>
                        <m:t>=</m:t>
                      </m:r>
                      <m:r>
                        <a:rPr lang="en-US" altLang="ko-KR" b="1" i="1">
                          <a:latin typeface="Cambria Math" panose="02040503050406030204" pitchFamily="18" charset="0"/>
                        </a:rPr>
                        <m:t>𝟏</m:t>
                      </m:r>
                    </m:oMath>
                  </m:oMathPara>
                </a14:m>
                <a:endParaRPr lang="ko-KR" altLang="en-US" dirty="0"/>
              </a:p>
            </p:txBody>
          </p:sp>
        </mc:Choice>
        <mc:Fallback xmlns="">
          <p:sp>
            <p:nvSpPr>
              <p:cNvPr id="81" name="직사각형 80"/>
              <p:cNvSpPr>
                <a:spLocks noRot="1" noChangeAspect="1" noMove="1" noResize="1" noEditPoints="1" noAdjustHandles="1" noChangeArrowheads="1" noChangeShapeType="1" noTextEdit="1"/>
              </p:cNvSpPr>
              <p:nvPr/>
            </p:nvSpPr>
            <p:spPr>
              <a:xfrm>
                <a:off x="1666630" y="4334430"/>
                <a:ext cx="1275798" cy="394788"/>
              </a:xfrm>
              <a:prstGeom prst="rect">
                <a:avLst/>
              </a:prstGeom>
              <a:blipFill>
                <a:blip r:embed="rId9"/>
                <a:stretch>
                  <a:fillRect b="-46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2" name="직사각형 81"/>
              <p:cNvSpPr/>
              <p:nvPr/>
            </p:nvSpPr>
            <p:spPr>
              <a:xfrm>
                <a:off x="3292327" y="4193156"/>
                <a:ext cx="1587807"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r>
                            <a:rPr lang="en-US" altLang="ko-KR" b="1" i="1">
                              <a:latin typeface="Cambria Math" panose="02040503050406030204" pitchFamily="18" charset="0"/>
                            </a:rPr>
                            <m:t>𝒃</m:t>
                          </m:r>
                        </m:sub>
                      </m:sSub>
                      <m:r>
                        <a:rPr lang="en-US" altLang="ko-KR" b="1" i="1">
                          <a:latin typeface="Cambria Math" panose="02040503050406030204" pitchFamily="18" charset="0"/>
                        </a:rPr>
                        <m:t>=−</m:t>
                      </m:r>
                      <m:r>
                        <a:rPr lang="en-US" altLang="ko-KR" b="1" i="1">
                          <a:latin typeface="Cambria Math" panose="02040503050406030204" pitchFamily="18" charset="0"/>
                        </a:rPr>
                        <m:t>𝟎</m:t>
                      </m:r>
                      <m:r>
                        <a:rPr lang="en-US" altLang="ko-KR" b="1" i="1">
                          <a:latin typeface="Cambria Math" panose="02040503050406030204" pitchFamily="18" charset="0"/>
                        </a:rPr>
                        <m:t>.</m:t>
                      </m:r>
                      <m:r>
                        <a:rPr lang="en-US" altLang="ko-KR" b="1" i="1">
                          <a:latin typeface="Cambria Math" panose="02040503050406030204" pitchFamily="18" charset="0"/>
                        </a:rPr>
                        <m:t>𝟓</m:t>
                      </m:r>
                    </m:oMath>
                  </m:oMathPara>
                </a14:m>
                <a:endParaRPr lang="ko-KR" altLang="en-US" dirty="0"/>
              </a:p>
            </p:txBody>
          </p:sp>
        </mc:Choice>
        <mc:Fallback xmlns="">
          <p:sp>
            <p:nvSpPr>
              <p:cNvPr id="82" name="직사각형 81"/>
              <p:cNvSpPr>
                <a:spLocks noRot="1" noChangeAspect="1" noMove="1" noResize="1" noEditPoints="1" noAdjustHandles="1" noChangeArrowheads="1" noChangeShapeType="1" noTextEdit="1"/>
              </p:cNvSpPr>
              <p:nvPr/>
            </p:nvSpPr>
            <p:spPr>
              <a:xfrm>
                <a:off x="3292327" y="4193156"/>
                <a:ext cx="1587807" cy="394788"/>
              </a:xfrm>
              <a:prstGeom prst="rect">
                <a:avLst/>
              </a:prstGeom>
              <a:blipFill>
                <a:blip r:embed="rId10"/>
                <a:stretch>
                  <a:fillRect b="-4615"/>
                </a:stretch>
              </a:blipFill>
            </p:spPr>
            <p:txBody>
              <a:bodyPr/>
              <a:lstStyle/>
              <a:p>
                <a:r>
                  <a:rPr lang="ko-KR" altLang="en-US">
                    <a:noFill/>
                  </a:rPr>
                  <a:t> </a:t>
                </a:r>
              </a:p>
            </p:txBody>
          </p:sp>
        </mc:Fallback>
      </mc:AlternateContent>
      <p:sp>
        <p:nvSpPr>
          <p:cNvPr id="83" name="object 64"/>
          <p:cNvSpPr/>
          <p:nvPr/>
        </p:nvSpPr>
        <p:spPr>
          <a:xfrm>
            <a:off x="2280773" y="3464297"/>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84" name="object 64"/>
          <p:cNvSpPr/>
          <p:nvPr/>
        </p:nvSpPr>
        <p:spPr>
          <a:xfrm>
            <a:off x="743076" y="3448855"/>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Tree>
    <p:extLst>
      <p:ext uri="{BB962C8B-B14F-4D97-AF65-F5344CB8AC3E}">
        <p14:creationId xmlns:p14="http://schemas.microsoft.com/office/powerpoint/2010/main" val="2708884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 xmlns:a16="http://schemas.microsoft.com/office/drawing/2014/main" id="{0D8E0E55-22E9-440E-A654-16D51CAEE4F4}"/>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24</a:t>
            </a:fld>
            <a:endParaRPr lang="en-US" altLang="ko-KR" dirty="0"/>
          </a:p>
        </p:txBody>
      </p:sp>
      <mc:AlternateContent xmlns:mc="http://schemas.openxmlformats.org/markup-compatibility/2006" xmlns:a14="http://schemas.microsoft.com/office/drawing/2010/main">
        <mc:Choice Requires="a14">
          <p:sp>
            <p:nvSpPr>
              <p:cNvPr id="70" name="TextBox 69"/>
              <p:cNvSpPr txBox="1"/>
              <p:nvPr/>
            </p:nvSpPr>
            <p:spPr>
              <a:xfrm>
                <a:off x="2339754" y="4878521"/>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2339754" y="4878521"/>
                <a:ext cx="510011" cy="369332"/>
              </a:xfrm>
              <a:prstGeom prst="rect">
                <a:avLst/>
              </a:prstGeom>
              <a:blipFill>
                <a:blip r:embed="rId2"/>
                <a:stretch>
                  <a:fillRect/>
                </a:stretch>
              </a:blipFill>
            </p:spPr>
            <p:txBody>
              <a:bodyPr/>
              <a:lstStyle/>
              <a:p>
                <a:r>
                  <a:rPr lang="ko-KR" altLang="en-US">
                    <a:noFill/>
                  </a:rPr>
                  <a:t> </a:t>
                </a:r>
              </a:p>
            </p:txBody>
          </p:sp>
        </mc:Fallback>
      </mc:AlternateContent>
      <p:cxnSp>
        <p:nvCxnSpPr>
          <p:cNvPr id="71" name="직선 연결선 70"/>
          <p:cNvCxnSpPr>
            <a:cxnSpLocks/>
          </p:cNvCxnSpPr>
          <p:nvPr/>
        </p:nvCxnSpPr>
        <p:spPr>
          <a:xfrm flipH="1">
            <a:off x="1033625" y="3160250"/>
            <a:ext cx="1" cy="1592909"/>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72" name="직선 연결선 71"/>
          <p:cNvCxnSpPr>
            <a:cxnSpLocks/>
          </p:cNvCxnSpPr>
          <p:nvPr/>
        </p:nvCxnSpPr>
        <p:spPr>
          <a:xfrm>
            <a:off x="1033625" y="4753158"/>
            <a:ext cx="1594161"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2085368" y="3447575"/>
            <a:ext cx="354584" cy="461665"/>
          </a:xfrm>
          <a:prstGeom prst="rect">
            <a:avLst/>
          </a:prstGeom>
          <a:noFill/>
        </p:spPr>
        <p:txBody>
          <a:bodyPr wrap="none" rtlCol="0">
            <a:spAutoFit/>
          </a:bodyPr>
          <a:lstStyle/>
          <a:p>
            <a:r>
              <a:rPr lang="en-US" altLang="ko-KR" sz="2400" dirty="0">
                <a:solidFill>
                  <a:srgbClr val="D020BB"/>
                </a:solidFill>
              </a:rPr>
              <a:t>0</a:t>
            </a:r>
            <a:endParaRPr lang="ko-KR" altLang="en-US" sz="1100" dirty="0">
              <a:solidFill>
                <a:srgbClr val="D020BB"/>
              </a:solidFill>
            </a:endParaRPr>
          </a:p>
        </p:txBody>
      </p:sp>
      <p:sp>
        <p:nvSpPr>
          <p:cNvPr id="74" name="TextBox 73"/>
          <p:cNvSpPr txBox="1"/>
          <p:nvPr/>
        </p:nvSpPr>
        <p:spPr>
          <a:xfrm>
            <a:off x="943114" y="3468112"/>
            <a:ext cx="354584" cy="461665"/>
          </a:xfrm>
          <a:prstGeom prst="rect">
            <a:avLst/>
          </a:prstGeom>
          <a:noFill/>
        </p:spPr>
        <p:txBody>
          <a:bodyPr wrap="none" rtlCol="0">
            <a:spAutoFit/>
          </a:bodyPr>
          <a:lstStyle/>
          <a:p>
            <a:r>
              <a:rPr lang="en-US" altLang="ko-KR" sz="2400" dirty="0">
                <a:solidFill>
                  <a:srgbClr val="00CC66"/>
                </a:solidFill>
              </a:rPr>
              <a:t>1</a:t>
            </a:r>
            <a:endParaRPr lang="ko-KR" altLang="en-US" sz="1200" dirty="0">
              <a:solidFill>
                <a:srgbClr val="00CC66"/>
              </a:solidFill>
            </a:endParaRPr>
          </a:p>
        </p:txBody>
      </p:sp>
      <p:sp>
        <p:nvSpPr>
          <p:cNvPr id="75" name="TextBox 74"/>
          <p:cNvSpPr txBox="1"/>
          <p:nvPr/>
        </p:nvSpPr>
        <p:spPr>
          <a:xfrm>
            <a:off x="2085368" y="4604808"/>
            <a:ext cx="354584" cy="461665"/>
          </a:xfrm>
          <a:prstGeom prst="rect">
            <a:avLst/>
          </a:prstGeom>
          <a:noFill/>
        </p:spPr>
        <p:txBody>
          <a:bodyPr wrap="none" rtlCol="0">
            <a:spAutoFit/>
          </a:bodyPr>
          <a:lstStyle/>
          <a:p>
            <a:r>
              <a:rPr lang="en-US" altLang="ko-KR" sz="2400" dirty="0">
                <a:solidFill>
                  <a:srgbClr val="FF0000"/>
                </a:solidFill>
              </a:rPr>
              <a:t>1</a:t>
            </a:r>
            <a:endParaRPr lang="ko-KR" altLang="en-US" sz="1400" dirty="0">
              <a:solidFill>
                <a:srgbClr val="FF0000"/>
              </a:solidFill>
            </a:endParaRPr>
          </a:p>
        </p:txBody>
      </p:sp>
      <p:sp>
        <p:nvSpPr>
          <p:cNvPr id="76" name="TextBox 75"/>
          <p:cNvSpPr txBox="1"/>
          <p:nvPr/>
        </p:nvSpPr>
        <p:spPr>
          <a:xfrm>
            <a:off x="921968" y="4604808"/>
            <a:ext cx="230625" cy="461665"/>
          </a:xfrm>
          <a:prstGeom prst="rect">
            <a:avLst/>
          </a:prstGeom>
          <a:noFill/>
        </p:spPr>
        <p:txBody>
          <a:bodyPr wrap="square" rtlCol="0">
            <a:spAutoFit/>
          </a:bodyPr>
          <a:lstStyle/>
          <a:p>
            <a:r>
              <a:rPr lang="en-US" altLang="ko-KR" sz="2400" dirty="0">
                <a:solidFill>
                  <a:srgbClr val="0070C0"/>
                </a:solidFill>
              </a:rPr>
              <a:t>0</a:t>
            </a:r>
            <a:endParaRPr lang="ko-KR" altLang="en-US" sz="1400" dirty="0">
              <a:solidFill>
                <a:srgbClr val="0070C0"/>
              </a:solidFill>
            </a:endParaRPr>
          </a:p>
        </p:txBody>
      </p:sp>
      <mc:AlternateContent xmlns:mc="http://schemas.openxmlformats.org/markup-compatibility/2006" xmlns:a14="http://schemas.microsoft.com/office/drawing/2010/main">
        <mc:Choice Requires="a14">
          <p:sp>
            <p:nvSpPr>
              <p:cNvPr id="77" name="TextBox 76"/>
              <p:cNvSpPr txBox="1"/>
              <p:nvPr/>
            </p:nvSpPr>
            <p:spPr>
              <a:xfrm>
                <a:off x="648221" y="318139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648221" y="3181393"/>
                <a:ext cx="510011" cy="369332"/>
              </a:xfrm>
              <a:prstGeom prst="rect">
                <a:avLst/>
              </a:prstGeom>
              <a:blipFill>
                <a:blip r:embed="rId3"/>
                <a:stretch>
                  <a:fillRect/>
                </a:stretch>
              </a:blipFill>
            </p:spPr>
            <p:txBody>
              <a:bodyPr/>
              <a:lstStyle/>
              <a:p>
                <a:r>
                  <a:rPr lang="ko-KR" altLang="en-US">
                    <a:noFill/>
                  </a:rPr>
                  <a:t> </a:t>
                </a:r>
              </a:p>
            </p:txBody>
          </p:sp>
        </mc:Fallback>
      </mc:AlternateContent>
      <p:sp>
        <p:nvSpPr>
          <p:cNvPr id="78" name="화살표: 오른쪽 44"/>
          <p:cNvSpPr/>
          <p:nvPr/>
        </p:nvSpPr>
        <p:spPr>
          <a:xfrm>
            <a:off x="3835147" y="3847789"/>
            <a:ext cx="1298931" cy="605935"/>
          </a:xfrm>
          <a:prstGeom prst="right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p>
        </p:txBody>
      </p:sp>
      <mc:AlternateContent xmlns:mc="http://schemas.openxmlformats.org/markup-compatibility/2006" xmlns:a14="http://schemas.microsoft.com/office/drawing/2010/main">
        <mc:Choice Requires="a14">
          <p:sp>
            <p:nvSpPr>
              <p:cNvPr id="80" name="TextBox 79"/>
              <p:cNvSpPr txBox="1"/>
              <p:nvPr/>
            </p:nvSpPr>
            <p:spPr>
              <a:xfrm>
                <a:off x="7673516" y="5003884"/>
                <a:ext cx="5148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7673516" y="5003884"/>
                <a:ext cx="514821" cy="369332"/>
              </a:xfrm>
              <a:prstGeom prst="rect">
                <a:avLst/>
              </a:prstGeom>
              <a:blipFill>
                <a:blip r:embed="rId4"/>
                <a:stretch>
                  <a:fillRect b="-6667"/>
                </a:stretch>
              </a:blipFill>
            </p:spPr>
            <p:txBody>
              <a:bodyPr/>
              <a:lstStyle/>
              <a:p>
                <a:r>
                  <a:rPr lang="ko-KR" altLang="en-US">
                    <a:noFill/>
                  </a:rPr>
                  <a:t> </a:t>
                </a:r>
              </a:p>
            </p:txBody>
          </p:sp>
        </mc:Fallback>
      </mc:AlternateContent>
      <p:cxnSp>
        <p:nvCxnSpPr>
          <p:cNvPr id="81" name="직선 연결선 80"/>
          <p:cNvCxnSpPr>
            <a:cxnSpLocks/>
          </p:cNvCxnSpPr>
          <p:nvPr/>
        </p:nvCxnSpPr>
        <p:spPr>
          <a:xfrm flipH="1">
            <a:off x="6367388" y="3285613"/>
            <a:ext cx="1" cy="1592909"/>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82" name="직선 연결선 81"/>
          <p:cNvCxnSpPr>
            <a:cxnSpLocks/>
          </p:cNvCxnSpPr>
          <p:nvPr/>
        </p:nvCxnSpPr>
        <p:spPr>
          <a:xfrm>
            <a:off x="6367388" y="4878521"/>
            <a:ext cx="1594161"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7419131" y="3572938"/>
            <a:ext cx="354584" cy="461665"/>
          </a:xfrm>
          <a:prstGeom prst="rect">
            <a:avLst/>
          </a:prstGeom>
          <a:noFill/>
        </p:spPr>
        <p:txBody>
          <a:bodyPr wrap="none" rtlCol="0">
            <a:spAutoFit/>
          </a:bodyPr>
          <a:lstStyle/>
          <a:p>
            <a:r>
              <a:rPr lang="en-US" altLang="ko-KR" sz="2400" dirty="0">
                <a:solidFill>
                  <a:srgbClr val="D020BB"/>
                </a:solidFill>
              </a:rPr>
              <a:t>0</a:t>
            </a:r>
            <a:endParaRPr lang="ko-KR" altLang="en-US" sz="1100" dirty="0">
              <a:solidFill>
                <a:srgbClr val="D020BB"/>
              </a:solidFill>
            </a:endParaRPr>
          </a:p>
        </p:txBody>
      </p:sp>
      <p:sp>
        <p:nvSpPr>
          <p:cNvPr id="84" name="TextBox 83"/>
          <p:cNvSpPr txBox="1"/>
          <p:nvPr/>
        </p:nvSpPr>
        <p:spPr>
          <a:xfrm>
            <a:off x="6276877" y="3593475"/>
            <a:ext cx="354584" cy="461665"/>
          </a:xfrm>
          <a:prstGeom prst="rect">
            <a:avLst/>
          </a:prstGeom>
          <a:noFill/>
        </p:spPr>
        <p:txBody>
          <a:bodyPr wrap="none" rtlCol="0">
            <a:spAutoFit/>
          </a:bodyPr>
          <a:lstStyle/>
          <a:p>
            <a:r>
              <a:rPr lang="en-US" altLang="ko-KR" sz="2400" dirty="0">
                <a:solidFill>
                  <a:srgbClr val="00CC66"/>
                </a:solidFill>
              </a:rPr>
              <a:t>1</a:t>
            </a:r>
            <a:endParaRPr lang="ko-KR" altLang="en-US" sz="1200" dirty="0">
              <a:solidFill>
                <a:srgbClr val="00CC66"/>
              </a:solidFill>
            </a:endParaRPr>
          </a:p>
        </p:txBody>
      </p:sp>
      <p:sp>
        <p:nvSpPr>
          <p:cNvPr id="85" name="TextBox 84"/>
          <p:cNvSpPr txBox="1"/>
          <p:nvPr/>
        </p:nvSpPr>
        <p:spPr>
          <a:xfrm>
            <a:off x="6343472" y="3656156"/>
            <a:ext cx="217686" cy="461665"/>
          </a:xfrm>
          <a:prstGeom prst="rect">
            <a:avLst/>
          </a:prstGeom>
          <a:noFill/>
        </p:spPr>
        <p:txBody>
          <a:bodyPr wrap="square" rtlCol="0">
            <a:spAutoFit/>
          </a:bodyPr>
          <a:lstStyle/>
          <a:p>
            <a:r>
              <a:rPr lang="en-US" altLang="ko-KR" sz="2400" dirty="0">
                <a:solidFill>
                  <a:srgbClr val="FF0000"/>
                </a:solidFill>
              </a:rPr>
              <a:t>1</a:t>
            </a:r>
            <a:endParaRPr lang="ko-KR" altLang="en-US" sz="1400" dirty="0">
              <a:solidFill>
                <a:srgbClr val="FF0000"/>
              </a:solidFill>
            </a:endParaRPr>
          </a:p>
        </p:txBody>
      </p:sp>
      <p:sp>
        <p:nvSpPr>
          <p:cNvPr id="86" name="TextBox 85"/>
          <p:cNvSpPr txBox="1"/>
          <p:nvPr/>
        </p:nvSpPr>
        <p:spPr>
          <a:xfrm>
            <a:off x="6255731" y="4730171"/>
            <a:ext cx="230625" cy="461665"/>
          </a:xfrm>
          <a:prstGeom prst="rect">
            <a:avLst/>
          </a:prstGeom>
          <a:noFill/>
        </p:spPr>
        <p:txBody>
          <a:bodyPr wrap="square" rtlCol="0">
            <a:spAutoFit/>
          </a:bodyPr>
          <a:lstStyle/>
          <a:p>
            <a:r>
              <a:rPr lang="en-US" altLang="ko-KR" sz="2400" dirty="0">
                <a:solidFill>
                  <a:srgbClr val="0070C0"/>
                </a:solidFill>
              </a:rPr>
              <a:t>0</a:t>
            </a:r>
            <a:endParaRPr lang="ko-KR" altLang="en-US" sz="1400" dirty="0">
              <a:solidFill>
                <a:srgbClr val="0070C0"/>
              </a:solidFill>
            </a:endParaRPr>
          </a:p>
        </p:txBody>
      </p:sp>
      <mc:AlternateContent xmlns:mc="http://schemas.openxmlformats.org/markup-compatibility/2006" xmlns:a14="http://schemas.microsoft.com/office/drawing/2010/main">
        <mc:Choice Requires="a14">
          <p:sp>
            <p:nvSpPr>
              <p:cNvPr id="87" name="TextBox 86"/>
              <p:cNvSpPr txBox="1"/>
              <p:nvPr/>
            </p:nvSpPr>
            <p:spPr>
              <a:xfrm>
                <a:off x="5981983" y="3306756"/>
                <a:ext cx="5148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87" name="TextBox 86"/>
              <p:cNvSpPr txBox="1">
                <a:spLocks noRot="1" noChangeAspect="1" noMove="1" noResize="1" noEditPoints="1" noAdjustHandles="1" noChangeArrowheads="1" noChangeShapeType="1" noTextEdit="1"/>
              </p:cNvSpPr>
              <p:nvPr/>
            </p:nvSpPr>
            <p:spPr>
              <a:xfrm>
                <a:off x="5981983" y="3306756"/>
                <a:ext cx="514821" cy="369332"/>
              </a:xfrm>
              <a:prstGeom prst="rect">
                <a:avLst/>
              </a:prstGeom>
              <a:blipFill>
                <a:blip r:embed="rId5"/>
                <a:stretch>
                  <a:fillRect b="-6557"/>
                </a:stretch>
              </a:blipFill>
            </p:spPr>
            <p:txBody>
              <a:bodyPr/>
              <a:lstStyle/>
              <a:p>
                <a:r>
                  <a:rPr lang="ko-KR" altLang="en-US">
                    <a:noFill/>
                  </a:rPr>
                  <a:t> </a:t>
                </a:r>
              </a:p>
            </p:txBody>
          </p:sp>
        </mc:Fallback>
      </mc:AlternateContent>
      <p:cxnSp>
        <p:nvCxnSpPr>
          <p:cNvPr id="10" name="구부러진 연결선 9"/>
          <p:cNvCxnSpPr>
            <a:stCxn id="73" idx="0"/>
            <a:endCxn id="83" idx="0"/>
          </p:cNvCxnSpPr>
          <p:nvPr/>
        </p:nvCxnSpPr>
        <p:spPr bwMode="auto">
          <a:xfrm rot="16200000" flipH="1">
            <a:off x="4866860" y="843375"/>
            <a:ext cx="125363" cy="5333763"/>
          </a:xfrm>
          <a:prstGeom prst="curvedConnector3">
            <a:avLst>
              <a:gd name="adj1" fmla="val -182350"/>
            </a:avLst>
          </a:prstGeom>
          <a:solidFill>
            <a:schemeClr val="bg1"/>
          </a:solidFill>
          <a:ln w="12700" cap="flat" cmpd="sng" algn="ctr">
            <a:solidFill>
              <a:srgbClr val="D020BB"/>
            </a:solidFill>
            <a:prstDash val="solid"/>
            <a:round/>
            <a:headEnd type="none" w="med" len="med"/>
            <a:tailEnd type="triangle"/>
          </a:ln>
          <a:effectLst/>
        </p:spPr>
      </p:cxnSp>
      <p:cxnSp>
        <p:nvCxnSpPr>
          <p:cNvPr id="88" name="구부러진 연결선 87"/>
          <p:cNvCxnSpPr>
            <a:stCxn id="75" idx="2"/>
            <a:endCxn id="85" idx="2"/>
          </p:cNvCxnSpPr>
          <p:nvPr/>
        </p:nvCxnSpPr>
        <p:spPr bwMode="auto">
          <a:xfrm rot="5400000" flipH="1" flipV="1">
            <a:off x="3883161" y="2497319"/>
            <a:ext cx="948652" cy="4189655"/>
          </a:xfrm>
          <a:prstGeom prst="curvedConnector3">
            <a:avLst>
              <a:gd name="adj1" fmla="val -24097"/>
            </a:avLst>
          </a:prstGeom>
          <a:ln>
            <a:solidFill>
              <a:srgbClr val="FF0000"/>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89" name="구부러진 연결선 88"/>
          <p:cNvCxnSpPr>
            <a:stCxn id="74" idx="0"/>
            <a:endCxn id="84" idx="0"/>
          </p:cNvCxnSpPr>
          <p:nvPr/>
        </p:nvCxnSpPr>
        <p:spPr bwMode="auto">
          <a:xfrm rot="16200000" flipH="1">
            <a:off x="3724606" y="863912"/>
            <a:ext cx="125363" cy="5333763"/>
          </a:xfrm>
          <a:prstGeom prst="curvedConnector3">
            <a:avLst>
              <a:gd name="adj1" fmla="val -18235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91" name="구부러진 연결선 90"/>
          <p:cNvCxnSpPr>
            <a:stCxn id="76" idx="2"/>
            <a:endCxn id="86" idx="2"/>
          </p:cNvCxnSpPr>
          <p:nvPr/>
        </p:nvCxnSpPr>
        <p:spPr bwMode="auto">
          <a:xfrm rot="16200000" flipH="1">
            <a:off x="3641481" y="2462272"/>
            <a:ext cx="125363" cy="5333763"/>
          </a:xfrm>
          <a:prstGeom prst="curvedConnector3">
            <a:avLst>
              <a:gd name="adj1" fmla="val 282350"/>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815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 xmlns:a16="http://schemas.microsoft.com/office/drawing/2014/main" id="{51BE155C-EB17-415B-9DB7-02D9B20D7907}"/>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25</a:t>
            </a:fld>
            <a:endParaRPr lang="en-US" altLang="ko-KR" dirty="0"/>
          </a:p>
        </p:txBody>
      </p:sp>
      <p:sp>
        <p:nvSpPr>
          <p:cNvPr id="25" name="타원 24"/>
          <p:cNvSpPr/>
          <p:nvPr/>
        </p:nvSpPr>
        <p:spPr>
          <a:xfrm>
            <a:off x="1331640" y="5299835"/>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 name="타원 25"/>
          <p:cNvSpPr/>
          <p:nvPr/>
        </p:nvSpPr>
        <p:spPr>
          <a:xfrm>
            <a:off x="2843808" y="5299835"/>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타원 26"/>
          <p:cNvSpPr/>
          <p:nvPr/>
        </p:nvSpPr>
        <p:spPr>
          <a:xfrm>
            <a:off x="4355976" y="5299835"/>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타원 27"/>
          <p:cNvSpPr/>
          <p:nvPr/>
        </p:nvSpPr>
        <p:spPr>
          <a:xfrm>
            <a:off x="1331640" y="3704056"/>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29" name="타원 28"/>
          <p:cNvSpPr/>
          <p:nvPr/>
        </p:nvSpPr>
        <p:spPr>
          <a:xfrm>
            <a:off x="2843808" y="3704056"/>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30" name="타원 29"/>
          <p:cNvSpPr/>
          <p:nvPr/>
        </p:nvSpPr>
        <p:spPr>
          <a:xfrm>
            <a:off x="4355976" y="3704056"/>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31" name="타원 30"/>
          <p:cNvSpPr/>
          <p:nvPr/>
        </p:nvSpPr>
        <p:spPr>
          <a:xfrm>
            <a:off x="2842473" y="1891290"/>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32" name="직선 연결선 31"/>
          <p:cNvCxnSpPr>
            <a:stCxn id="25" idx="0"/>
            <a:endCxn id="28" idx="4"/>
          </p:cNvCxnSpPr>
          <p:nvPr/>
        </p:nvCxnSpPr>
        <p:spPr>
          <a:xfrm flipV="1">
            <a:off x="1655676" y="4352130"/>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직선 연결선 32"/>
          <p:cNvCxnSpPr>
            <a:cxnSpLocks/>
            <a:stCxn id="26" idx="0"/>
            <a:endCxn id="28" idx="4"/>
          </p:cNvCxnSpPr>
          <p:nvPr/>
        </p:nvCxnSpPr>
        <p:spPr>
          <a:xfrm flipH="1" flipV="1">
            <a:off x="1655676" y="4352130"/>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a:cxnSpLocks/>
            <a:stCxn id="27" idx="0"/>
            <a:endCxn id="28" idx="4"/>
          </p:cNvCxnSpPr>
          <p:nvPr/>
        </p:nvCxnSpPr>
        <p:spPr>
          <a:xfrm flipH="1" flipV="1">
            <a:off x="1655676" y="4352130"/>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a:cxnSpLocks/>
            <a:stCxn id="26" idx="0"/>
            <a:endCxn id="29" idx="4"/>
          </p:cNvCxnSpPr>
          <p:nvPr/>
        </p:nvCxnSpPr>
        <p:spPr>
          <a:xfrm flipV="1">
            <a:off x="3167844" y="4352130"/>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직선 연결선 35"/>
          <p:cNvCxnSpPr>
            <a:cxnSpLocks/>
            <a:stCxn id="25" idx="0"/>
            <a:endCxn id="29" idx="4"/>
          </p:cNvCxnSpPr>
          <p:nvPr/>
        </p:nvCxnSpPr>
        <p:spPr>
          <a:xfrm flipV="1">
            <a:off x="1655676" y="4352130"/>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직선 연결선 36"/>
          <p:cNvCxnSpPr>
            <a:cxnSpLocks/>
            <a:stCxn id="27" idx="0"/>
            <a:endCxn id="29" idx="4"/>
          </p:cNvCxnSpPr>
          <p:nvPr/>
        </p:nvCxnSpPr>
        <p:spPr>
          <a:xfrm flipH="1" flipV="1">
            <a:off x="3167844" y="4352130"/>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직선 연결선 37"/>
          <p:cNvCxnSpPr>
            <a:cxnSpLocks/>
            <a:endCxn id="31" idx="4"/>
          </p:cNvCxnSpPr>
          <p:nvPr/>
        </p:nvCxnSpPr>
        <p:spPr>
          <a:xfrm flipV="1">
            <a:off x="1716166" y="2539362"/>
            <a:ext cx="1450345" cy="117594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a:cxnSpLocks/>
            <a:stCxn id="29" idx="0"/>
            <a:endCxn id="31" idx="4"/>
          </p:cNvCxnSpPr>
          <p:nvPr/>
        </p:nvCxnSpPr>
        <p:spPr>
          <a:xfrm flipH="1" flipV="1">
            <a:off x="3166511" y="2539362"/>
            <a:ext cx="1335" cy="116469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a:cxnSpLocks/>
            <a:stCxn id="30" idx="0"/>
            <a:endCxn id="31" idx="4"/>
          </p:cNvCxnSpPr>
          <p:nvPr/>
        </p:nvCxnSpPr>
        <p:spPr>
          <a:xfrm flipH="1" flipV="1">
            <a:off x="3166511" y="2539362"/>
            <a:ext cx="1513503" cy="116469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1429925" y="5452524"/>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1429925" y="5452524"/>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2971585" y="5446966"/>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2971585" y="5446966"/>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43" name="TextBox 42"/>
          <p:cNvSpPr txBox="1"/>
          <p:nvPr/>
        </p:nvSpPr>
        <p:spPr>
          <a:xfrm>
            <a:off x="4448865" y="5506649"/>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44" name="TextBox 43"/>
              <p:cNvSpPr txBox="1"/>
              <p:nvPr/>
            </p:nvSpPr>
            <p:spPr>
              <a:xfrm>
                <a:off x="1381717" y="3385020"/>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1381717" y="3385020"/>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770973" y="3368334"/>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𝒚</m:t>
                          </m:r>
                        </m:e>
                        <m:sub>
                          <m:r>
                            <a:rPr lang="en-US" altLang="ko-KR"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2770973" y="3368334"/>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46" name="TextBox 45"/>
          <p:cNvSpPr txBox="1"/>
          <p:nvPr/>
        </p:nvSpPr>
        <p:spPr>
          <a:xfrm>
            <a:off x="4552137" y="3888383"/>
            <a:ext cx="311304" cy="369332"/>
          </a:xfrm>
          <a:prstGeom prst="rect">
            <a:avLst/>
          </a:prstGeom>
          <a:noFill/>
        </p:spPr>
        <p:txBody>
          <a:bodyPr wrap="none" rtlCol="0">
            <a:spAutoFit/>
          </a:bodyPr>
          <a:lstStyle/>
          <a:p>
            <a:r>
              <a:rPr lang="en-US" altLang="ko-KR" dirty="0"/>
              <a:t>1</a:t>
            </a:r>
            <a:endParaRPr lang="ko-KR" altLang="en-US" dirty="0"/>
          </a:p>
        </p:txBody>
      </p:sp>
      <p:sp>
        <p:nvSpPr>
          <p:cNvPr id="47" name="TextBox 46"/>
          <p:cNvSpPr txBox="1"/>
          <p:nvPr/>
        </p:nvSpPr>
        <p:spPr>
          <a:xfrm>
            <a:off x="2735168" y="1704391"/>
            <a:ext cx="276038" cy="369332"/>
          </a:xfrm>
          <a:prstGeom prst="rect">
            <a:avLst/>
          </a:prstGeom>
          <a:noFill/>
        </p:spPr>
        <p:txBody>
          <a:bodyPr wrap="square" rtlCol="0">
            <a:spAutoFit/>
          </a:bodyPr>
          <a:lstStyle/>
          <a:p>
            <a:r>
              <a:rPr lang="en-US" altLang="ko-KR" dirty="0"/>
              <a:t>z</a:t>
            </a:r>
            <a:endParaRPr lang="ko-KR" altLang="en-US" dirty="0"/>
          </a:p>
        </p:txBody>
      </p:sp>
      <mc:AlternateContent xmlns:mc="http://schemas.openxmlformats.org/markup-compatibility/2006" xmlns:a14="http://schemas.microsoft.com/office/drawing/2010/main">
        <mc:Choice Requires="a14">
          <p:sp>
            <p:nvSpPr>
              <p:cNvPr id="48" name="직사각형 47"/>
              <p:cNvSpPr/>
              <p:nvPr/>
            </p:nvSpPr>
            <p:spPr>
              <a:xfrm>
                <a:off x="697250" y="3055985"/>
                <a:ext cx="1347357"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𝒛</m:t>
                          </m:r>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𝟏</m:t>
                              </m:r>
                            </m:sub>
                          </m:sSub>
                        </m:sub>
                      </m:sSub>
                      <m:r>
                        <a:rPr lang="en-US" altLang="ko-KR" b="1" i="1">
                          <a:latin typeface="Cambria Math" panose="02040503050406030204" pitchFamily="18" charset="0"/>
                        </a:rPr>
                        <m:t>=−</m:t>
                      </m:r>
                      <m:r>
                        <a:rPr lang="en-US" altLang="ko-KR" b="1" i="1">
                          <a:latin typeface="Cambria Math" panose="02040503050406030204" pitchFamily="18" charset="0"/>
                        </a:rPr>
                        <m:t>𝟏</m:t>
                      </m:r>
                    </m:oMath>
                  </m:oMathPara>
                </a14:m>
                <a:endParaRPr lang="ko-KR" altLang="en-US" dirty="0"/>
              </a:p>
            </p:txBody>
          </p:sp>
        </mc:Choice>
        <mc:Fallback xmlns="">
          <p:sp>
            <p:nvSpPr>
              <p:cNvPr id="48" name="직사각형 47"/>
              <p:cNvSpPr>
                <a:spLocks noRot="1" noChangeAspect="1" noMove="1" noResize="1" noEditPoints="1" noAdjustHandles="1" noChangeArrowheads="1" noChangeShapeType="1" noTextEdit="1"/>
              </p:cNvSpPr>
              <p:nvPr/>
            </p:nvSpPr>
            <p:spPr>
              <a:xfrm>
                <a:off x="697250" y="3055985"/>
                <a:ext cx="1347357" cy="394788"/>
              </a:xfrm>
              <a:prstGeom prst="rect">
                <a:avLst/>
              </a:prstGeom>
              <a:blipFill>
                <a:blip r:embed="rId6"/>
                <a:stretch>
                  <a:fillRect b="-46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9" name="직사각형 48"/>
              <p:cNvSpPr/>
              <p:nvPr/>
            </p:nvSpPr>
            <p:spPr>
              <a:xfrm>
                <a:off x="3141779" y="3276514"/>
                <a:ext cx="1174232"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𝒛</m:t>
                          </m:r>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sub>
                      </m:sSub>
                      <m:r>
                        <a:rPr lang="en-US" altLang="ko-KR" b="1" i="1">
                          <a:latin typeface="Cambria Math" panose="02040503050406030204" pitchFamily="18" charset="0"/>
                        </a:rPr>
                        <m:t>=</m:t>
                      </m:r>
                      <m:r>
                        <a:rPr lang="en-US" altLang="ko-KR" b="1" i="1">
                          <a:latin typeface="Cambria Math" panose="02040503050406030204" pitchFamily="18" charset="0"/>
                        </a:rPr>
                        <m:t>𝟏</m:t>
                      </m:r>
                    </m:oMath>
                  </m:oMathPara>
                </a14:m>
                <a:endParaRPr lang="ko-KR" altLang="en-US" dirty="0"/>
              </a:p>
            </p:txBody>
          </p:sp>
        </mc:Choice>
        <mc:Fallback xmlns="">
          <p:sp>
            <p:nvSpPr>
              <p:cNvPr id="49" name="직사각형 48"/>
              <p:cNvSpPr>
                <a:spLocks noRot="1" noChangeAspect="1" noMove="1" noResize="1" noEditPoints="1" noAdjustHandles="1" noChangeArrowheads="1" noChangeShapeType="1" noTextEdit="1"/>
              </p:cNvSpPr>
              <p:nvPr/>
            </p:nvSpPr>
            <p:spPr>
              <a:xfrm>
                <a:off x="3141779" y="3276514"/>
                <a:ext cx="1174232" cy="394788"/>
              </a:xfrm>
              <a:prstGeom prst="rect">
                <a:avLst/>
              </a:prstGeom>
              <a:blipFill>
                <a:blip r:embed="rId7"/>
                <a:stretch>
                  <a:fillRect b="-46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0" name="직사각형 49"/>
              <p:cNvSpPr/>
              <p:nvPr/>
            </p:nvSpPr>
            <p:spPr>
              <a:xfrm>
                <a:off x="4185426" y="2871317"/>
                <a:ext cx="14830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𝒛𝒃</m:t>
                          </m:r>
                        </m:sub>
                      </m:sSub>
                      <m:r>
                        <a:rPr lang="en-US" altLang="ko-KR" b="1" i="1">
                          <a:latin typeface="Cambria Math" panose="02040503050406030204" pitchFamily="18" charset="0"/>
                        </a:rPr>
                        <m:t>=−</m:t>
                      </m:r>
                      <m:r>
                        <a:rPr lang="en-US" altLang="ko-KR" b="1" i="1">
                          <a:latin typeface="Cambria Math" panose="02040503050406030204" pitchFamily="18" charset="0"/>
                        </a:rPr>
                        <m:t>𝟎</m:t>
                      </m:r>
                      <m:r>
                        <a:rPr lang="en-US" altLang="ko-KR" b="1" i="1">
                          <a:latin typeface="Cambria Math" panose="02040503050406030204" pitchFamily="18" charset="0"/>
                        </a:rPr>
                        <m:t>.</m:t>
                      </m:r>
                      <m:r>
                        <a:rPr lang="en-US" altLang="ko-KR" b="1" i="1">
                          <a:latin typeface="Cambria Math" panose="02040503050406030204" pitchFamily="18" charset="0"/>
                        </a:rPr>
                        <m:t>𝟓</m:t>
                      </m:r>
                    </m:oMath>
                  </m:oMathPara>
                </a14:m>
                <a:endParaRPr lang="ko-KR" altLang="en-US" dirty="0"/>
              </a:p>
            </p:txBody>
          </p:sp>
        </mc:Choice>
        <mc:Fallback xmlns="">
          <p:sp>
            <p:nvSpPr>
              <p:cNvPr id="50" name="직사각형 49"/>
              <p:cNvSpPr>
                <a:spLocks noRot="1" noChangeAspect="1" noMove="1" noResize="1" noEditPoints="1" noAdjustHandles="1" noChangeArrowheads="1" noChangeShapeType="1" noTextEdit="1"/>
              </p:cNvSpPr>
              <p:nvPr/>
            </p:nvSpPr>
            <p:spPr>
              <a:xfrm>
                <a:off x="4185426" y="2871317"/>
                <a:ext cx="1483034" cy="369332"/>
              </a:xfrm>
              <a:prstGeom prst="rect">
                <a:avLst/>
              </a:prstGeom>
              <a:blipFill>
                <a:blip r:embed="rId8"/>
                <a:stretch>
                  <a:fillRect b="-1639"/>
                </a:stretch>
              </a:blipFill>
            </p:spPr>
            <p:txBody>
              <a:bodyPr/>
              <a:lstStyle/>
              <a:p>
                <a:r>
                  <a:rPr lang="ko-KR" altLang="en-US">
                    <a:noFill/>
                  </a:rPr>
                  <a:t> </a:t>
                </a:r>
              </a:p>
            </p:txBody>
          </p:sp>
        </mc:Fallback>
      </mc:AlternateContent>
      <p:sp>
        <p:nvSpPr>
          <p:cNvPr id="51" name="object 64"/>
          <p:cNvSpPr/>
          <p:nvPr/>
        </p:nvSpPr>
        <p:spPr>
          <a:xfrm>
            <a:off x="1501123" y="3894774"/>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52" name="object 64"/>
          <p:cNvSpPr/>
          <p:nvPr/>
        </p:nvSpPr>
        <p:spPr>
          <a:xfrm>
            <a:off x="3023974" y="3894774"/>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53" name="object 64"/>
          <p:cNvSpPr/>
          <p:nvPr/>
        </p:nvSpPr>
        <p:spPr>
          <a:xfrm>
            <a:off x="2971585" y="2095871"/>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63" name="TextBox 62"/>
              <p:cNvSpPr txBox="1"/>
              <p:nvPr/>
            </p:nvSpPr>
            <p:spPr>
              <a:xfrm>
                <a:off x="7895737" y="511239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7895737" y="5112393"/>
                <a:ext cx="510011" cy="369332"/>
              </a:xfrm>
              <a:prstGeom prst="rect">
                <a:avLst/>
              </a:prstGeom>
              <a:blipFill>
                <a:blip r:embed="rId9"/>
                <a:stretch>
                  <a:fillRect/>
                </a:stretch>
              </a:blipFill>
            </p:spPr>
            <p:txBody>
              <a:bodyPr/>
              <a:lstStyle/>
              <a:p>
                <a:r>
                  <a:rPr lang="ko-KR" altLang="en-US">
                    <a:noFill/>
                  </a:rPr>
                  <a:t> </a:t>
                </a:r>
              </a:p>
            </p:txBody>
          </p:sp>
        </mc:Fallback>
      </mc:AlternateContent>
      <p:cxnSp>
        <p:nvCxnSpPr>
          <p:cNvPr id="64" name="직선 연결선 63"/>
          <p:cNvCxnSpPr>
            <a:cxnSpLocks/>
          </p:cNvCxnSpPr>
          <p:nvPr/>
        </p:nvCxnSpPr>
        <p:spPr>
          <a:xfrm flipH="1">
            <a:off x="6589608" y="3394122"/>
            <a:ext cx="1" cy="1592909"/>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5" name="직선 연결선 64"/>
          <p:cNvCxnSpPr>
            <a:cxnSpLocks/>
          </p:cNvCxnSpPr>
          <p:nvPr/>
        </p:nvCxnSpPr>
        <p:spPr>
          <a:xfrm>
            <a:off x="6589608" y="4987030"/>
            <a:ext cx="1594161"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7641351" y="3681447"/>
            <a:ext cx="354584" cy="461665"/>
          </a:xfrm>
          <a:prstGeom prst="rect">
            <a:avLst/>
          </a:prstGeom>
          <a:noFill/>
        </p:spPr>
        <p:txBody>
          <a:bodyPr wrap="none" rtlCol="0">
            <a:spAutoFit/>
          </a:bodyPr>
          <a:lstStyle/>
          <a:p>
            <a:r>
              <a:rPr lang="en-US" altLang="ko-KR" sz="2400" dirty="0">
                <a:solidFill>
                  <a:srgbClr val="D020BB"/>
                </a:solidFill>
              </a:rPr>
              <a:t>0</a:t>
            </a:r>
            <a:endParaRPr lang="ko-KR" altLang="en-US" sz="1100" dirty="0">
              <a:solidFill>
                <a:srgbClr val="D020BB"/>
              </a:solidFill>
            </a:endParaRPr>
          </a:p>
        </p:txBody>
      </p:sp>
      <p:sp>
        <p:nvSpPr>
          <p:cNvPr id="67" name="TextBox 66"/>
          <p:cNvSpPr txBox="1"/>
          <p:nvPr/>
        </p:nvSpPr>
        <p:spPr>
          <a:xfrm>
            <a:off x="6499097" y="3701984"/>
            <a:ext cx="354584" cy="461665"/>
          </a:xfrm>
          <a:prstGeom prst="rect">
            <a:avLst/>
          </a:prstGeom>
          <a:noFill/>
        </p:spPr>
        <p:txBody>
          <a:bodyPr wrap="none" rtlCol="0">
            <a:spAutoFit/>
          </a:bodyPr>
          <a:lstStyle/>
          <a:p>
            <a:r>
              <a:rPr lang="en-US" altLang="ko-KR" sz="2400" dirty="0">
                <a:solidFill>
                  <a:srgbClr val="00CC66"/>
                </a:solidFill>
              </a:rPr>
              <a:t>1</a:t>
            </a:r>
            <a:endParaRPr lang="ko-KR" altLang="en-US" sz="1200" dirty="0">
              <a:solidFill>
                <a:srgbClr val="00CC66"/>
              </a:solidFill>
            </a:endParaRPr>
          </a:p>
        </p:txBody>
      </p:sp>
      <p:sp>
        <p:nvSpPr>
          <p:cNvPr id="68" name="TextBox 67"/>
          <p:cNvSpPr txBox="1"/>
          <p:nvPr/>
        </p:nvSpPr>
        <p:spPr>
          <a:xfrm>
            <a:off x="6565692" y="3764665"/>
            <a:ext cx="217686" cy="461665"/>
          </a:xfrm>
          <a:prstGeom prst="rect">
            <a:avLst/>
          </a:prstGeom>
          <a:noFill/>
        </p:spPr>
        <p:txBody>
          <a:bodyPr wrap="square" rtlCol="0">
            <a:spAutoFit/>
          </a:bodyPr>
          <a:lstStyle/>
          <a:p>
            <a:r>
              <a:rPr lang="en-US" altLang="ko-KR" sz="2400" dirty="0">
                <a:solidFill>
                  <a:srgbClr val="FF0000"/>
                </a:solidFill>
              </a:rPr>
              <a:t>1</a:t>
            </a:r>
            <a:endParaRPr lang="ko-KR" altLang="en-US" sz="1400" dirty="0">
              <a:solidFill>
                <a:srgbClr val="FF0000"/>
              </a:solidFill>
            </a:endParaRPr>
          </a:p>
        </p:txBody>
      </p:sp>
      <p:sp>
        <p:nvSpPr>
          <p:cNvPr id="69" name="TextBox 68"/>
          <p:cNvSpPr txBox="1"/>
          <p:nvPr/>
        </p:nvSpPr>
        <p:spPr>
          <a:xfrm>
            <a:off x="6477951" y="4838680"/>
            <a:ext cx="230625" cy="461665"/>
          </a:xfrm>
          <a:prstGeom prst="rect">
            <a:avLst/>
          </a:prstGeom>
          <a:noFill/>
        </p:spPr>
        <p:txBody>
          <a:bodyPr wrap="square" rtlCol="0">
            <a:spAutoFit/>
          </a:bodyPr>
          <a:lstStyle/>
          <a:p>
            <a:r>
              <a:rPr lang="en-US" altLang="ko-KR" sz="2400" dirty="0">
                <a:solidFill>
                  <a:srgbClr val="0070C0"/>
                </a:solidFill>
              </a:rPr>
              <a:t>0</a:t>
            </a:r>
            <a:endParaRPr lang="ko-KR" altLang="en-US" sz="1400" dirty="0">
              <a:solidFill>
                <a:srgbClr val="0070C0"/>
              </a:solidFill>
            </a:endParaRPr>
          </a:p>
        </p:txBody>
      </p:sp>
      <mc:AlternateContent xmlns:mc="http://schemas.openxmlformats.org/markup-compatibility/2006" xmlns:a14="http://schemas.microsoft.com/office/drawing/2010/main">
        <mc:Choice Requires="a14">
          <p:sp>
            <p:nvSpPr>
              <p:cNvPr id="79" name="TextBox 78"/>
              <p:cNvSpPr txBox="1"/>
              <p:nvPr/>
            </p:nvSpPr>
            <p:spPr>
              <a:xfrm>
                <a:off x="6204204" y="34152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6204204" y="3415265"/>
                <a:ext cx="510011" cy="369332"/>
              </a:xfrm>
              <a:prstGeom prst="rect">
                <a:avLst/>
              </a:prstGeom>
              <a:blipFill>
                <a:blip r:embed="rId10"/>
                <a:stretch>
                  <a:fillRect/>
                </a:stretch>
              </a:blipFill>
            </p:spPr>
            <p:txBody>
              <a:bodyPr/>
              <a:lstStyle/>
              <a:p>
                <a:r>
                  <a:rPr lang="ko-KR" altLang="en-US">
                    <a:noFill/>
                  </a:rPr>
                  <a:t> </a:t>
                </a:r>
              </a:p>
            </p:txBody>
          </p:sp>
        </mc:Fallback>
      </mc:AlternateContent>
      <p:cxnSp>
        <p:nvCxnSpPr>
          <p:cNvPr id="90" name="직선 연결선 89"/>
          <p:cNvCxnSpPr>
            <a:cxnSpLocks/>
          </p:cNvCxnSpPr>
          <p:nvPr/>
        </p:nvCxnSpPr>
        <p:spPr>
          <a:xfrm flipH="1">
            <a:off x="6144581" y="3368334"/>
            <a:ext cx="1679522" cy="1704521"/>
          </a:xfrm>
          <a:prstGeom prst="line">
            <a:avLst/>
          </a:prstGeom>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54784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 </a:t>
            </a:r>
            <a:r>
              <a:rPr lang="ko-KR" altLang="en-US" dirty="0"/>
              <a:t>학습</a:t>
            </a:r>
          </a:p>
        </p:txBody>
      </p:sp>
      <p:sp>
        <p:nvSpPr>
          <p:cNvPr id="2" name="슬라이드 번호 개체 틀 1">
            <a:extLst>
              <a:ext uri="{FF2B5EF4-FFF2-40B4-BE49-F238E27FC236}">
                <a16:creationId xmlns="" xmlns:a16="http://schemas.microsoft.com/office/drawing/2014/main" id="{EAF18A5C-87EC-4A2C-88C7-9B8DACF382DF}"/>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26</a:t>
            </a:fld>
            <a:endParaRPr lang="en-US" altLang="ko-KR" dirty="0"/>
          </a:p>
        </p:txBody>
      </p:sp>
      <p:sp>
        <p:nvSpPr>
          <p:cNvPr id="54" name="타원 53"/>
          <p:cNvSpPr/>
          <p:nvPr/>
        </p:nvSpPr>
        <p:spPr>
          <a:xfrm>
            <a:off x="1331640"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타원 54"/>
          <p:cNvSpPr/>
          <p:nvPr/>
        </p:nvSpPr>
        <p:spPr>
          <a:xfrm>
            <a:off x="2843808"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타원 55"/>
          <p:cNvSpPr/>
          <p:nvPr/>
        </p:nvSpPr>
        <p:spPr>
          <a:xfrm>
            <a:off x="4355976"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7" name="타원 56"/>
          <p:cNvSpPr/>
          <p:nvPr/>
        </p:nvSpPr>
        <p:spPr>
          <a:xfrm>
            <a:off x="1331640"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8" name="타원 57"/>
          <p:cNvSpPr/>
          <p:nvPr/>
        </p:nvSpPr>
        <p:spPr>
          <a:xfrm>
            <a:off x="2843808"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9" name="타원 58"/>
          <p:cNvSpPr/>
          <p:nvPr/>
        </p:nvSpPr>
        <p:spPr>
          <a:xfrm>
            <a:off x="4355976"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60" name="타원 59"/>
          <p:cNvSpPr/>
          <p:nvPr/>
        </p:nvSpPr>
        <p:spPr>
          <a:xfrm>
            <a:off x="2842473" y="1256194"/>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1" name="직선 연결선 60"/>
          <p:cNvCxnSpPr>
            <a:stCxn id="54" idx="0"/>
            <a:endCxn id="57" idx="4"/>
          </p:cNvCxnSpPr>
          <p:nvPr/>
        </p:nvCxnSpPr>
        <p:spPr>
          <a:xfrm flipV="1">
            <a:off x="1655676"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a:stCxn id="55" idx="0"/>
            <a:endCxn id="57" idx="4"/>
          </p:cNvCxnSpPr>
          <p:nvPr/>
        </p:nvCxnSpPr>
        <p:spPr>
          <a:xfrm flipH="1"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직선 연결선 69"/>
          <p:cNvCxnSpPr>
            <a:cxnSpLocks/>
            <a:stCxn id="56" idx="0"/>
            <a:endCxn id="57" idx="4"/>
          </p:cNvCxnSpPr>
          <p:nvPr/>
        </p:nvCxnSpPr>
        <p:spPr>
          <a:xfrm flipH="1" flipV="1">
            <a:off x="1655676" y="3717034"/>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직선 연결선 70"/>
          <p:cNvCxnSpPr>
            <a:cxnSpLocks/>
            <a:stCxn id="55" idx="0"/>
            <a:endCxn id="58" idx="4"/>
          </p:cNvCxnSpPr>
          <p:nvPr/>
        </p:nvCxnSpPr>
        <p:spPr>
          <a:xfrm flipV="1">
            <a:off x="3167844"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직선 연결선 71"/>
          <p:cNvCxnSpPr>
            <a:cxnSpLocks/>
            <a:stCxn id="54" idx="0"/>
            <a:endCxn id="58" idx="4"/>
          </p:cNvCxnSpPr>
          <p:nvPr/>
        </p:nvCxnSpPr>
        <p:spPr>
          <a:xfrm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직선 연결선 72"/>
          <p:cNvCxnSpPr>
            <a:cxnSpLocks/>
            <a:stCxn id="56" idx="0"/>
            <a:endCxn id="58" idx="4"/>
          </p:cNvCxnSpPr>
          <p:nvPr/>
        </p:nvCxnSpPr>
        <p:spPr>
          <a:xfrm flipH="1" flipV="1">
            <a:off x="3167844"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직선 연결선 73"/>
          <p:cNvCxnSpPr>
            <a:cxnSpLocks/>
            <a:stCxn id="57" idx="0"/>
            <a:endCxn id="60" idx="4"/>
          </p:cNvCxnSpPr>
          <p:nvPr/>
        </p:nvCxnSpPr>
        <p:spPr>
          <a:xfrm flipV="1">
            <a:off x="1655678" y="1904266"/>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직선 연결선 74"/>
          <p:cNvCxnSpPr>
            <a:cxnSpLocks/>
            <a:stCxn id="58" idx="0"/>
            <a:endCxn id="60" idx="4"/>
          </p:cNvCxnSpPr>
          <p:nvPr/>
        </p:nvCxnSpPr>
        <p:spPr>
          <a:xfrm flipH="1" flipV="1">
            <a:off x="3166511" y="1904266"/>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직선 연결선 75"/>
          <p:cNvCxnSpPr>
            <a:cxnSpLocks/>
            <a:stCxn id="59" idx="0"/>
            <a:endCxn id="60" idx="4"/>
          </p:cNvCxnSpPr>
          <p:nvPr/>
        </p:nvCxnSpPr>
        <p:spPr>
          <a:xfrm flipH="1" flipV="1">
            <a:off x="3166511" y="1904266"/>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p:cNvSpPr txBox="1"/>
              <p:nvPr/>
            </p:nvSpPr>
            <p:spPr>
              <a:xfrm>
                <a:off x="1429925" y="4817428"/>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1429925" y="4817428"/>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2971585" y="4811870"/>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2971585" y="4811870"/>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80" name="TextBox 79"/>
          <p:cNvSpPr txBox="1"/>
          <p:nvPr/>
        </p:nvSpPr>
        <p:spPr>
          <a:xfrm>
            <a:off x="4448865" y="4871553"/>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81" name="TextBox 80"/>
              <p:cNvSpPr txBox="1"/>
              <p:nvPr/>
            </p:nvSpPr>
            <p:spPr>
              <a:xfrm>
                <a:off x="1441901" y="3206262"/>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1441901" y="3206262"/>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972191" y="3213941"/>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2972191" y="3213941"/>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83" name="TextBox 82"/>
          <p:cNvSpPr txBox="1"/>
          <p:nvPr/>
        </p:nvSpPr>
        <p:spPr>
          <a:xfrm>
            <a:off x="4552137" y="3253287"/>
            <a:ext cx="311304" cy="369332"/>
          </a:xfrm>
          <a:prstGeom prst="rect">
            <a:avLst/>
          </a:prstGeom>
          <a:noFill/>
        </p:spPr>
        <p:txBody>
          <a:bodyPr wrap="none" rtlCol="0">
            <a:spAutoFit/>
          </a:bodyPr>
          <a:lstStyle/>
          <a:p>
            <a:r>
              <a:rPr lang="en-US" altLang="ko-KR" dirty="0"/>
              <a:t>1</a:t>
            </a:r>
            <a:endParaRPr lang="ko-KR" altLang="en-US" dirty="0"/>
          </a:p>
        </p:txBody>
      </p:sp>
      <p:sp>
        <p:nvSpPr>
          <p:cNvPr id="84" name="TextBox 83"/>
          <p:cNvSpPr txBox="1"/>
          <p:nvPr/>
        </p:nvSpPr>
        <p:spPr>
          <a:xfrm>
            <a:off x="3028489" y="1365973"/>
            <a:ext cx="276038" cy="369332"/>
          </a:xfrm>
          <a:prstGeom prst="rect">
            <a:avLst/>
          </a:prstGeom>
          <a:noFill/>
        </p:spPr>
        <p:txBody>
          <a:bodyPr wrap="square" rtlCol="0">
            <a:spAutoFit/>
          </a:bodyPr>
          <a:lstStyle/>
          <a:p>
            <a:r>
              <a:rPr lang="en-US" altLang="ko-KR" dirty="0"/>
              <a:t>z</a:t>
            </a:r>
            <a:endParaRPr lang="ko-KR" altLang="en-US" dirty="0"/>
          </a:p>
        </p:txBody>
      </p:sp>
      <p:sp>
        <p:nvSpPr>
          <p:cNvPr id="85" name="TextBox 84"/>
          <p:cNvSpPr txBox="1"/>
          <p:nvPr/>
        </p:nvSpPr>
        <p:spPr>
          <a:xfrm>
            <a:off x="5724129" y="2255782"/>
            <a:ext cx="2380780" cy="461665"/>
          </a:xfrm>
          <a:prstGeom prst="rect">
            <a:avLst/>
          </a:prstGeom>
          <a:noFill/>
        </p:spPr>
        <p:txBody>
          <a:bodyPr wrap="none" rtlCol="0">
            <a:spAutoFit/>
          </a:bodyPr>
          <a:lstStyle/>
          <a:p>
            <a:r>
              <a:rPr lang="en-US" altLang="ko-KR" sz="2400" dirty="0"/>
              <a:t>MLP </a:t>
            </a:r>
            <a:r>
              <a:rPr lang="ko-KR" altLang="en-US" sz="2400" dirty="0"/>
              <a:t>학습이란</a:t>
            </a:r>
            <a:r>
              <a:rPr lang="en-US" altLang="ko-KR" sz="2400" dirty="0"/>
              <a:t>? </a:t>
            </a:r>
          </a:p>
        </p:txBody>
      </p:sp>
    </p:spTree>
    <p:extLst>
      <p:ext uri="{BB962C8B-B14F-4D97-AF65-F5344CB8AC3E}">
        <p14:creationId xmlns:p14="http://schemas.microsoft.com/office/powerpoint/2010/main" val="973813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 </a:t>
            </a:r>
            <a:r>
              <a:rPr lang="ko-KR" altLang="en-US" dirty="0"/>
              <a:t>학습</a:t>
            </a:r>
          </a:p>
        </p:txBody>
      </p:sp>
      <p:sp>
        <p:nvSpPr>
          <p:cNvPr id="2" name="슬라이드 번호 개체 틀 1">
            <a:extLst>
              <a:ext uri="{FF2B5EF4-FFF2-40B4-BE49-F238E27FC236}">
                <a16:creationId xmlns="" xmlns:a16="http://schemas.microsoft.com/office/drawing/2014/main" id="{C12460F3-1F80-4928-AB6D-9B4FEB755701}"/>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27</a:t>
            </a:fld>
            <a:endParaRPr lang="en-US" altLang="ko-KR" dirty="0"/>
          </a:p>
        </p:txBody>
      </p:sp>
      <p:sp>
        <p:nvSpPr>
          <p:cNvPr id="28" name="타원 27"/>
          <p:cNvSpPr/>
          <p:nvPr/>
        </p:nvSpPr>
        <p:spPr>
          <a:xfrm>
            <a:off x="1331640"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타원 28"/>
          <p:cNvSpPr/>
          <p:nvPr/>
        </p:nvSpPr>
        <p:spPr>
          <a:xfrm>
            <a:off x="2843808"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타원 29"/>
          <p:cNvSpPr/>
          <p:nvPr/>
        </p:nvSpPr>
        <p:spPr>
          <a:xfrm>
            <a:off x="4355976"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타원 30"/>
          <p:cNvSpPr/>
          <p:nvPr/>
        </p:nvSpPr>
        <p:spPr>
          <a:xfrm>
            <a:off x="1331640"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32" name="타원 31"/>
          <p:cNvSpPr/>
          <p:nvPr/>
        </p:nvSpPr>
        <p:spPr>
          <a:xfrm>
            <a:off x="2843808"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33" name="타원 32"/>
          <p:cNvSpPr/>
          <p:nvPr/>
        </p:nvSpPr>
        <p:spPr>
          <a:xfrm>
            <a:off x="4355976"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34" name="타원 33"/>
          <p:cNvSpPr/>
          <p:nvPr/>
        </p:nvSpPr>
        <p:spPr>
          <a:xfrm>
            <a:off x="2842473" y="1256194"/>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35" name="직선 연결선 34"/>
          <p:cNvCxnSpPr>
            <a:stCxn id="28" idx="0"/>
            <a:endCxn id="31" idx="4"/>
          </p:cNvCxnSpPr>
          <p:nvPr/>
        </p:nvCxnSpPr>
        <p:spPr>
          <a:xfrm flipV="1">
            <a:off x="1655676" y="3717034"/>
            <a:ext cx="0" cy="947707"/>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36" name="직선 연결선 35"/>
          <p:cNvCxnSpPr>
            <a:cxnSpLocks/>
            <a:stCxn id="29" idx="0"/>
            <a:endCxn id="31" idx="4"/>
          </p:cNvCxnSpPr>
          <p:nvPr/>
        </p:nvCxnSpPr>
        <p:spPr>
          <a:xfrm flipH="1" flipV="1">
            <a:off x="1655676" y="3717034"/>
            <a:ext cx="1512168" cy="947707"/>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37" name="직선 연결선 36"/>
          <p:cNvCxnSpPr>
            <a:cxnSpLocks/>
            <a:stCxn id="30" idx="0"/>
            <a:endCxn id="31" idx="4"/>
          </p:cNvCxnSpPr>
          <p:nvPr/>
        </p:nvCxnSpPr>
        <p:spPr>
          <a:xfrm flipH="1" flipV="1">
            <a:off x="1655676" y="3717034"/>
            <a:ext cx="3024336" cy="947707"/>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38" name="직선 연결선 37"/>
          <p:cNvCxnSpPr>
            <a:cxnSpLocks/>
            <a:stCxn id="29" idx="0"/>
            <a:endCxn id="32" idx="4"/>
          </p:cNvCxnSpPr>
          <p:nvPr/>
        </p:nvCxnSpPr>
        <p:spPr>
          <a:xfrm flipV="1">
            <a:off x="3167844" y="3717034"/>
            <a:ext cx="0" cy="947707"/>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39" name="직선 연결선 38"/>
          <p:cNvCxnSpPr>
            <a:cxnSpLocks/>
            <a:stCxn id="28" idx="0"/>
            <a:endCxn id="32" idx="4"/>
          </p:cNvCxnSpPr>
          <p:nvPr/>
        </p:nvCxnSpPr>
        <p:spPr>
          <a:xfrm flipV="1">
            <a:off x="1655676" y="3717034"/>
            <a:ext cx="1512168" cy="947707"/>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40" name="직선 연결선 39"/>
          <p:cNvCxnSpPr>
            <a:cxnSpLocks/>
            <a:stCxn id="30" idx="0"/>
            <a:endCxn id="32" idx="4"/>
          </p:cNvCxnSpPr>
          <p:nvPr/>
        </p:nvCxnSpPr>
        <p:spPr>
          <a:xfrm flipH="1" flipV="1">
            <a:off x="3167844" y="3717034"/>
            <a:ext cx="1512168" cy="947707"/>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41" name="직선 연결선 40"/>
          <p:cNvCxnSpPr>
            <a:cxnSpLocks/>
            <a:stCxn id="31" idx="0"/>
            <a:endCxn id="34" idx="4"/>
          </p:cNvCxnSpPr>
          <p:nvPr/>
        </p:nvCxnSpPr>
        <p:spPr>
          <a:xfrm flipV="1">
            <a:off x="1655678" y="1904266"/>
            <a:ext cx="1510833" cy="1164694"/>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42" name="직선 연결선 41"/>
          <p:cNvCxnSpPr>
            <a:cxnSpLocks/>
            <a:stCxn id="32" idx="0"/>
            <a:endCxn id="34" idx="4"/>
          </p:cNvCxnSpPr>
          <p:nvPr/>
        </p:nvCxnSpPr>
        <p:spPr>
          <a:xfrm flipH="1" flipV="1">
            <a:off x="3166511" y="1904266"/>
            <a:ext cx="1335" cy="1164694"/>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43" name="직선 연결선 42"/>
          <p:cNvCxnSpPr>
            <a:cxnSpLocks/>
            <a:stCxn id="33" idx="0"/>
            <a:endCxn id="34" idx="4"/>
          </p:cNvCxnSpPr>
          <p:nvPr/>
        </p:nvCxnSpPr>
        <p:spPr>
          <a:xfrm flipH="1" flipV="1">
            <a:off x="3166511" y="1904266"/>
            <a:ext cx="1513503" cy="1164694"/>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1429925" y="4817428"/>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1429925" y="4817428"/>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971585" y="4811870"/>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2971585" y="4811870"/>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46" name="TextBox 45"/>
          <p:cNvSpPr txBox="1"/>
          <p:nvPr/>
        </p:nvSpPr>
        <p:spPr>
          <a:xfrm>
            <a:off x="4448865" y="4871553"/>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47" name="TextBox 46"/>
              <p:cNvSpPr txBox="1"/>
              <p:nvPr/>
            </p:nvSpPr>
            <p:spPr>
              <a:xfrm>
                <a:off x="1441901" y="3206262"/>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1441901" y="3206262"/>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2972191" y="3213941"/>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2972191" y="3213941"/>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49" name="TextBox 48"/>
          <p:cNvSpPr txBox="1"/>
          <p:nvPr/>
        </p:nvSpPr>
        <p:spPr>
          <a:xfrm>
            <a:off x="4552137" y="3253287"/>
            <a:ext cx="311304" cy="369332"/>
          </a:xfrm>
          <a:prstGeom prst="rect">
            <a:avLst/>
          </a:prstGeom>
          <a:noFill/>
        </p:spPr>
        <p:txBody>
          <a:bodyPr wrap="none" rtlCol="0">
            <a:spAutoFit/>
          </a:bodyPr>
          <a:lstStyle/>
          <a:p>
            <a:r>
              <a:rPr lang="en-US" altLang="ko-KR" dirty="0"/>
              <a:t>1</a:t>
            </a:r>
            <a:endParaRPr lang="ko-KR" altLang="en-US" dirty="0"/>
          </a:p>
        </p:txBody>
      </p:sp>
      <p:sp>
        <p:nvSpPr>
          <p:cNvPr id="50" name="TextBox 49"/>
          <p:cNvSpPr txBox="1"/>
          <p:nvPr/>
        </p:nvSpPr>
        <p:spPr>
          <a:xfrm>
            <a:off x="3028489" y="1365973"/>
            <a:ext cx="276038" cy="369332"/>
          </a:xfrm>
          <a:prstGeom prst="rect">
            <a:avLst/>
          </a:prstGeom>
          <a:noFill/>
        </p:spPr>
        <p:txBody>
          <a:bodyPr wrap="square" rtlCol="0">
            <a:spAutoFit/>
          </a:bodyPr>
          <a:lstStyle/>
          <a:p>
            <a:r>
              <a:rPr lang="en-US" altLang="ko-KR" dirty="0"/>
              <a:t>z</a:t>
            </a:r>
            <a:endParaRPr lang="ko-KR" altLang="en-US" dirty="0"/>
          </a:p>
        </p:txBody>
      </p:sp>
      <p:sp>
        <p:nvSpPr>
          <p:cNvPr id="51" name="TextBox 50"/>
          <p:cNvSpPr txBox="1"/>
          <p:nvPr/>
        </p:nvSpPr>
        <p:spPr>
          <a:xfrm>
            <a:off x="5724130" y="2255780"/>
            <a:ext cx="3172663" cy="1569660"/>
          </a:xfrm>
          <a:prstGeom prst="rect">
            <a:avLst/>
          </a:prstGeom>
          <a:noFill/>
        </p:spPr>
        <p:txBody>
          <a:bodyPr wrap="none" rtlCol="0">
            <a:spAutoFit/>
          </a:bodyPr>
          <a:lstStyle/>
          <a:p>
            <a:r>
              <a:rPr lang="en-US" altLang="ko-KR" sz="2400" dirty="0"/>
              <a:t>MLP </a:t>
            </a:r>
            <a:r>
              <a:rPr lang="ko-KR" altLang="en-US" sz="2400" dirty="0"/>
              <a:t>학습이란</a:t>
            </a:r>
            <a:r>
              <a:rPr lang="en-US" altLang="ko-KR" sz="2400" dirty="0"/>
              <a:t>?</a:t>
            </a:r>
          </a:p>
          <a:p>
            <a:endParaRPr lang="en-US" altLang="ko-KR" sz="2400" i="1" dirty="0"/>
          </a:p>
          <a:p>
            <a:r>
              <a:rPr lang="ko-KR" altLang="en-US" sz="2400" i="1" dirty="0"/>
              <a:t>학습 자료를 이용하여</a:t>
            </a:r>
            <a:endParaRPr lang="en-US" altLang="ko-KR" sz="2400" i="1" dirty="0"/>
          </a:p>
          <a:p>
            <a:r>
              <a:rPr lang="en-US" altLang="ko-KR" sz="2400" i="1" dirty="0">
                <a:solidFill>
                  <a:srgbClr val="FFC000"/>
                </a:solidFill>
              </a:rPr>
              <a:t>W</a:t>
            </a:r>
            <a:r>
              <a:rPr lang="ko-KR" altLang="en-US" sz="2400" dirty="0"/>
              <a:t>를 추정하는  것</a:t>
            </a:r>
            <a:r>
              <a:rPr lang="en-US" altLang="ko-KR" sz="2400" dirty="0"/>
              <a:t> </a:t>
            </a:r>
          </a:p>
        </p:txBody>
      </p:sp>
    </p:spTree>
    <p:extLst>
      <p:ext uri="{BB962C8B-B14F-4D97-AF65-F5344CB8AC3E}">
        <p14:creationId xmlns:p14="http://schemas.microsoft.com/office/powerpoint/2010/main" val="1675022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모서리가 둥근 직사각형 1"/>
          <p:cNvSpPr/>
          <p:nvPr/>
        </p:nvSpPr>
        <p:spPr bwMode="auto">
          <a:xfrm>
            <a:off x="107506" y="4581130"/>
            <a:ext cx="4243779" cy="1289951"/>
          </a:xfrm>
          <a:prstGeom prst="roundRect">
            <a:avLst/>
          </a:prstGeom>
          <a:solidFill>
            <a:schemeClr val="bg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solidFill>
                <a:srgbClr val="FF0000"/>
              </a:solidFill>
              <a:latin typeface="Arial" pitchFamily="34" charset="0"/>
              <a:ea typeface="돋움" pitchFamily="50" charset="-127"/>
            </a:endParaRPr>
          </a:p>
        </p:txBody>
      </p:sp>
      <p:sp>
        <p:nvSpPr>
          <p:cNvPr id="3" name="제목 2"/>
          <p:cNvSpPr>
            <a:spLocks noGrp="1"/>
          </p:cNvSpPr>
          <p:nvPr>
            <p:ph type="title"/>
          </p:nvPr>
        </p:nvSpPr>
        <p:spPr/>
        <p:txBody>
          <a:bodyPr/>
          <a:lstStyle/>
          <a:p>
            <a:r>
              <a:rPr lang="en-CA" altLang="ko-KR" dirty="0"/>
              <a:t>Multi-layer Perceptron </a:t>
            </a:r>
            <a:r>
              <a:rPr lang="ko-KR" altLang="en-US" dirty="0"/>
              <a:t>학습</a:t>
            </a:r>
          </a:p>
        </p:txBody>
      </p:sp>
      <p:sp>
        <p:nvSpPr>
          <p:cNvPr id="5" name="슬라이드 번호 개체 틀 4">
            <a:extLst>
              <a:ext uri="{FF2B5EF4-FFF2-40B4-BE49-F238E27FC236}">
                <a16:creationId xmlns="" xmlns:a16="http://schemas.microsoft.com/office/drawing/2014/main" id="{A8B00DFF-5E02-4496-B56E-6280481C24A1}"/>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28</a:t>
            </a:fld>
            <a:endParaRPr lang="en-US" altLang="ko-KR" dirty="0"/>
          </a:p>
        </p:txBody>
      </p:sp>
      <p:sp>
        <p:nvSpPr>
          <p:cNvPr id="52" name="TextBox 51"/>
          <p:cNvSpPr txBox="1"/>
          <p:nvPr/>
        </p:nvSpPr>
        <p:spPr>
          <a:xfrm>
            <a:off x="4173823" y="1636930"/>
            <a:ext cx="5137945" cy="2246769"/>
          </a:xfrm>
          <a:prstGeom prst="rect">
            <a:avLst/>
          </a:prstGeom>
          <a:noFill/>
        </p:spPr>
        <p:txBody>
          <a:bodyPr wrap="none" rtlCol="0">
            <a:spAutoFit/>
          </a:bodyPr>
          <a:lstStyle/>
          <a:p>
            <a:r>
              <a:rPr lang="en-US" altLang="ko-KR" sz="2400" dirty="0"/>
              <a:t>MLP </a:t>
            </a:r>
            <a:r>
              <a:rPr lang="ko-KR" altLang="en-US" sz="2400" dirty="0"/>
              <a:t>학습을 위해 해주어야  하는 일</a:t>
            </a:r>
            <a:endParaRPr lang="en-US" altLang="ko-KR" sz="2400" dirty="0"/>
          </a:p>
          <a:p>
            <a:endParaRPr lang="en-US" altLang="ko-KR" sz="3600" dirty="0"/>
          </a:p>
          <a:p>
            <a:pPr marL="457200" indent="-457200">
              <a:buAutoNum type="arabicPeriod"/>
            </a:pPr>
            <a:r>
              <a:rPr lang="en-US" altLang="ko-KR" sz="2000" i="1" dirty="0">
                <a:solidFill>
                  <a:srgbClr val="FF0000"/>
                </a:solidFill>
              </a:rPr>
              <a:t>Input layer</a:t>
            </a:r>
            <a:r>
              <a:rPr lang="ko-KR" altLang="en-US" sz="2000" i="1" dirty="0">
                <a:solidFill>
                  <a:srgbClr val="FF0000"/>
                </a:solidFill>
              </a:rPr>
              <a:t>의  </a:t>
            </a:r>
            <a:r>
              <a:rPr lang="en-US" altLang="ko-KR" sz="2000" i="1" dirty="0">
                <a:solidFill>
                  <a:srgbClr val="FF0000"/>
                </a:solidFill>
              </a:rPr>
              <a:t>node </a:t>
            </a:r>
            <a:r>
              <a:rPr lang="ko-KR" altLang="en-US" sz="2000" i="1" dirty="0">
                <a:solidFill>
                  <a:srgbClr val="FF0000"/>
                </a:solidFill>
              </a:rPr>
              <a:t>수 결정</a:t>
            </a:r>
            <a:endParaRPr lang="en-US" altLang="ko-KR" sz="2000" i="1" dirty="0">
              <a:solidFill>
                <a:srgbClr val="FF0000"/>
              </a:solidFill>
            </a:endParaRPr>
          </a:p>
          <a:p>
            <a:pPr marL="457200" indent="-457200">
              <a:buAutoNum type="arabicPeriod"/>
            </a:pPr>
            <a:r>
              <a:rPr lang="en-US" altLang="ko-KR" sz="2000" i="1" dirty="0"/>
              <a:t>Output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en-US" altLang="ko-KR" sz="2000" i="1" dirty="0"/>
              <a:t>Hidden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ko-KR" altLang="en-US" sz="2000" i="1" dirty="0"/>
              <a:t>학습 </a:t>
            </a:r>
            <a:r>
              <a:rPr lang="en-US" altLang="ko-KR" sz="2000" i="1" dirty="0"/>
              <a:t> algorithm</a:t>
            </a:r>
            <a:r>
              <a:rPr lang="ko-KR" altLang="en-US" sz="2000" i="1" dirty="0"/>
              <a:t>을 이용한 </a:t>
            </a:r>
            <a:r>
              <a:rPr lang="en-US" altLang="ko-KR" sz="2000" i="1" dirty="0"/>
              <a:t> weight </a:t>
            </a:r>
            <a:r>
              <a:rPr lang="ko-KR" altLang="en-US" sz="2000" i="1" dirty="0"/>
              <a:t>추정</a:t>
            </a:r>
            <a:endParaRPr lang="en-US" altLang="ko-KR" sz="1050" dirty="0"/>
          </a:p>
        </p:txBody>
      </p:sp>
      <p:sp>
        <p:nvSpPr>
          <p:cNvPr id="53" name="타원 52"/>
          <p:cNvSpPr/>
          <p:nvPr/>
        </p:nvSpPr>
        <p:spPr>
          <a:xfrm>
            <a:off x="354871"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타원 53"/>
          <p:cNvSpPr/>
          <p:nvPr/>
        </p:nvSpPr>
        <p:spPr>
          <a:xfrm>
            <a:off x="1867039"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타원 54"/>
          <p:cNvSpPr/>
          <p:nvPr/>
        </p:nvSpPr>
        <p:spPr>
          <a:xfrm>
            <a:off x="3379207"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타원 55"/>
          <p:cNvSpPr/>
          <p:nvPr/>
        </p:nvSpPr>
        <p:spPr>
          <a:xfrm>
            <a:off x="354871"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7" name="타원 56"/>
          <p:cNvSpPr/>
          <p:nvPr/>
        </p:nvSpPr>
        <p:spPr>
          <a:xfrm>
            <a:off x="1867039"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8" name="타원 57"/>
          <p:cNvSpPr/>
          <p:nvPr/>
        </p:nvSpPr>
        <p:spPr>
          <a:xfrm>
            <a:off x="3379207"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9" name="타원 58"/>
          <p:cNvSpPr/>
          <p:nvPr/>
        </p:nvSpPr>
        <p:spPr>
          <a:xfrm>
            <a:off x="1865704" y="1527149"/>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0" name="직선 연결선 59"/>
          <p:cNvCxnSpPr>
            <a:stCxn id="53" idx="0"/>
            <a:endCxn id="56" idx="4"/>
          </p:cNvCxnSpPr>
          <p:nvPr/>
        </p:nvCxnSpPr>
        <p:spPr>
          <a:xfrm flipV="1">
            <a:off x="678907"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직선 연결선 60"/>
          <p:cNvCxnSpPr>
            <a:cxnSpLocks/>
            <a:stCxn id="54" idx="0"/>
            <a:endCxn id="56" idx="4"/>
          </p:cNvCxnSpPr>
          <p:nvPr/>
        </p:nvCxnSpPr>
        <p:spPr>
          <a:xfrm flipH="1"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a:stCxn id="55" idx="0"/>
            <a:endCxn id="56" idx="4"/>
          </p:cNvCxnSpPr>
          <p:nvPr/>
        </p:nvCxnSpPr>
        <p:spPr>
          <a:xfrm flipH="1" flipV="1">
            <a:off x="678907" y="3987989"/>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직선 연결선 62"/>
          <p:cNvCxnSpPr>
            <a:cxnSpLocks/>
            <a:stCxn id="54" idx="0"/>
            <a:endCxn id="57" idx="4"/>
          </p:cNvCxnSpPr>
          <p:nvPr/>
        </p:nvCxnSpPr>
        <p:spPr>
          <a:xfrm flipV="1">
            <a:off x="2191075"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직선 연결선 63"/>
          <p:cNvCxnSpPr>
            <a:cxnSpLocks/>
            <a:stCxn id="53" idx="0"/>
            <a:endCxn id="57" idx="4"/>
          </p:cNvCxnSpPr>
          <p:nvPr/>
        </p:nvCxnSpPr>
        <p:spPr>
          <a:xfrm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p:cNvCxnSpPr>
            <a:cxnSpLocks/>
            <a:stCxn id="55" idx="0"/>
            <a:endCxn id="57" idx="4"/>
          </p:cNvCxnSpPr>
          <p:nvPr/>
        </p:nvCxnSpPr>
        <p:spPr>
          <a:xfrm flipH="1" flipV="1">
            <a:off x="2191075"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직선 연결선 65"/>
          <p:cNvCxnSpPr>
            <a:cxnSpLocks/>
            <a:stCxn id="56" idx="0"/>
            <a:endCxn id="59" idx="4"/>
          </p:cNvCxnSpPr>
          <p:nvPr/>
        </p:nvCxnSpPr>
        <p:spPr>
          <a:xfrm flipV="1">
            <a:off x="678909" y="2175221"/>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직선 연결선 66"/>
          <p:cNvCxnSpPr>
            <a:cxnSpLocks/>
            <a:stCxn id="57" idx="0"/>
            <a:endCxn id="59" idx="4"/>
          </p:cNvCxnSpPr>
          <p:nvPr/>
        </p:nvCxnSpPr>
        <p:spPr>
          <a:xfrm flipH="1" flipV="1">
            <a:off x="2189742" y="2175221"/>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직선 연결선 67"/>
          <p:cNvCxnSpPr>
            <a:cxnSpLocks/>
            <a:stCxn id="58" idx="0"/>
            <a:endCxn id="59" idx="4"/>
          </p:cNvCxnSpPr>
          <p:nvPr/>
        </p:nvCxnSpPr>
        <p:spPr>
          <a:xfrm flipH="1" flipV="1">
            <a:off x="2189742" y="2175221"/>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453156" y="508838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453156" y="5088383"/>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994816" y="5082825"/>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994816" y="5082825"/>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71" name="TextBox 70"/>
          <p:cNvSpPr txBox="1"/>
          <p:nvPr/>
        </p:nvSpPr>
        <p:spPr>
          <a:xfrm>
            <a:off x="3472096" y="5142508"/>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72" name="TextBox 71"/>
              <p:cNvSpPr txBox="1"/>
              <p:nvPr/>
            </p:nvSpPr>
            <p:spPr>
              <a:xfrm>
                <a:off x="465132" y="3477217"/>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465132" y="3477217"/>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1995422" y="3484896"/>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995422" y="3484896"/>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74" name="TextBox 73"/>
          <p:cNvSpPr txBox="1"/>
          <p:nvPr/>
        </p:nvSpPr>
        <p:spPr>
          <a:xfrm>
            <a:off x="3575368" y="3524242"/>
            <a:ext cx="311304" cy="369332"/>
          </a:xfrm>
          <a:prstGeom prst="rect">
            <a:avLst/>
          </a:prstGeom>
          <a:noFill/>
        </p:spPr>
        <p:txBody>
          <a:bodyPr wrap="none" rtlCol="0">
            <a:spAutoFit/>
          </a:bodyPr>
          <a:lstStyle/>
          <a:p>
            <a:r>
              <a:rPr lang="en-US" altLang="ko-KR" dirty="0"/>
              <a:t>1</a:t>
            </a:r>
            <a:endParaRPr lang="ko-KR" altLang="en-US" dirty="0"/>
          </a:p>
        </p:txBody>
      </p:sp>
      <p:sp>
        <p:nvSpPr>
          <p:cNvPr id="75" name="TextBox 74"/>
          <p:cNvSpPr txBox="1"/>
          <p:nvPr/>
        </p:nvSpPr>
        <p:spPr>
          <a:xfrm>
            <a:off x="2051720" y="1636928"/>
            <a:ext cx="276038" cy="369332"/>
          </a:xfrm>
          <a:prstGeom prst="rect">
            <a:avLst/>
          </a:prstGeom>
          <a:noFill/>
        </p:spPr>
        <p:txBody>
          <a:bodyPr wrap="square" rtlCol="0">
            <a:spAutoFit/>
          </a:bodyPr>
          <a:lstStyle/>
          <a:p>
            <a:r>
              <a:rPr lang="en-US" altLang="ko-KR" dirty="0"/>
              <a:t>z</a:t>
            </a:r>
            <a:endParaRPr lang="ko-KR" altLang="en-US" dirty="0"/>
          </a:p>
        </p:txBody>
      </p:sp>
    </p:spTree>
    <p:extLst>
      <p:ext uri="{BB962C8B-B14F-4D97-AF65-F5344CB8AC3E}">
        <p14:creationId xmlns:p14="http://schemas.microsoft.com/office/powerpoint/2010/main" val="717899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normAutofit/>
          </a:bodyPr>
          <a:lstStyle/>
          <a:p>
            <a:r>
              <a:rPr lang="en-CA" altLang="ko-KR" dirty="0"/>
              <a:t>Perceptron</a:t>
            </a:r>
            <a:endParaRPr lang="ko-KR" altLang="en-US" dirty="0"/>
          </a:p>
        </p:txBody>
      </p:sp>
      <p:sp>
        <p:nvSpPr>
          <p:cNvPr id="2" name="슬라이드 번호 개체 틀 1">
            <a:extLst>
              <a:ext uri="{FF2B5EF4-FFF2-40B4-BE49-F238E27FC236}">
                <a16:creationId xmlns="" xmlns:a16="http://schemas.microsoft.com/office/drawing/2014/main" id="{27DBF1CA-50E1-4151-9600-1FDE141D62BC}"/>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a:t>
            </a:fld>
            <a:endParaRPr lang="en-US" altLang="ko-KR" dirty="0"/>
          </a:p>
        </p:txBody>
      </p:sp>
      <p:sp>
        <p:nvSpPr>
          <p:cNvPr id="5" name="object 3"/>
          <p:cNvSpPr/>
          <p:nvPr/>
        </p:nvSpPr>
        <p:spPr>
          <a:xfrm>
            <a:off x="1351613" y="1703836"/>
            <a:ext cx="6056236" cy="4542177"/>
          </a:xfrm>
          <a:prstGeom prst="rect">
            <a:avLst/>
          </a:prstGeom>
          <a:blipFill>
            <a:blip r:embed="rId2" cstate="print"/>
            <a:stretch>
              <a:fillRect/>
            </a:stretch>
          </a:blipFill>
        </p:spPr>
        <p:txBody>
          <a:bodyPr wrap="square" lIns="0" tIns="0" rIns="0" bIns="0" rtlCol="0"/>
          <a:lstStyle/>
          <a:p>
            <a:endParaRPr sz="1368" dirty="0"/>
          </a:p>
        </p:txBody>
      </p:sp>
      <p:sp>
        <p:nvSpPr>
          <p:cNvPr id="6" name="object 3"/>
          <p:cNvSpPr txBox="1"/>
          <p:nvPr/>
        </p:nvSpPr>
        <p:spPr>
          <a:xfrm>
            <a:off x="4090333" y="5733258"/>
            <a:ext cx="1526896" cy="307777"/>
          </a:xfrm>
          <a:prstGeom prst="rect">
            <a:avLst/>
          </a:prstGeom>
        </p:spPr>
        <p:txBody>
          <a:bodyPr vert="horz" wrap="square" lIns="0" tIns="0" rIns="0" bIns="0" rtlCol="0">
            <a:spAutoFit/>
          </a:bodyPr>
          <a:lstStyle/>
          <a:p>
            <a:pPr marL="10860" marR="4344">
              <a:lnSpc>
                <a:spcPts val="1197"/>
              </a:lnSpc>
            </a:pPr>
            <a:r>
              <a:rPr sz="1026" dirty="0">
                <a:solidFill>
                  <a:srgbClr val="898989"/>
                </a:solidFill>
                <a:latin typeface="Calibri"/>
                <a:cs typeface="Calibri"/>
              </a:rPr>
              <a:t>© </a:t>
            </a:r>
            <a:r>
              <a:rPr sz="1026" spc="-9" dirty="0">
                <a:solidFill>
                  <a:srgbClr val="898989"/>
                </a:solidFill>
                <a:latin typeface="Calibri"/>
                <a:cs typeface="Calibri"/>
              </a:rPr>
              <a:t>2017, SNU BioIn</a:t>
            </a:r>
            <a:r>
              <a:rPr sz="1026" spc="-4" dirty="0">
                <a:solidFill>
                  <a:srgbClr val="898989"/>
                </a:solidFill>
                <a:latin typeface="Calibri"/>
                <a:cs typeface="Calibri"/>
              </a:rPr>
              <a:t>telli</a:t>
            </a:r>
            <a:r>
              <a:rPr sz="1026" spc="-9" dirty="0">
                <a:solidFill>
                  <a:srgbClr val="898989"/>
                </a:solidFill>
                <a:latin typeface="Calibri"/>
                <a:cs typeface="Calibri"/>
              </a:rPr>
              <a:t>gence</a:t>
            </a:r>
            <a:r>
              <a:rPr sz="1026" spc="-4" dirty="0">
                <a:solidFill>
                  <a:srgbClr val="898989"/>
                </a:solidFill>
                <a:latin typeface="Calibri"/>
                <a:cs typeface="Calibri"/>
              </a:rPr>
              <a:t> Lab, h</a:t>
            </a:r>
            <a:r>
              <a:rPr sz="1026" spc="137" dirty="0">
                <a:solidFill>
                  <a:srgbClr val="898989"/>
                </a:solidFill>
                <a:latin typeface="Calibri"/>
                <a:cs typeface="Calibri"/>
              </a:rPr>
              <a:t>+p</a:t>
            </a:r>
            <a:r>
              <a:rPr sz="1026" spc="-4" dirty="0">
                <a:solidFill>
                  <a:srgbClr val="898989"/>
                </a:solidFill>
                <a:latin typeface="Calibri"/>
                <a:cs typeface="Calibri"/>
              </a:rPr>
              <a:t>://bi.snu.</a:t>
            </a:r>
            <a:r>
              <a:rPr sz="1026" spc="-9" dirty="0">
                <a:solidFill>
                  <a:srgbClr val="898989"/>
                </a:solidFill>
                <a:latin typeface="Calibri"/>
                <a:cs typeface="Calibri"/>
              </a:rPr>
              <a:t>ac.</a:t>
            </a:r>
            <a:r>
              <a:rPr sz="1026" spc="-4" dirty="0">
                <a:solidFill>
                  <a:srgbClr val="898989"/>
                </a:solidFill>
                <a:latin typeface="Calibri"/>
                <a:cs typeface="Calibri"/>
              </a:rPr>
              <a:t>kr/</a:t>
            </a:r>
            <a:endParaRPr sz="1026" dirty="0">
              <a:latin typeface="Calibri"/>
              <a:cs typeface="Calibri"/>
            </a:endParaRPr>
          </a:p>
        </p:txBody>
      </p:sp>
    </p:spTree>
    <p:extLst>
      <p:ext uri="{BB962C8B-B14F-4D97-AF65-F5344CB8AC3E}">
        <p14:creationId xmlns:p14="http://schemas.microsoft.com/office/powerpoint/2010/main" val="3595356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모서리가 둥근 직사각형 27"/>
          <p:cNvSpPr/>
          <p:nvPr/>
        </p:nvSpPr>
        <p:spPr bwMode="auto">
          <a:xfrm>
            <a:off x="693975" y="1314442"/>
            <a:ext cx="2928318" cy="1210791"/>
          </a:xfrm>
          <a:prstGeom prst="roundRect">
            <a:avLst/>
          </a:prstGeom>
          <a:solidFill>
            <a:schemeClr val="bg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solidFill>
                <a:srgbClr val="FF0000"/>
              </a:solidFill>
              <a:latin typeface="Arial" pitchFamily="34" charset="0"/>
              <a:ea typeface="돋움" pitchFamily="50" charset="-127"/>
            </a:endParaRPr>
          </a:p>
        </p:txBody>
      </p:sp>
      <p:sp>
        <p:nvSpPr>
          <p:cNvPr id="3" name="제목 2"/>
          <p:cNvSpPr>
            <a:spLocks noGrp="1"/>
          </p:cNvSpPr>
          <p:nvPr>
            <p:ph type="title"/>
          </p:nvPr>
        </p:nvSpPr>
        <p:spPr/>
        <p:txBody>
          <a:bodyPr/>
          <a:lstStyle/>
          <a:p>
            <a:r>
              <a:rPr lang="en-CA" altLang="ko-KR" dirty="0"/>
              <a:t>Multi-layer Perceptron </a:t>
            </a:r>
            <a:r>
              <a:rPr lang="ko-KR" altLang="en-US" dirty="0"/>
              <a:t>학습</a:t>
            </a:r>
          </a:p>
        </p:txBody>
      </p:sp>
      <p:sp>
        <p:nvSpPr>
          <p:cNvPr id="2" name="슬라이드 번호 개체 틀 1">
            <a:extLst>
              <a:ext uri="{FF2B5EF4-FFF2-40B4-BE49-F238E27FC236}">
                <a16:creationId xmlns="" xmlns:a16="http://schemas.microsoft.com/office/drawing/2014/main" id="{CD63192F-0F53-4C2D-8DD3-FF26A5FA6FAD}"/>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29</a:t>
            </a:fld>
            <a:endParaRPr lang="en-US" altLang="ko-KR" dirty="0"/>
          </a:p>
        </p:txBody>
      </p:sp>
      <p:sp>
        <p:nvSpPr>
          <p:cNvPr id="52" name="TextBox 51"/>
          <p:cNvSpPr txBox="1"/>
          <p:nvPr/>
        </p:nvSpPr>
        <p:spPr>
          <a:xfrm>
            <a:off x="4173823" y="1636930"/>
            <a:ext cx="5137945" cy="2246769"/>
          </a:xfrm>
          <a:prstGeom prst="rect">
            <a:avLst/>
          </a:prstGeom>
          <a:noFill/>
        </p:spPr>
        <p:txBody>
          <a:bodyPr wrap="none" rtlCol="0">
            <a:spAutoFit/>
          </a:bodyPr>
          <a:lstStyle/>
          <a:p>
            <a:r>
              <a:rPr lang="en-US" altLang="ko-KR" sz="2400" dirty="0"/>
              <a:t>MLP </a:t>
            </a:r>
            <a:r>
              <a:rPr lang="ko-KR" altLang="en-US" sz="2400" dirty="0"/>
              <a:t>학습을 위해 해주어야  하는 일</a:t>
            </a:r>
            <a:endParaRPr lang="en-US" altLang="ko-KR" sz="2400" dirty="0"/>
          </a:p>
          <a:p>
            <a:endParaRPr lang="en-US" altLang="ko-KR" sz="3600" dirty="0"/>
          </a:p>
          <a:p>
            <a:pPr marL="457200" indent="-457200">
              <a:buAutoNum type="arabicPeriod"/>
            </a:pPr>
            <a:r>
              <a:rPr lang="en-US" altLang="ko-KR" sz="2000" i="1" dirty="0"/>
              <a:t>Input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en-US" altLang="ko-KR" sz="2000" i="1" dirty="0">
                <a:solidFill>
                  <a:srgbClr val="FF0000"/>
                </a:solidFill>
              </a:rPr>
              <a:t>Output layer</a:t>
            </a:r>
            <a:r>
              <a:rPr lang="ko-KR" altLang="en-US" sz="2000" i="1" dirty="0">
                <a:solidFill>
                  <a:srgbClr val="FF0000"/>
                </a:solidFill>
              </a:rPr>
              <a:t>의 </a:t>
            </a:r>
            <a:r>
              <a:rPr lang="en-US" altLang="ko-KR" sz="2000" i="1" dirty="0">
                <a:solidFill>
                  <a:srgbClr val="FF0000"/>
                </a:solidFill>
              </a:rPr>
              <a:t>node </a:t>
            </a:r>
            <a:r>
              <a:rPr lang="ko-KR" altLang="en-US" sz="2000" i="1" dirty="0">
                <a:solidFill>
                  <a:srgbClr val="FF0000"/>
                </a:solidFill>
              </a:rPr>
              <a:t>수 결정</a:t>
            </a:r>
            <a:endParaRPr lang="en-US" altLang="ko-KR" sz="2000" i="1" dirty="0">
              <a:solidFill>
                <a:srgbClr val="FF0000"/>
              </a:solidFill>
            </a:endParaRPr>
          </a:p>
          <a:p>
            <a:pPr marL="457200" indent="-457200">
              <a:buAutoNum type="arabicPeriod"/>
            </a:pPr>
            <a:r>
              <a:rPr lang="en-US" altLang="ko-KR" sz="2000" i="1" dirty="0"/>
              <a:t>Hidden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ko-KR" altLang="en-US" sz="2000" i="1" dirty="0"/>
              <a:t>학습 </a:t>
            </a:r>
            <a:r>
              <a:rPr lang="en-US" altLang="ko-KR" sz="2000" i="1" dirty="0"/>
              <a:t> algorithm</a:t>
            </a:r>
            <a:r>
              <a:rPr lang="ko-KR" altLang="en-US" sz="2000" i="1" dirty="0"/>
              <a:t>을 이용한 </a:t>
            </a:r>
            <a:r>
              <a:rPr lang="en-US" altLang="ko-KR" sz="2000" i="1" dirty="0"/>
              <a:t> weight </a:t>
            </a:r>
            <a:r>
              <a:rPr lang="ko-KR" altLang="en-US" sz="2000" i="1" dirty="0"/>
              <a:t>추정</a:t>
            </a:r>
            <a:endParaRPr lang="en-US" altLang="ko-KR" sz="1050" dirty="0"/>
          </a:p>
        </p:txBody>
      </p:sp>
      <p:sp>
        <p:nvSpPr>
          <p:cNvPr id="53" name="타원 52"/>
          <p:cNvSpPr/>
          <p:nvPr/>
        </p:nvSpPr>
        <p:spPr>
          <a:xfrm>
            <a:off x="354871"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타원 53"/>
          <p:cNvSpPr/>
          <p:nvPr/>
        </p:nvSpPr>
        <p:spPr>
          <a:xfrm>
            <a:off x="1867039"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타원 54"/>
          <p:cNvSpPr/>
          <p:nvPr/>
        </p:nvSpPr>
        <p:spPr>
          <a:xfrm>
            <a:off x="3379207"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타원 55"/>
          <p:cNvSpPr/>
          <p:nvPr/>
        </p:nvSpPr>
        <p:spPr>
          <a:xfrm>
            <a:off x="354871"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7" name="타원 56"/>
          <p:cNvSpPr/>
          <p:nvPr/>
        </p:nvSpPr>
        <p:spPr>
          <a:xfrm>
            <a:off x="1867039"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8" name="타원 57"/>
          <p:cNvSpPr/>
          <p:nvPr/>
        </p:nvSpPr>
        <p:spPr>
          <a:xfrm>
            <a:off x="3379207"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9" name="타원 58"/>
          <p:cNvSpPr/>
          <p:nvPr/>
        </p:nvSpPr>
        <p:spPr>
          <a:xfrm>
            <a:off x="1865704" y="1527149"/>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0" name="직선 연결선 59"/>
          <p:cNvCxnSpPr>
            <a:stCxn id="53" idx="0"/>
            <a:endCxn id="56" idx="4"/>
          </p:cNvCxnSpPr>
          <p:nvPr/>
        </p:nvCxnSpPr>
        <p:spPr>
          <a:xfrm flipV="1">
            <a:off x="678907"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직선 연결선 60"/>
          <p:cNvCxnSpPr>
            <a:cxnSpLocks/>
            <a:stCxn id="54" idx="0"/>
            <a:endCxn id="56" idx="4"/>
          </p:cNvCxnSpPr>
          <p:nvPr/>
        </p:nvCxnSpPr>
        <p:spPr>
          <a:xfrm flipH="1"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a:stCxn id="55" idx="0"/>
            <a:endCxn id="56" idx="4"/>
          </p:cNvCxnSpPr>
          <p:nvPr/>
        </p:nvCxnSpPr>
        <p:spPr>
          <a:xfrm flipH="1" flipV="1">
            <a:off x="678907" y="3987989"/>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직선 연결선 62"/>
          <p:cNvCxnSpPr>
            <a:cxnSpLocks/>
            <a:stCxn id="54" idx="0"/>
            <a:endCxn id="57" idx="4"/>
          </p:cNvCxnSpPr>
          <p:nvPr/>
        </p:nvCxnSpPr>
        <p:spPr>
          <a:xfrm flipV="1">
            <a:off x="2191075"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직선 연결선 63"/>
          <p:cNvCxnSpPr>
            <a:cxnSpLocks/>
            <a:stCxn id="53" idx="0"/>
            <a:endCxn id="57" idx="4"/>
          </p:cNvCxnSpPr>
          <p:nvPr/>
        </p:nvCxnSpPr>
        <p:spPr>
          <a:xfrm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p:cNvCxnSpPr>
            <a:cxnSpLocks/>
            <a:stCxn id="55" idx="0"/>
            <a:endCxn id="57" idx="4"/>
          </p:cNvCxnSpPr>
          <p:nvPr/>
        </p:nvCxnSpPr>
        <p:spPr>
          <a:xfrm flipH="1" flipV="1">
            <a:off x="2191075"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직선 연결선 65"/>
          <p:cNvCxnSpPr>
            <a:cxnSpLocks/>
            <a:stCxn id="56" idx="0"/>
            <a:endCxn id="59" idx="4"/>
          </p:cNvCxnSpPr>
          <p:nvPr/>
        </p:nvCxnSpPr>
        <p:spPr>
          <a:xfrm flipV="1">
            <a:off x="678909" y="2175221"/>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직선 연결선 66"/>
          <p:cNvCxnSpPr>
            <a:cxnSpLocks/>
            <a:stCxn id="57" idx="0"/>
            <a:endCxn id="59" idx="4"/>
          </p:cNvCxnSpPr>
          <p:nvPr/>
        </p:nvCxnSpPr>
        <p:spPr>
          <a:xfrm flipH="1" flipV="1">
            <a:off x="2189742" y="2175221"/>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직선 연결선 67"/>
          <p:cNvCxnSpPr>
            <a:cxnSpLocks/>
            <a:stCxn id="58" idx="0"/>
            <a:endCxn id="59" idx="4"/>
          </p:cNvCxnSpPr>
          <p:nvPr/>
        </p:nvCxnSpPr>
        <p:spPr>
          <a:xfrm flipH="1" flipV="1">
            <a:off x="2189742" y="2175221"/>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453156" y="508838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453156" y="5088383"/>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994816" y="5082825"/>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994816" y="5082825"/>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71" name="TextBox 70"/>
          <p:cNvSpPr txBox="1"/>
          <p:nvPr/>
        </p:nvSpPr>
        <p:spPr>
          <a:xfrm>
            <a:off x="3472096" y="5142508"/>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72" name="TextBox 71"/>
              <p:cNvSpPr txBox="1"/>
              <p:nvPr/>
            </p:nvSpPr>
            <p:spPr>
              <a:xfrm>
                <a:off x="465132" y="3477217"/>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465132" y="3477217"/>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1995422" y="3484896"/>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995422" y="3484896"/>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74" name="TextBox 73"/>
          <p:cNvSpPr txBox="1"/>
          <p:nvPr/>
        </p:nvSpPr>
        <p:spPr>
          <a:xfrm>
            <a:off x="3575368" y="3524242"/>
            <a:ext cx="311304" cy="369332"/>
          </a:xfrm>
          <a:prstGeom prst="rect">
            <a:avLst/>
          </a:prstGeom>
          <a:noFill/>
        </p:spPr>
        <p:txBody>
          <a:bodyPr wrap="none" rtlCol="0">
            <a:spAutoFit/>
          </a:bodyPr>
          <a:lstStyle/>
          <a:p>
            <a:r>
              <a:rPr lang="en-US" altLang="ko-KR" dirty="0"/>
              <a:t>1</a:t>
            </a:r>
            <a:endParaRPr lang="ko-KR" altLang="en-US" dirty="0"/>
          </a:p>
        </p:txBody>
      </p:sp>
      <p:sp>
        <p:nvSpPr>
          <p:cNvPr id="75" name="TextBox 74"/>
          <p:cNvSpPr txBox="1"/>
          <p:nvPr/>
        </p:nvSpPr>
        <p:spPr>
          <a:xfrm>
            <a:off x="2051720" y="1636928"/>
            <a:ext cx="276038" cy="369332"/>
          </a:xfrm>
          <a:prstGeom prst="rect">
            <a:avLst/>
          </a:prstGeom>
          <a:noFill/>
        </p:spPr>
        <p:txBody>
          <a:bodyPr wrap="square" rtlCol="0">
            <a:spAutoFit/>
          </a:bodyPr>
          <a:lstStyle/>
          <a:p>
            <a:r>
              <a:rPr lang="en-US" altLang="ko-KR" dirty="0"/>
              <a:t>z</a:t>
            </a:r>
            <a:endParaRPr lang="ko-KR" altLang="en-US" dirty="0"/>
          </a:p>
        </p:txBody>
      </p:sp>
    </p:spTree>
    <p:extLst>
      <p:ext uri="{BB962C8B-B14F-4D97-AF65-F5344CB8AC3E}">
        <p14:creationId xmlns:p14="http://schemas.microsoft.com/office/powerpoint/2010/main" val="4028667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모서리가 둥근 직사각형 27"/>
          <p:cNvSpPr/>
          <p:nvPr/>
        </p:nvSpPr>
        <p:spPr bwMode="auto">
          <a:xfrm>
            <a:off x="72008" y="3081410"/>
            <a:ext cx="4139952" cy="1158278"/>
          </a:xfrm>
          <a:prstGeom prst="roundRect">
            <a:avLst/>
          </a:prstGeom>
          <a:solidFill>
            <a:schemeClr val="bg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solidFill>
                <a:srgbClr val="FF0000"/>
              </a:solidFill>
              <a:latin typeface="Arial" pitchFamily="34" charset="0"/>
              <a:ea typeface="돋움" pitchFamily="50" charset="-127"/>
            </a:endParaRPr>
          </a:p>
        </p:txBody>
      </p:sp>
      <p:sp>
        <p:nvSpPr>
          <p:cNvPr id="3" name="제목 2"/>
          <p:cNvSpPr>
            <a:spLocks noGrp="1"/>
          </p:cNvSpPr>
          <p:nvPr>
            <p:ph type="title"/>
          </p:nvPr>
        </p:nvSpPr>
        <p:spPr/>
        <p:txBody>
          <a:bodyPr/>
          <a:lstStyle/>
          <a:p>
            <a:r>
              <a:rPr lang="en-CA" altLang="ko-KR" dirty="0"/>
              <a:t>Multi-layer Perceptron </a:t>
            </a:r>
            <a:r>
              <a:rPr lang="ko-KR" altLang="en-US" dirty="0"/>
              <a:t>학습</a:t>
            </a:r>
          </a:p>
        </p:txBody>
      </p:sp>
      <p:sp>
        <p:nvSpPr>
          <p:cNvPr id="2" name="슬라이드 번호 개체 틀 1">
            <a:extLst>
              <a:ext uri="{FF2B5EF4-FFF2-40B4-BE49-F238E27FC236}">
                <a16:creationId xmlns="" xmlns:a16="http://schemas.microsoft.com/office/drawing/2014/main" id="{A9E0F16C-78D9-4C11-924F-AF9C63E592F7}"/>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30</a:t>
            </a:fld>
            <a:endParaRPr lang="en-US" altLang="ko-KR" dirty="0"/>
          </a:p>
        </p:txBody>
      </p:sp>
      <p:sp>
        <p:nvSpPr>
          <p:cNvPr id="52" name="TextBox 51"/>
          <p:cNvSpPr txBox="1"/>
          <p:nvPr/>
        </p:nvSpPr>
        <p:spPr>
          <a:xfrm>
            <a:off x="4173823" y="1636930"/>
            <a:ext cx="5137945" cy="2246769"/>
          </a:xfrm>
          <a:prstGeom prst="rect">
            <a:avLst/>
          </a:prstGeom>
          <a:noFill/>
        </p:spPr>
        <p:txBody>
          <a:bodyPr wrap="none" rtlCol="0">
            <a:spAutoFit/>
          </a:bodyPr>
          <a:lstStyle/>
          <a:p>
            <a:r>
              <a:rPr lang="en-US" altLang="ko-KR" sz="2400" dirty="0"/>
              <a:t>MLP </a:t>
            </a:r>
            <a:r>
              <a:rPr lang="ko-KR" altLang="en-US" sz="2400" dirty="0"/>
              <a:t>학습을 위해 해주어야  하는 일</a:t>
            </a:r>
            <a:endParaRPr lang="en-US" altLang="ko-KR" sz="2400" dirty="0"/>
          </a:p>
          <a:p>
            <a:endParaRPr lang="en-US" altLang="ko-KR" sz="3600" dirty="0"/>
          </a:p>
          <a:p>
            <a:pPr marL="457200" indent="-457200">
              <a:buAutoNum type="arabicPeriod"/>
            </a:pPr>
            <a:r>
              <a:rPr lang="en-US" altLang="ko-KR" sz="2000" i="1" dirty="0"/>
              <a:t>Input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en-US" altLang="ko-KR" sz="2000" i="1" dirty="0"/>
              <a:t>Output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en-US" altLang="ko-KR" sz="2000" i="1" dirty="0">
                <a:solidFill>
                  <a:srgbClr val="FF0000"/>
                </a:solidFill>
              </a:rPr>
              <a:t>Hidden layer</a:t>
            </a:r>
            <a:r>
              <a:rPr lang="ko-KR" altLang="en-US" sz="2000" i="1" dirty="0">
                <a:solidFill>
                  <a:srgbClr val="FF0000"/>
                </a:solidFill>
              </a:rPr>
              <a:t>의  </a:t>
            </a:r>
            <a:r>
              <a:rPr lang="en-US" altLang="ko-KR" sz="2000" i="1" dirty="0">
                <a:solidFill>
                  <a:srgbClr val="FF0000"/>
                </a:solidFill>
              </a:rPr>
              <a:t>node </a:t>
            </a:r>
            <a:r>
              <a:rPr lang="ko-KR" altLang="en-US" sz="2000" i="1" dirty="0">
                <a:solidFill>
                  <a:srgbClr val="FF0000"/>
                </a:solidFill>
              </a:rPr>
              <a:t>수 결정</a:t>
            </a:r>
            <a:endParaRPr lang="en-US" altLang="ko-KR" sz="2000" i="1" dirty="0">
              <a:solidFill>
                <a:srgbClr val="FF0000"/>
              </a:solidFill>
            </a:endParaRPr>
          </a:p>
          <a:p>
            <a:pPr marL="457200" indent="-457200">
              <a:buAutoNum type="arabicPeriod"/>
            </a:pPr>
            <a:r>
              <a:rPr lang="ko-KR" altLang="en-US" sz="2000" i="1" dirty="0"/>
              <a:t>학습 </a:t>
            </a:r>
            <a:r>
              <a:rPr lang="en-US" altLang="ko-KR" sz="2000" i="1" dirty="0"/>
              <a:t> algorithm</a:t>
            </a:r>
            <a:r>
              <a:rPr lang="ko-KR" altLang="en-US" sz="2000" i="1" dirty="0"/>
              <a:t>을 이용한 </a:t>
            </a:r>
            <a:r>
              <a:rPr lang="en-US" altLang="ko-KR" sz="2000" i="1" dirty="0"/>
              <a:t> weight </a:t>
            </a:r>
            <a:r>
              <a:rPr lang="ko-KR" altLang="en-US" sz="2000" i="1" dirty="0"/>
              <a:t>추정</a:t>
            </a:r>
            <a:endParaRPr lang="en-US" altLang="ko-KR" sz="1050" dirty="0"/>
          </a:p>
        </p:txBody>
      </p:sp>
      <p:sp>
        <p:nvSpPr>
          <p:cNvPr id="53" name="타원 52"/>
          <p:cNvSpPr/>
          <p:nvPr/>
        </p:nvSpPr>
        <p:spPr>
          <a:xfrm>
            <a:off x="354871"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타원 53"/>
          <p:cNvSpPr/>
          <p:nvPr/>
        </p:nvSpPr>
        <p:spPr>
          <a:xfrm>
            <a:off x="1867039"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타원 54"/>
          <p:cNvSpPr/>
          <p:nvPr/>
        </p:nvSpPr>
        <p:spPr>
          <a:xfrm>
            <a:off x="3379207"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타원 55"/>
          <p:cNvSpPr/>
          <p:nvPr/>
        </p:nvSpPr>
        <p:spPr>
          <a:xfrm>
            <a:off x="354871"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7" name="타원 56"/>
          <p:cNvSpPr/>
          <p:nvPr/>
        </p:nvSpPr>
        <p:spPr>
          <a:xfrm>
            <a:off x="1867039"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8" name="타원 57"/>
          <p:cNvSpPr/>
          <p:nvPr/>
        </p:nvSpPr>
        <p:spPr>
          <a:xfrm>
            <a:off x="3379207"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9" name="타원 58"/>
          <p:cNvSpPr/>
          <p:nvPr/>
        </p:nvSpPr>
        <p:spPr>
          <a:xfrm>
            <a:off x="1865704" y="1527149"/>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0" name="직선 연결선 59"/>
          <p:cNvCxnSpPr>
            <a:stCxn id="53" idx="0"/>
            <a:endCxn id="56" idx="4"/>
          </p:cNvCxnSpPr>
          <p:nvPr/>
        </p:nvCxnSpPr>
        <p:spPr>
          <a:xfrm flipV="1">
            <a:off x="678907"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직선 연결선 60"/>
          <p:cNvCxnSpPr>
            <a:cxnSpLocks/>
            <a:stCxn id="54" idx="0"/>
            <a:endCxn id="56" idx="4"/>
          </p:cNvCxnSpPr>
          <p:nvPr/>
        </p:nvCxnSpPr>
        <p:spPr>
          <a:xfrm flipH="1"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a:stCxn id="55" idx="0"/>
            <a:endCxn id="56" idx="4"/>
          </p:cNvCxnSpPr>
          <p:nvPr/>
        </p:nvCxnSpPr>
        <p:spPr>
          <a:xfrm flipH="1" flipV="1">
            <a:off x="678907" y="3987989"/>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직선 연결선 62"/>
          <p:cNvCxnSpPr>
            <a:cxnSpLocks/>
            <a:stCxn id="54" idx="0"/>
            <a:endCxn id="57" idx="4"/>
          </p:cNvCxnSpPr>
          <p:nvPr/>
        </p:nvCxnSpPr>
        <p:spPr>
          <a:xfrm flipV="1">
            <a:off x="2191075"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직선 연결선 63"/>
          <p:cNvCxnSpPr>
            <a:cxnSpLocks/>
            <a:stCxn id="53" idx="0"/>
            <a:endCxn id="57" idx="4"/>
          </p:cNvCxnSpPr>
          <p:nvPr/>
        </p:nvCxnSpPr>
        <p:spPr>
          <a:xfrm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p:cNvCxnSpPr>
            <a:cxnSpLocks/>
            <a:stCxn id="55" idx="0"/>
            <a:endCxn id="57" idx="4"/>
          </p:cNvCxnSpPr>
          <p:nvPr/>
        </p:nvCxnSpPr>
        <p:spPr>
          <a:xfrm flipH="1" flipV="1">
            <a:off x="2191075"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직선 연결선 65"/>
          <p:cNvCxnSpPr>
            <a:cxnSpLocks/>
            <a:stCxn id="56" idx="0"/>
            <a:endCxn id="59" idx="4"/>
          </p:cNvCxnSpPr>
          <p:nvPr/>
        </p:nvCxnSpPr>
        <p:spPr>
          <a:xfrm flipV="1">
            <a:off x="678909" y="2175221"/>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직선 연결선 66"/>
          <p:cNvCxnSpPr>
            <a:cxnSpLocks/>
            <a:stCxn id="57" idx="0"/>
            <a:endCxn id="59" idx="4"/>
          </p:cNvCxnSpPr>
          <p:nvPr/>
        </p:nvCxnSpPr>
        <p:spPr>
          <a:xfrm flipH="1" flipV="1">
            <a:off x="2189742" y="2175221"/>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직선 연결선 67"/>
          <p:cNvCxnSpPr>
            <a:cxnSpLocks/>
            <a:stCxn id="58" idx="0"/>
            <a:endCxn id="59" idx="4"/>
          </p:cNvCxnSpPr>
          <p:nvPr/>
        </p:nvCxnSpPr>
        <p:spPr>
          <a:xfrm flipH="1" flipV="1">
            <a:off x="2189742" y="2175221"/>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453156" y="508838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453156" y="5088383"/>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994816" y="5082825"/>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994816" y="5082825"/>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71" name="TextBox 70"/>
          <p:cNvSpPr txBox="1"/>
          <p:nvPr/>
        </p:nvSpPr>
        <p:spPr>
          <a:xfrm>
            <a:off x="3472096" y="5142508"/>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72" name="TextBox 71"/>
              <p:cNvSpPr txBox="1"/>
              <p:nvPr/>
            </p:nvSpPr>
            <p:spPr>
              <a:xfrm>
                <a:off x="465132" y="3477217"/>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465132" y="3477217"/>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1995422" y="3484896"/>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995422" y="3484896"/>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74" name="TextBox 73"/>
          <p:cNvSpPr txBox="1"/>
          <p:nvPr/>
        </p:nvSpPr>
        <p:spPr>
          <a:xfrm>
            <a:off x="3575368" y="3524242"/>
            <a:ext cx="311304" cy="369332"/>
          </a:xfrm>
          <a:prstGeom prst="rect">
            <a:avLst/>
          </a:prstGeom>
          <a:noFill/>
        </p:spPr>
        <p:txBody>
          <a:bodyPr wrap="none" rtlCol="0">
            <a:spAutoFit/>
          </a:bodyPr>
          <a:lstStyle/>
          <a:p>
            <a:r>
              <a:rPr lang="en-US" altLang="ko-KR" dirty="0"/>
              <a:t>1</a:t>
            </a:r>
            <a:endParaRPr lang="ko-KR" altLang="en-US" dirty="0"/>
          </a:p>
        </p:txBody>
      </p:sp>
      <p:sp>
        <p:nvSpPr>
          <p:cNvPr id="75" name="TextBox 74"/>
          <p:cNvSpPr txBox="1"/>
          <p:nvPr/>
        </p:nvSpPr>
        <p:spPr>
          <a:xfrm>
            <a:off x="2051720" y="1636928"/>
            <a:ext cx="276038" cy="369332"/>
          </a:xfrm>
          <a:prstGeom prst="rect">
            <a:avLst/>
          </a:prstGeom>
          <a:noFill/>
        </p:spPr>
        <p:txBody>
          <a:bodyPr wrap="square" rtlCol="0">
            <a:spAutoFit/>
          </a:bodyPr>
          <a:lstStyle/>
          <a:p>
            <a:r>
              <a:rPr lang="en-US" altLang="ko-KR" dirty="0"/>
              <a:t>z</a:t>
            </a:r>
            <a:endParaRPr lang="ko-KR" altLang="en-US" dirty="0"/>
          </a:p>
        </p:txBody>
      </p:sp>
    </p:spTree>
    <p:extLst>
      <p:ext uri="{BB962C8B-B14F-4D97-AF65-F5344CB8AC3E}">
        <p14:creationId xmlns:p14="http://schemas.microsoft.com/office/powerpoint/2010/main" val="3448413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모서리가 둥근 직사각형 28"/>
          <p:cNvSpPr/>
          <p:nvPr/>
        </p:nvSpPr>
        <p:spPr bwMode="auto">
          <a:xfrm>
            <a:off x="294405" y="4245733"/>
            <a:ext cx="3142598" cy="432217"/>
          </a:xfrm>
          <a:prstGeom prst="roundRect">
            <a:avLst/>
          </a:prstGeom>
          <a:solidFill>
            <a:schemeClr val="bg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solidFill>
                <a:srgbClr val="FF0000"/>
              </a:solidFill>
              <a:latin typeface="Arial" pitchFamily="34" charset="0"/>
              <a:ea typeface="돋움" pitchFamily="50" charset="-127"/>
            </a:endParaRPr>
          </a:p>
        </p:txBody>
      </p:sp>
      <p:sp>
        <p:nvSpPr>
          <p:cNvPr id="28" name="모서리가 둥근 직사각형 27"/>
          <p:cNvSpPr/>
          <p:nvPr/>
        </p:nvSpPr>
        <p:spPr bwMode="auto">
          <a:xfrm>
            <a:off x="652966" y="2541461"/>
            <a:ext cx="3142598" cy="432217"/>
          </a:xfrm>
          <a:prstGeom prst="roundRect">
            <a:avLst/>
          </a:prstGeom>
          <a:solidFill>
            <a:schemeClr val="bg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solidFill>
                <a:srgbClr val="FF0000"/>
              </a:solidFill>
              <a:latin typeface="Arial" pitchFamily="34" charset="0"/>
              <a:ea typeface="돋움" pitchFamily="50" charset="-127"/>
            </a:endParaRPr>
          </a:p>
        </p:txBody>
      </p:sp>
      <p:sp>
        <p:nvSpPr>
          <p:cNvPr id="3" name="제목 2"/>
          <p:cNvSpPr>
            <a:spLocks noGrp="1"/>
          </p:cNvSpPr>
          <p:nvPr>
            <p:ph type="title"/>
          </p:nvPr>
        </p:nvSpPr>
        <p:spPr/>
        <p:txBody>
          <a:bodyPr/>
          <a:lstStyle/>
          <a:p>
            <a:r>
              <a:rPr lang="en-CA" altLang="ko-KR" dirty="0"/>
              <a:t>Multi-layer Perceptron </a:t>
            </a:r>
            <a:r>
              <a:rPr lang="ko-KR" altLang="en-US" dirty="0"/>
              <a:t>학습</a:t>
            </a:r>
          </a:p>
        </p:txBody>
      </p:sp>
      <p:sp>
        <p:nvSpPr>
          <p:cNvPr id="2" name="슬라이드 번호 개체 틀 1">
            <a:extLst>
              <a:ext uri="{FF2B5EF4-FFF2-40B4-BE49-F238E27FC236}">
                <a16:creationId xmlns="" xmlns:a16="http://schemas.microsoft.com/office/drawing/2014/main" id="{C5A14A76-EF75-4CA0-9BA6-0430273F4BCA}"/>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31</a:t>
            </a:fld>
            <a:endParaRPr lang="en-US" altLang="ko-KR" dirty="0"/>
          </a:p>
        </p:txBody>
      </p:sp>
      <p:sp>
        <p:nvSpPr>
          <p:cNvPr id="52" name="TextBox 51"/>
          <p:cNvSpPr txBox="1"/>
          <p:nvPr/>
        </p:nvSpPr>
        <p:spPr>
          <a:xfrm>
            <a:off x="4173823" y="1636930"/>
            <a:ext cx="5137945" cy="2246769"/>
          </a:xfrm>
          <a:prstGeom prst="rect">
            <a:avLst/>
          </a:prstGeom>
          <a:noFill/>
        </p:spPr>
        <p:txBody>
          <a:bodyPr wrap="none" rtlCol="0">
            <a:spAutoFit/>
          </a:bodyPr>
          <a:lstStyle/>
          <a:p>
            <a:r>
              <a:rPr lang="en-US" altLang="ko-KR" sz="2400" dirty="0"/>
              <a:t>MLP </a:t>
            </a:r>
            <a:r>
              <a:rPr lang="ko-KR" altLang="en-US" sz="2400" dirty="0"/>
              <a:t>학습을 위해 해주어야  하는 일</a:t>
            </a:r>
            <a:endParaRPr lang="en-US" altLang="ko-KR" sz="2400" dirty="0"/>
          </a:p>
          <a:p>
            <a:endParaRPr lang="en-US" altLang="ko-KR" sz="3600" dirty="0"/>
          </a:p>
          <a:p>
            <a:pPr marL="457200" indent="-457200">
              <a:buAutoNum type="arabicPeriod"/>
            </a:pPr>
            <a:r>
              <a:rPr lang="en-US" altLang="ko-KR" sz="2000" i="1" dirty="0"/>
              <a:t>Input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en-US" altLang="ko-KR" sz="2000" i="1" dirty="0"/>
              <a:t>Output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en-US" altLang="ko-KR" sz="2000" i="1" dirty="0"/>
              <a:t>Hidden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ko-KR" altLang="en-US" sz="2000" i="1" dirty="0">
                <a:solidFill>
                  <a:srgbClr val="FF0000"/>
                </a:solidFill>
              </a:rPr>
              <a:t>학습 </a:t>
            </a:r>
            <a:r>
              <a:rPr lang="en-US" altLang="ko-KR" sz="2000" i="1" dirty="0">
                <a:solidFill>
                  <a:srgbClr val="FF0000"/>
                </a:solidFill>
              </a:rPr>
              <a:t> algorithm</a:t>
            </a:r>
            <a:r>
              <a:rPr lang="ko-KR" altLang="en-US" sz="2000" i="1" dirty="0">
                <a:solidFill>
                  <a:srgbClr val="FF0000"/>
                </a:solidFill>
              </a:rPr>
              <a:t>을 이용한 </a:t>
            </a:r>
            <a:r>
              <a:rPr lang="en-US" altLang="ko-KR" sz="2000" i="1" dirty="0">
                <a:solidFill>
                  <a:srgbClr val="FF0000"/>
                </a:solidFill>
              </a:rPr>
              <a:t> weight </a:t>
            </a:r>
            <a:r>
              <a:rPr lang="ko-KR" altLang="en-US" sz="2000" i="1" dirty="0">
                <a:solidFill>
                  <a:srgbClr val="FF0000"/>
                </a:solidFill>
              </a:rPr>
              <a:t>추정</a:t>
            </a:r>
            <a:endParaRPr lang="en-US" altLang="ko-KR" sz="1050" dirty="0">
              <a:solidFill>
                <a:srgbClr val="FF0000"/>
              </a:solidFill>
            </a:endParaRPr>
          </a:p>
        </p:txBody>
      </p:sp>
      <p:sp>
        <p:nvSpPr>
          <p:cNvPr id="53" name="타원 52"/>
          <p:cNvSpPr/>
          <p:nvPr/>
        </p:nvSpPr>
        <p:spPr>
          <a:xfrm>
            <a:off x="354871"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타원 53"/>
          <p:cNvSpPr/>
          <p:nvPr/>
        </p:nvSpPr>
        <p:spPr>
          <a:xfrm>
            <a:off x="1867039"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타원 54"/>
          <p:cNvSpPr/>
          <p:nvPr/>
        </p:nvSpPr>
        <p:spPr>
          <a:xfrm>
            <a:off x="3379207"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타원 55"/>
          <p:cNvSpPr/>
          <p:nvPr/>
        </p:nvSpPr>
        <p:spPr>
          <a:xfrm>
            <a:off x="354871"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7" name="타원 56"/>
          <p:cNvSpPr/>
          <p:nvPr/>
        </p:nvSpPr>
        <p:spPr>
          <a:xfrm>
            <a:off x="1867039"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8" name="타원 57"/>
          <p:cNvSpPr/>
          <p:nvPr/>
        </p:nvSpPr>
        <p:spPr>
          <a:xfrm>
            <a:off x="3379207"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9" name="타원 58"/>
          <p:cNvSpPr/>
          <p:nvPr/>
        </p:nvSpPr>
        <p:spPr>
          <a:xfrm>
            <a:off x="1865704" y="1527149"/>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0" name="직선 연결선 59"/>
          <p:cNvCxnSpPr>
            <a:stCxn id="53" idx="0"/>
            <a:endCxn id="56" idx="4"/>
          </p:cNvCxnSpPr>
          <p:nvPr/>
        </p:nvCxnSpPr>
        <p:spPr>
          <a:xfrm flipV="1">
            <a:off x="678907"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직선 연결선 60"/>
          <p:cNvCxnSpPr>
            <a:cxnSpLocks/>
            <a:stCxn id="54" idx="0"/>
            <a:endCxn id="56" idx="4"/>
          </p:cNvCxnSpPr>
          <p:nvPr/>
        </p:nvCxnSpPr>
        <p:spPr>
          <a:xfrm flipH="1"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a:stCxn id="55" idx="0"/>
            <a:endCxn id="56" idx="4"/>
          </p:cNvCxnSpPr>
          <p:nvPr/>
        </p:nvCxnSpPr>
        <p:spPr>
          <a:xfrm flipH="1" flipV="1">
            <a:off x="678907" y="3987989"/>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직선 연결선 62"/>
          <p:cNvCxnSpPr>
            <a:cxnSpLocks/>
            <a:stCxn id="54" idx="0"/>
            <a:endCxn id="57" idx="4"/>
          </p:cNvCxnSpPr>
          <p:nvPr/>
        </p:nvCxnSpPr>
        <p:spPr>
          <a:xfrm flipV="1">
            <a:off x="2191075"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직선 연결선 63"/>
          <p:cNvCxnSpPr>
            <a:cxnSpLocks/>
            <a:stCxn id="53" idx="0"/>
            <a:endCxn id="57" idx="4"/>
          </p:cNvCxnSpPr>
          <p:nvPr/>
        </p:nvCxnSpPr>
        <p:spPr>
          <a:xfrm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p:cNvCxnSpPr>
            <a:cxnSpLocks/>
            <a:stCxn id="55" idx="0"/>
            <a:endCxn id="57" idx="4"/>
          </p:cNvCxnSpPr>
          <p:nvPr/>
        </p:nvCxnSpPr>
        <p:spPr>
          <a:xfrm flipH="1" flipV="1">
            <a:off x="2191075"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직선 연결선 65"/>
          <p:cNvCxnSpPr>
            <a:cxnSpLocks/>
            <a:stCxn id="56" idx="0"/>
            <a:endCxn id="59" idx="4"/>
          </p:cNvCxnSpPr>
          <p:nvPr/>
        </p:nvCxnSpPr>
        <p:spPr>
          <a:xfrm flipV="1">
            <a:off x="678909" y="2175221"/>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직선 연결선 66"/>
          <p:cNvCxnSpPr>
            <a:cxnSpLocks/>
            <a:stCxn id="57" idx="0"/>
            <a:endCxn id="59" idx="4"/>
          </p:cNvCxnSpPr>
          <p:nvPr/>
        </p:nvCxnSpPr>
        <p:spPr>
          <a:xfrm flipH="1" flipV="1">
            <a:off x="2189742" y="2175221"/>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직선 연결선 67"/>
          <p:cNvCxnSpPr>
            <a:cxnSpLocks/>
            <a:stCxn id="58" idx="0"/>
            <a:endCxn id="59" idx="4"/>
          </p:cNvCxnSpPr>
          <p:nvPr/>
        </p:nvCxnSpPr>
        <p:spPr>
          <a:xfrm flipH="1" flipV="1">
            <a:off x="2189742" y="2175221"/>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453156" y="508838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453156" y="5088383"/>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994816" y="5082825"/>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994816" y="5082825"/>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71" name="TextBox 70"/>
          <p:cNvSpPr txBox="1"/>
          <p:nvPr/>
        </p:nvSpPr>
        <p:spPr>
          <a:xfrm>
            <a:off x="3472096" y="5142508"/>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72" name="TextBox 71"/>
              <p:cNvSpPr txBox="1"/>
              <p:nvPr/>
            </p:nvSpPr>
            <p:spPr>
              <a:xfrm>
                <a:off x="465132" y="3477217"/>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465132" y="3477217"/>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1995422" y="3484896"/>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995422" y="3484896"/>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74" name="TextBox 73"/>
          <p:cNvSpPr txBox="1"/>
          <p:nvPr/>
        </p:nvSpPr>
        <p:spPr>
          <a:xfrm>
            <a:off x="3575368" y="3524242"/>
            <a:ext cx="311304" cy="369332"/>
          </a:xfrm>
          <a:prstGeom prst="rect">
            <a:avLst/>
          </a:prstGeom>
          <a:noFill/>
        </p:spPr>
        <p:txBody>
          <a:bodyPr wrap="none" rtlCol="0">
            <a:spAutoFit/>
          </a:bodyPr>
          <a:lstStyle/>
          <a:p>
            <a:r>
              <a:rPr lang="en-US" altLang="ko-KR" dirty="0"/>
              <a:t>1</a:t>
            </a:r>
            <a:endParaRPr lang="ko-KR" altLang="en-US" dirty="0"/>
          </a:p>
        </p:txBody>
      </p:sp>
      <p:sp>
        <p:nvSpPr>
          <p:cNvPr id="75" name="TextBox 74"/>
          <p:cNvSpPr txBox="1"/>
          <p:nvPr/>
        </p:nvSpPr>
        <p:spPr>
          <a:xfrm>
            <a:off x="2051720" y="1636928"/>
            <a:ext cx="276038" cy="369332"/>
          </a:xfrm>
          <a:prstGeom prst="rect">
            <a:avLst/>
          </a:prstGeom>
          <a:noFill/>
        </p:spPr>
        <p:txBody>
          <a:bodyPr wrap="square" rtlCol="0">
            <a:spAutoFit/>
          </a:bodyPr>
          <a:lstStyle/>
          <a:p>
            <a:r>
              <a:rPr lang="en-US" altLang="ko-KR" dirty="0"/>
              <a:t>z</a:t>
            </a:r>
            <a:endParaRPr lang="ko-KR" altLang="en-US" dirty="0"/>
          </a:p>
        </p:txBody>
      </p:sp>
    </p:spTree>
    <p:extLst>
      <p:ext uri="{BB962C8B-B14F-4D97-AF65-F5344CB8AC3E}">
        <p14:creationId xmlns:p14="http://schemas.microsoft.com/office/powerpoint/2010/main" val="1197056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Multi-Layer</a:t>
            </a:r>
            <a:r>
              <a:rPr lang="ko-KR" altLang="en-US" dirty="0"/>
              <a:t> </a:t>
            </a:r>
            <a:r>
              <a:rPr lang="en-US" altLang="ko-KR" dirty="0"/>
              <a:t>Perceptron</a:t>
            </a:r>
            <a:r>
              <a:rPr lang="ko-KR" altLang="en-US" dirty="0"/>
              <a:t> 학습</a:t>
            </a:r>
          </a:p>
        </p:txBody>
      </p:sp>
      <p:sp>
        <p:nvSpPr>
          <p:cNvPr id="31" name="내용 개체 틀 37"/>
          <p:cNvSpPr>
            <a:spLocks noGrp="1"/>
          </p:cNvSpPr>
          <p:nvPr>
            <p:ph idx="1"/>
          </p:nvPr>
        </p:nvSpPr>
        <p:spPr/>
        <p:txBody>
          <a:bodyPr/>
          <a:lstStyle/>
          <a:p>
            <a:r>
              <a:rPr lang="en-US" altLang="ko-KR" dirty="0"/>
              <a:t>MLP </a:t>
            </a:r>
            <a:r>
              <a:rPr lang="ko-KR" altLang="en-US" dirty="0"/>
              <a:t>학습을 위해 해주어야  하는 일</a:t>
            </a:r>
            <a:endParaRPr lang="en-US" altLang="ko-KR" sz="4400" dirty="0"/>
          </a:p>
          <a:p>
            <a:pPr marL="457200" indent="-457200">
              <a:buAutoNum type="arabicPeriod"/>
            </a:pPr>
            <a:r>
              <a:rPr lang="en-US" altLang="ko-KR" i="1" dirty="0"/>
              <a:t>Input layer</a:t>
            </a:r>
            <a:r>
              <a:rPr lang="ko-KR" altLang="en-US" i="1" dirty="0"/>
              <a:t>의  </a:t>
            </a:r>
            <a:r>
              <a:rPr lang="en-US" altLang="ko-KR" i="1" dirty="0"/>
              <a:t>node </a:t>
            </a:r>
            <a:r>
              <a:rPr lang="ko-KR" altLang="en-US" i="1" dirty="0"/>
              <a:t>수 결정</a:t>
            </a:r>
            <a:endParaRPr lang="en-US" altLang="ko-KR" i="1" dirty="0"/>
          </a:p>
          <a:p>
            <a:pPr lvl="1">
              <a:buFont typeface="Wingdings" panose="05000000000000000000" pitchFamily="2" charset="2"/>
              <a:buChar char="§"/>
            </a:pPr>
            <a:r>
              <a:rPr lang="en-US" altLang="ko-KR" i="1" dirty="0"/>
              <a:t> Domain</a:t>
            </a:r>
            <a:r>
              <a:rPr lang="ko-KR" altLang="en-US" i="1" dirty="0"/>
              <a:t>에 따라 결정</a:t>
            </a:r>
            <a:endParaRPr lang="en-US" altLang="ko-KR" i="1" dirty="0"/>
          </a:p>
          <a:p>
            <a:pPr marL="457200" indent="-457200">
              <a:buAutoNum type="arabicPeriod"/>
            </a:pPr>
            <a:r>
              <a:rPr lang="en-US" altLang="ko-KR" i="1" dirty="0"/>
              <a:t>Output layer</a:t>
            </a:r>
            <a:r>
              <a:rPr lang="ko-KR" altLang="en-US" i="1" dirty="0"/>
              <a:t>의 </a:t>
            </a:r>
            <a:r>
              <a:rPr lang="en-US" altLang="ko-KR" i="1" dirty="0"/>
              <a:t>node </a:t>
            </a:r>
            <a:r>
              <a:rPr lang="ko-KR" altLang="en-US" i="1" dirty="0"/>
              <a:t>수 결정</a:t>
            </a:r>
            <a:r>
              <a:rPr lang="en-US" altLang="ko-KR" i="1" dirty="0"/>
              <a:t> </a:t>
            </a:r>
          </a:p>
          <a:p>
            <a:pPr lvl="1">
              <a:buFont typeface="Wingdings" panose="05000000000000000000" pitchFamily="2" charset="2"/>
              <a:buChar char="§"/>
            </a:pPr>
            <a:r>
              <a:rPr lang="en-US" altLang="ko-KR" i="1" dirty="0"/>
              <a:t>Domain</a:t>
            </a:r>
            <a:r>
              <a:rPr lang="ko-KR" altLang="en-US" i="1" dirty="0"/>
              <a:t>에 따라 결정한다</a:t>
            </a:r>
            <a:endParaRPr lang="en-US" altLang="ko-KR" i="1" dirty="0"/>
          </a:p>
          <a:p>
            <a:pPr marL="457200" indent="-457200">
              <a:buAutoNum type="arabicPeriod"/>
            </a:pPr>
            <a:r>
              <a:rPr lang="en-US" altLang="ko-KR" i="1" dirty="0"/>
              <a:t>Hidden layer</a:t>
            </a:r>
            <a:r>
              <a:rPr lang="ko-KR" altLang="en-US" i="1" dirty="0"/>
              <a:t>의  </a:t>
            </a:r>
            <a:r>
              <a:rPr lang="en-US" altLang="ko-KR" i="1" dirty="0"/>
              <a:t>node </a:t>
            </a:r>
            <a:r>
              <a:rPr lang="ko-KR" altLang="en-US" i="1" dirty="0"/>
              <a:t>수 결정</a:t>
            </a:r>
            <a:endParaRPr lang="en-US" altLang="ko-KR" i="1" dirty="0"/>
          </a:p>
          <a:p>
            <a:pPr lvl="1">
              <a:buFont typeface="Wingdings" panose="05000000000000000000" pitchFamily="2" charset="2"/>
              <a:buChar char="§"/>
            </a:pPr>
            <a:r>
              <a:rPr lang="ko-KR" altLang="en-US" i="1" dirty="0"/>
              <a:t>실험을 통해 결정</a:t>
            </a:r>
            <a:endParaRPr lang="en-US" altLang="ko-KR" i="1" dirty="0"/>
          </a:p>
          <a:p>
            <a:pPr marL="457200" indent="-457200">
              <a:buAutoNum type="arabicPeriod"/>
            </a:pPr>
            <a:r>
              <a:rPr lang="ko-KR" altLang="en-US" i="1" dirty="0"/>
              <a:t>학습 </a:t>
            </a:r>
            <a:r>
              <a:rPr lang="en-US" altLang="ko-KR" i="1" dirty="0"/>
              <a:t> algorithm</a:t>
            </a:r>
            <a:r>
              <a:rPr lang="ko-KR" altLang="en-US" i="1" dirty="0"/>
              <a:t>을 이용한 </a:t>
            </a:r>
            <a:r>
              <a:rPr lang="en-US" altLang="ko-KR" i="1" dirty="0"/>
              <a:t> weight </a:t>
            </a:r>
            <a:r>
              <a:rPr lang="ko-KR" altLang="en-US" i="1" dirty="0"/>
              <a:t>추정</a:t>
            </a:r>
            <a:endParaRPr lang="en-US" altLang="ko-KR" i="1" dirty="0"/>
          </a:p>
          <a:p>
            <a:pPr lvl="1">
              <a:buFont typeface="Wingdings" panose="05000000000000000000" pitchFamily="2" charset="2"/>
              <a:buChar char="§"/>
            </a:pPr>
            <a:r>
              <a:rPr lang="en-US" altLang="ko-KR" sz="2000" dirty="0"/>
              <a:t>Back-propagation</a:t>
            </a:r>
            <a:r>
              <a:rPr lang="ko-KR" altLang="en-US" sz="2000" dirty="0"/>
              <a:t>알고리즘을 이용하여 레이블 된 학습 자료에 최적 </a:t>
            </a:r>
            <a:r>
              <a:rPr lang="en-US" altLang="ko-KR" sz="2000" dirty="0"/>
              <a:t>weigh</a:t>
            </a:r>
            <a:r>
              <a:rPr lang="ko-KR" altLang="en-US" sz="2000" dirty="0"/>
              <a:t>를 추정한다</a:t>
            </a:r>
            <a:endParaRPr lang="en-US" altLang="ko-KR" sz="1000" dirty="0"/>
          </a:p>
          <a:p>
            <a:endParaRPr lang="ko-KR" altLang="en-US" dirty="0"/>
          </a:p>
        </p:txBody>
      </p:sp>
      <p:sp>
        <p:nvSpPr>
          <p:cNvPr id="2" name="슬라이드 번호 개체 틀 1">
            <a:extLst>
              <a:ext uri="{FF2B5EF4-FFF2-40B4-BE49-F238E27FC236}">
                <a16:creationId xmlns="" xmlns:a16="http://schemas.microsoft.com/office/drawing/2014/main" id="{CFD4570B-6FCD-493C-8872-B926C01C9ADA}"/>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32</a:t>
            </a:fld>
            <a:endParaRPr lang="en-US" altLang="ko-KR" dirty="0"/>
          </a:p>
        </p:txBody>
      </p:sp>
    </p:spTree>
    <p:extLst>
      <p:ext uri="{BB962C8B-B14F-4D97-AF65-F5344CB8AC3E}">
        <p14:creationId xmlns:p14="http://schemas.microsoft.com/office/powerpoint/2010/main" val="93382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내용 개체 틀 37"/>
          <p:cNvSpPr txBox="1">
            <a:spLocks/>
          </p:cNvSpPr>
          <p:nvPr/>
        </p:nvSpPr>
        <p:spPr bwMode="auto">
          <a:xfrm>
            <a:off x="539752" y="1268413"/>
            <a:ext cx="8018463"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30000"/>
              </a:spcBef>
              <a:spcAft>
                <a:spcPct val="0"/>
              </a:spcAft>
              <a:buClr>
                <a:srgbClr val="FC0128"/>
              </a:buClr>
              <a:buSzPct val="70000"/>
              <a:buFont typeface="돋움" panose="020B0600000101010101" pitchFamily="50" charset="-127"/>
              <a:buChar char="■"/>
              <a:defRPr kumimoji="1" sz="2400" b="1">
                <a:solidFill>
                  <a:schemeClr val="tx1"/>
                </a:solidFill>
                <a:latin typeface="+mn-lt"/>
                <a:ea typeface="+mn-ea"/>
                <a:cs typeface="+mn-cs"/>
              </a:defRPr>
            </a:lvl1pPr>
            <a:lvl2pPr marL="542925" indent="-285750" algn="l" rtl="0" eaLnBrk="0" fontAlgn="base" hangingPunct="0">
              <a:spcBef>
                <a:spcPct val="30000"/>
              </a:spcBef>
              <a:spcAft>
                <a:spcPct val="0"/>
              </a:spcAft>
              <a:buClr>
                <a:schemeClr val="folHlink"/>
              </a:buClr>
              <a:buSzPct val="70000"/>
              <a:buFont typeface="Wingdings" pitchFamily="2" charset="2"/>
              <a:buChar char="l"/>
              <a:defRPr kumimoji="1" sz="2200">
                <a:solidFill>
                  <a:schemeClr val="tx1"/>
                </a:solidFill>
                <a:latin typeface="+mn-lt"/>
                <a:ea typeface="+mn-ea"/>
              </a:defRPr>
            </a:lvl2pPr>
            <a:lvl3pPr marL="809625" indent="-228600" algn="l" defTabSz="628650" rtl="0" eaLnBrk="0" fontAlgn="base" hangingPunct="0">
              <a:spcBef>
                <a:spcPct val="20000"/>
              </a:spcBef>
              <a:spcAft>
                <a:spcPct val="0"/>
              </a:spcAft>
              <a:buClr>
                <a:srgbClr val="FF0033"/>
              </a:buClr>
              <a:buSzPct val="50000"/>
              <a:buFont typeface="Wingdings" pitchFamily="2" charset="2"/>
              <a:buChar char="u"/>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kumimoji="1" sz="1400">
                <a:solidFill>
                  <a:schemeClr val="tx1"/>
                </a:solidFill>
                <a:latin typeface="Arial" pitchFamily="34" charset="0"/>
                <a:ea typeface="+mn-ea"/>
              </a:defRPr>
            </a:lvl5pPr>
            <a:lvl6pPr marL="2514600" indent="-228600" algn="l" rtl="0" fontAlgn="base">
              <a:spcBef>
                <a:spcPct val="20000"/>
              </a:spcBef>
              <a:spcAft>
                <a:spcPct val="0"/>
              </a:spcAft>
              <a:buChar char="•"/>
              <a:defRPr kumimoji="1" sz="2000">
                <a:solidFill>
                  <a:schemeClr val="tx1"/>
                </a:solidFill>
                <a:latin typeface="Arial" pitchFamily="34" charset="0"/>
                <a:ea typeface="+mn-ea"/>
              </a:defRPr>
            </a:lvl6pPr>
            <a:lvl7pPr marL="2971800" indent="-228600" algn="l" rtl="0" fontAlgn="base">
              <a:spcBef>
                <a:spcPct val="20000"/>
              </a:spcBef>
              <a:spcAft>
                <a:spcPct val="0"/>
              </a:spcAft>
              <a:buChar char="•"/>
              <a:defRPr kumimoji="1" sz="2000">
                <a:solidFill>
                  <a:schemeClr val="tx1"/>
                </a:solidFill>
                <a:latin typeface="Arial" pitchFamily="34" charset="0"/>
                <a:ea typeface="+mn-ea"/>
              </a:defRPr>
            </a:lvl7pPr>
            <a:lvl8pPr marL="3429000" indent="-228600" algn="l" rtl="0" fontAlgn="base">
              <a:spcBef>
                <a:spcPct val="20000"/>
              </a:spcBef>
              <a:spcAft>
                <a:spcPct val="0"/>
              </a:spcAft>
              <a:buChar char="•"/>
              <a:defRPr kumimoji="1" sz="2000">
                <a:solidFill>
                  <a:schemeClr val="tx1"/>
                </a:solidFill>
                <a:latin typeface="Arial" pitchFamily="34" charset="0"/>
                <a:ea typeface="+mn-ea"/>
              </a:defRPr>
            </a:lvl8pPr>
            <a:lvl9pPr marL="3886200" indent="-228600" algn="l" rtl="0" fontAlgn="base">
              <a:spcBef>
                <a:spcPct val="20000"/>
              </a:spcBef>
              <a:spcAft>
                <a:spcPct val="0"/>
              </a:spcAft>
              <a:buChar char="•"/>
              <a:defRPr kumimoji="1" sz="2000">
                <a:solidFill>
                  <a:schemeClr val="tx1"/>
                </a:solidFill>
                <a:latin typeface="Arial" pitchFamily="34" charset="0"/>
                <a:ea typeface="+mn-ea"/>
              </a:defRPr>
            </a:lvl9pPr>
          </a:lstStyle>
          <a:p>
            <a:pPr latinLnBrk="0"/>
            <a:r>
              <a:rPr lang="ko-KR" altLang="en-US" sz="2800" dirty="0">
                <a:latin typeface="Times New Roman" pitchFamily="18" charset="0"/>
                <a:ea typeface="돋움" pitchFamily="50" charset="-127"/>
              </a:rPr>
              <a:t>학습은 </a:t>
            </a:r>
            <a:r>
              <a:rPr lang="en-US" altLang="ko-KR" sz="2800" dirty="0">
                <a:latin typeface="Times New Roman" pitchFamily="18" charset="0"/>
                <a:ea typeface="돋움" pitchFamily="50" charset="-127"/>
              </a:rPr>
              <a:t>back propagation </a:t>
            </a:r>
            <a:r>
              <a:rPr lang="ko-KR" altLang="en-US" sz="2800" dirty="0">
                <a:latin typeface="Times New Roman" pitchFamily="18" charset="0"/>
                <a:ea typeface="돋움" pitchFamily="50" charset="-127"/>
              </a:rPr>
              <a:t>알고리즘으로 수행됨</a:t>
            </a:r>
            <a:endParaRPr lang="en-US" altLang="ko-KR" sz="2800" b="0" dirty="0">
              <a:latin typeface="Times New Roman" pitchFamily="18" charset="0"/>
              <a:ea typeface="돋움" pitchFamily="50" charset="-127"/>
            </a:endParaRPr>
          </a:p>
          <a:p>
            <a:pPr latinLnBrk="0"/>
            <a:endParaRPr lang="ko-KR" altLang="en-US" sz="2800" kern="0" dirty="0"/>
          </a:p>
        </p:txBody>
      </p:sp>
      <p:sp>
        <p:nvSpPr>
          <p:cNvPr id="2" name="제목 1"/>
          <p:cNvSpPr>
            <a:spLocks noGrp="1"/>
          </p:cNvSpPr>
          <p:nvPr>
            <p:ph type="title"/>
          </p:nvPr>
        </p:nvSpPr>
        <p:spPr>
          <a:xfrm>
            <a:off x="683568" y="410206"/>
            <a:ext cx="9003432" cy="1325563"/>
          </a:xfrm>
        </p:spPr>
        <p:txBody>
          <a:bodyPr>
            <a:normAutofit/>
          </a:bodyPr>
          <a:lstStyle/>
          <a:p>
            <a:r>
              <a:rPr lang="en-US" altLang="ko-KR" sz="3200" dirty="0"/>
              <a:t>Back-propagation algorithm</a:t>
            </a:r>
            <a:endParaRPr lang="ko-KR" altLang="en-US" sz="3200" dirty="0"/>
          </a:p>
        </p:txBody>
      </p:sp>
      <p:sp>
        <p:nvSpPr>
          <p:cNvPr id="3" name="슬라이드 번호 개체 틀 2">
            <a:extLst>
              <a:ext uri="{FF2B5EF4-FFF2-40B4-BE49-F238E27FC236}">
                <a16:creationId xmlns="" xmlns:a16="http://schemas.microsoft.com/office/drawing/2014/main" id="{164BFD3C-8048-4501-9EC8-C60EB58D57E0}"/>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33</a:t>
            </a:fld>
            <a:endParaRPr lang="en-US" altLang="ko-KR" dirty="0"/>
          </a:p>
        </p:txBody>
      </p:sp>
      <p:sp>
        <p:nvSpPr>
          <p:cNvPr id="66" name="오른쪽 화살표 65"/>
          <p:cNvSpPr/>
          <p:nvPr/>
        </p:nvSpPr>
        <p:spPr bwMode="auto">
          <a:xfrm>
            <a:off x="2515553" y="2299074"/>
            <a:ext cx="4320480" cy="216024"/>
          </a:xfrm>
          <a:prstGeom prst="rightArrow">
            <a:avLst>
              <a:gd name="adj1" fmla="val 50000"/>
              <a:gd name="adj2" fmla="val 173791"/>
            </a:avLst>
          </a:prstGeom>
          <a:solidFill>
            <a:srgbClr val="FC0128"/>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67" name="오른쪽 화살표 66"/>
          <p:cNvSpPr/>
          <p:nvPr/>
        </p:nvSpPr>
        <p:spPr bwMode="auto">
          <a:xfrm rot="10800000">
            <a:off x="2479172" y="5131136"/>
            <a:ext cx="4320480" cy="216024"/>
          </a:xfrm>
          <a:prstGeom prst="rightArrow">
            <a:avLst>
              <a:gd name="adj1" fmla="val 50000"/>
              <a:gd name="adj2" fmla="val 173791"/>
            </a:avLst>
          </a:prstGeom>
          <a:solidFill>
            <a:srgbClr val="FC0128"/>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68" name="TextBox 67"/>
          <p:cNvSpPr txBox="1"/>
          <p:nvPr/>
        </p:nvSpPr>
        <p:spPr>
          <a:xfrm>
            <a:off x="3091617" y="1960520"/>
            <a:ext cx="3168352" cy="369332"/>
          </a:xfrm>
          <a:prstGeom prst="rect">
            <a:avLst/>
          </a:prstGeom>
          <a:noFill/>
        </p:spPr>
        <p:txBody>
          <a:bodyPr wrap="square" rtlCol="0">
            <a:spAutoFit/>
          </a:bodyPr>
          <a:lstStyle/>
          <a:p>
            <a:r>
              <a:rPr lang="en-US" altLang="ko-KR" dirty="0"/>
              <a:t>Forward </a:t>
            </a:r>
            <a:r>
              <a:rPr lang="ko-KR" altLang="en-US" dirty="0"/>
              <a:t>알고리즘</a:t>
            </a:r>
          </a:p>
        </p:txBody>
      </p:sp>
      <p:sp>
        <p:nvSpPr>
          <p:cNvPr id="69" name="TextBox 68"/>
          <p:cNvSpPr txBox="1"/>
          <p:nvPr/>
        </p:nvSpPr>
        <p:spPr>
          <a:xfrm>
            <a:off x="3091617" y="5419166"/>
            <a:ext cx="3168352" cy="369332"/>
          </a:xfrm>
          <a:prstGeom prst="rect">
            <a:avLst/>
          </a:prstGeom>
          <a:noFill/>
        </p:spPr>
        <p:txBody>
          <a:bodyPr wrap="square" rtlCol="0">
            <a:spAutoFit/>
          </a:bodyPr>
          <a:lstStyle/>
          <a:p>
            <a:r>
              <a:rPr lang="en-US" altLang="ko-KR" dirty="0"/>
              <a:t>Back propagation </a:t>
            </a:r>
            <a:r>
              <a:rPr lang="ko-KR" altLang="en-US" dirty="0"/>
              <a:t>알고리즘</a:t>
            </a:r>
          </a:p>
        </p:txBody>
      </p:sp>
      <p:grpSp>
        <p:nvGrpSpPr>
          <p:cNvPr id="86" name="그룹 85"/>
          <p:cNvGrpSpPr/>
          <p:nvPr/>
        </p:nvGrpSpPr>
        <p:grpSpPr>
          <a:xfrm>
            <a:off x="1259632" y="2682862"/>
            <a:ext cx="6264696" cy="2479052"/>
            <a:chOff x="107504" y="2823688"/>
            <a:chExt cx="6264696" cy="2479052"/>
          </a:xfrm>
        </p:grpSpPr>
        <p:grpSp>
          <p:nvGrpSpPr>
            <p:cNvPr id="65" name="그룹 64"/>
            <p:cNvGrpSpPr/>
            <p:nvPr/>
          </p:nvGrpSpPr>
          <p:grpSpPr>
            <a:xfrm>
              <a:off x="827584" y="2823688"/>
              <a:ext cx="5112568" cy="2095674"/>
              <a:chOff x="1763688" y="2989510"/>
              <a:chExt cx="5112568" cy="2095674"/>
            </a:xfrm>
          </p:grpSpPr>
          <p:sp>
            <p:nvSpPr>
              <p:cNvPr id="7" name="타원 6"/>
              <p:cNvSpPr/>
              <p:nvPr/>
            </p:nvSpPr>
            <p:spPr bwMode="auto">
              <a:xfrm>
                <a:off x="1763688" y="3212976"/>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9" name="타원 8"/>
              <p:cNvSpPr/>
              <p:nvPr/>
            </p:nvSpPr>
            <p:spPr bwMode="auto">
              <a:xfrm>
                <a:off x="1763688" y="4134378"/>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10" name="타원 9"/>
              <p:cNvSpPr/>
              <p:nvPr/>
            </p:nvSpPr>
            <p:spPr bwMode="auto">
              <a:xfrm>
                <a:off x="2990104" y="2989510"/>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11" name="타원 10"/>
              <p:cNvSpPr/>
              <p:nvPr/>
            </p:nvSpPr>
            <p:spPr bwMode="auto">
              <a:xfrm>
                <a:off x="2982767" y="3717032"/>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12" name="타원 11"/>
              <p:cNvSpPr/>
              <p:nvPr/>
            </p:nvSpPr>
            <p:spPr bwMode="auto">
              <a:xfrm>
                <a:off x="2982767" y="4509120"/>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17" name="타원 16"/>
              <p:cNvSpPr/>
              <p:nvPr/>
            </p:nvSpPr>
            <p:spPr bwMode="auto">
              <a:xfrm>
                <a:off x="6300192" y="3212976"/>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18" name="타원 17"/>
              <p:cNvSpPr/>
              <p:nvPr/>
            </p:nvSpPr>
            <p:spPr bwMode="auto">
              <a:xfrm>
                <a:off x="6300192" y="4134378"/>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19" name="타원 18"/>
              <p:cNvSpPr/>
              <p:nvPr/>
            </p:nvSpPr>
            <p:spPr bwMode="auto">
              <a:xfrm>
                <a:off x="5148064" y="2996952"/>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20" name="타원 19"/>
              <p:cNvSpPr/>
              <p:nvPr/>
            </p:nvSpPr>
            <p:spPr bwMode="auto">
              <a:xfrm>
                <a:off x="5140727" y="3717032"/>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21" name="타원 20"/>
              <p:cNvSpPr/>
              <p:nvPr/>
            </p:nvSpPr>
            <p:spPr bwMode="auto">
              <a:xfrm>
                <a:off x="5140727" y="4509120"/>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cxnSp>
            <p:nvCxnSpPr>
              <p:cNvPr id="23" name="직선 화살표 연결선 22"/>
              <p:cNvCxnSpPr>
                <a:stCxn id="7" idx="6"/>
                <a:endCxn id="10" idx="2"/>
              </p:cNvCxnSpPr>
              <p:nvPr/>
            </p:nvCxnSpPr>
            <p:spPr bwMode="auto">
              <a:xfrm flipV="1">
                <a:off x="2339752" y="3277542"/>
                <a:ext cx="650352" cy="223466"/>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24" name="직선 화살표 연결선 23"/>
              <p:cNvCxnSpPr>
                <a:stCxn id="7" idx="6"/>
                <a:endCxn id="11" idx="2"/>
              </p:cNvCxnSpPr>
              <p:nvPr/>
            </p:nvCxnSpPr>
            <p:spPr bwMode="auto">
              <a:xfrm>
                <a:off x="2339752" y="3501008"/>
                <a:ext cx="643015" cy="504056"/>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27" name="직선 화살표 연결선 26"/>
              <p:cNvCxnSpPr>
                <a:stCxn id="7" idx="6"/>
                <a:endCxn id="12" idx="2"/>
              </p:cNvCxnSpPr>
              <p:nvPr/>
            </p:nvCxnSpPr>
            <p:spPr bwMode="auto">
              <a:xfrm>
                <a:off x="2339752" y="3501008"/>
                <a:ext cx="643015" cy="1296144"/>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30" name="직선 화살표 연결선 29"/>
              <p:cNvCxnSpPr>
                <a:stCxn id="9" idx="6"/>
                <a:endCxn id="10" idx="2"/>
              </p:cNvCxnSpPr>
              <p:nvPr/>
            </p:nvCxnSpPr>
            <p:spPr bwMode="auto">
              <a:xfrm flipV="1">
                <a:off x="2339752" y="3277542"/>
                <a:ext cx="650352" cy="1144868"/>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33" name="직선 화살표 연결선 32"/>
              <p:cNvCxnSpPr>
                <a:stCxn id="9" idx="6"/>
                <a:endCxn id="11" idx="2"/>
              </p:cNvCxnSpPr>
              <p:nvPr/>
            </p:nvCxnSpPr>
            <p:spPr bwMode="auto">
              <a:xfrm flipV="1">
                <a:off x="2339752" y="4005064"/>
                <a:ext cx="643015" cy="417346"/>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36" name="직선 화살표 연결선 35"/>
              <p:cNvCxnSpPr>
                <a:stCxn id="9" idx="6"/>
                <a:endCxn id="12" idx="2"/>
              </p:cNvCxnSpPr>
              <p:nvPr/>
            </p:nvCxnSpPr>
            <p:spPr bwMode="auto">
              <a:xfrm>
                <a:off x="2339752" y="4422410"/>
                <a:ext cx="643015" cy="374742"/>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39" name="직선 화살표 연결선 38"/>
              <p:cNvCxnSpPr>
                <a:stCxn id="19" idx="6"/>
                <a:endCxn id="17" idx="2"/>
              </p:cNvCxnSpPr>
              <p:nvPr/>
            </p:nvCxnSpPr>
            <p:spPr bwMode="auto">
              <a:xfrm>
                <a:off x="5724128" y="3284984"/>
                <a:ext cx="576064" cy="216024"/>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42" name="직선 화살표 연결선 41"/>
              <p:cNvCxnSpPr>
                <a:stCxn id="19" idx="6"/>
                <a:endCxn id="18" idx="2"/>
              </p:cNvCxnSpPr>
              <p:nvPr/>
            </p:nvCxnSpPr>
            <p:spPr bwMode="auto">
              <a:xfrm>
                <a:off x="5724128" y="3284984"/>
                <a:ext cx="576064" cy="1137426"/>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45" name="직선 화살표 연결선 44"/>
              <p:cNvCxnSpPr>
                <a:stCxn id="20" idx="6"/>
                <a:endCxn id="17" idx="2"/>
              </p:cNvCxnSpPr>
              <p:nvPr/>
            </p:nvCxnSpPr>
            <p:spPr bwMode="auto">
              <a:xfrm flipV="1">
                <a:off x="5716791" y="3501008"/>
                <a:ext cx="583401" cy="504056"/>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48" name="직선 화살표 연결선 47"/>
              <p:cNvCxnSpPr>
                <a:stCxn id="20" idx="6"/>
                <a:endCxn id="18" idx="2"/>
              </p:cNvCxnSpPr>
              <p:nvPr/>
            </p:nvCxnSpPr>
            <p:spPr bwMode="auto">
              <a:xfrm>
                <a:off x="5716791" y="4005064"/>
                <a:ext cx="583401" cy="417346"/>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51" name="직선 화살표 연결선 50"/>
              <p:cNvCxnSpPr>
                <a:stCxn id="21" idx="6"/>
                <a:endCxn id="17" idx="2"/>
              </p:cNvCxnSpPr>
              <p:nvPr/>
            </p:nvCxnSpPr>
            <p:spPr bwMode="auto">
              <a:xfrm flipV="1">
                <a:off x="5716791" y="3501008"/>
                <a:ext cx="583401" cy="1296144"/>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54" name="직선 화살표 연결선 53"/>
              <p:cNvCxnSpPr>
                <a:stCxn id="21" idx="6"/>
                <a:endCxn id="18" idx="2"/>
              </p:cNvCxnSpPr>
              <p:nvPr/>
            </p:nvCxnSpPr>
            <p:spPr bwMode="auto">
              <a:xfrm flipV="1">
                <a:off x="5716791" y="4422410"/>
                <a:ext cx="583401" cy="374742"/>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61" name="TextBox 60"/>
              <p:cNvSpPr txBox="1"/>
              <p:nvPr/>
            </p:nvSpPr>
            <p:spPr>
              <a:xfrm>
                <a:off x="3707904" y="3108265"/>
                <a:ext cx="1432823" cy="261610"/>
              </a:xfrm>
              <a:prstGeom prst="rect">
                <a:avLst/>
              </a:prstGeom>
              <a:noFill/>
            </p:spPr>
            <p:txBody>
              <a:bodyPr wrap="square" rtlCol="0">
                <a:spAutoFit/>
              </a:bodyPr>
              <a:lstStyle/>
              <a:p>
                <a:r>
                  <a:rPr lang="ko-KR" altLang="en-US" sz="1050" dirty="0"/>
                  <a:t>●     ●     ●</a:t>
                </a:r>
              </a:p>
            </p:txBody>
          </p:sp>
          <p:sp>
            <p:nvSpPr>
              <p:cNvPr id="63" name="TextBox 62"/>
              <p:cNvSpPr txBox="1"/>
              <p:nvPr/>
            </p:nvSpPr>
            <p:spPr>
              <a:xfrm>
                <a:off x="3706978" y="3849976"/>
                <a:ext cx="1432823" cy="261610"/>
              </a:xfrm>
              <a:prstGeom prst="rect">
                <a:avLst/>
              </a:prstGeom>
              <a:noFill/>
            </p:spPr>
            <p:txBody>
              <a:bodyPr wrap="square" rtlCol="0">
                <a:spAutoFit/>
              </a:bodyPr>
              <a:lstStyle/>
              <a:p>
                <a:r>
                  <a:rPr lang="ko-KR" altLang="en-US" sz="1050" dirty="0"/>
                  <a:t>●     ●     ●</a:t>
                </a:r>
              </a:p>
            </p:txBody>
          </p:sp>
          <p:sp>
            <p:nvSpPr>
              <p:cNvPr id="64" name="TextBox 63"/>
              <p:cNvSpPr txBox="1"/>
              <p:nvPr/>
            </p:nvSpPr>
            <p:spPr>
              <a:xfrm>
                <a:off x="3706977" y="4609781"/>
                <a:ext cx="1432823" cy="261610"/>
              </a:xfrm>
              <a:prstGeom prst="rect">
                <a:avLst/>
              </a:prstGeom>
              <a:noFill/>
            </p:spPr>
            <p:txBody>
              <a:bodyPr wrap="square" rtlCol="0">
                <a:spAutoFit/>
              </a:bodyPr>
              <a:lstStyle/>
              <a:p>
                <a:r>
                  <a:rPr lang="ko-KR" altLang="en-US" sz="1050" dirty="0"/>
                  <a:t>●     ●     ●</a:t>
                </a:r>
              </a:p>
            </p:txBody>
          </p:sp>
        </p:grpSp>
        <p:sp>
          <p:nvSpPr>
            <p:cNvPr id="70" name="TextBox 69"/>
            <p:cNvSpPr txBox="1"/>
            <p:nvPr/>
          </p:nvSpPr>
          <p:spPr>
            <a:xfrm>
              <a:off x="107504" y="4717382"/>
              <a:ext cx="1944216" cy="369332"/>
            </a:xfrm>
            <a:prstGeom prst="rect">
              <a:avLst/>
            </a:prstGeom>
            <a:noFill/>
          </p:spPr>
          <p:txBody>
            <a:bodyPr wrap="square" rtlCol="0">
              <a:spAutoFit/>
            </a:bodyPr>
            <a:lstStyle/>
            <a:p>
              <a:r>
                <a:rPr lang="ko-KR" altLang="en-US" dirty="0"/>
                <a:t>입력 </a:t>
              </a:r>
              <a:r>
                <a:rPr lang="en-US" altLang="ko-KR" dirty="0"/>
                <a:t>layer</a:t>
              </a:r>
              <a:r>
                <a:rPr lang="ko-KR" altLang="en-US" dirty="0"/>
                <a:t> </a:t>
              </a:r>
            </a:p>
          </p:txBody>
        </p:sp>
        <p:sp>
          <p:nvSpPr>
            <p:cNvPr id="71" name="TextBox 70"/>
            <p:cNvSpPr txBox="1"/>
            <p:nvPr/>
          </p:nvSpPr>
          <p:spPr>
            <a:xfrm>
              <a:off x="2087724" y="4933408"/>
              <a:ext cx="2628292" cy="369332"/>
            </a:xfrm>
            <a:prstGeom prst="rect">
              <a:avLst/>
            </a:prstGeom>
            <a:noFill/>
          </p:spPr>
          <p:txBody>
            <a:bodyPr wrap="square" rtlCol="0">
              <a:spAutoFit/>
            </a:bodyPr>
            <a:lstStyle/>
            <a:p>
              <a:r>
                <a:rPr lang="en-US" altLang="ko-KR" dirty="0"/>
                <a:t>Hidden</a:t>
              </a:r>
              <a:r>
                <a:rPr lang="ko-KR" altLang="en-US" dirty="0"/>
                <a:t> </a:t>
              </a:r>
              <a:r>
                <a:rPr lang="en-US" altLang="ko-KR" dirty="0"/>
                <a:t>layer</a:t>
              </a:r>
              <a:r>
                <a:rPr lang="ko-KR" altLang="en-US" dirty="0"/>
                <a:t> </a:t>
              </a:r>
            </a:p>
          </p:txBody>
        </p:sp>
        <p:sp>
          <p:nvSpPr>
            <p:cNvPr id="72" name="TextBox 71"/>
            <p:cNvSpPr txBox="1"/>
            <p:nvPr/>
          </p:nvSpPr>
          <p:spPr>
            <a:xfrm>
              <a:off x="5004048" y="4705569"/>
              <a:ext cx="1368152" cy="369332"/>
            </a:xfrm>
            <a:prstGeom prst="rect">
              <a:avLst/>
            </a:prstGeom>
            <a:noFill/>
          </p:spPr>
          <p:txBody>
            <a:bodyPr wrap="square" rtlCol="0">
              <a:spAutoFit/>
            </a:bodyPr>
            <a:lstStyle/>
            <a:p>
              <a:r>
                <a:rPr lang="ko-KR" altLang="en-US" dirty="0"/>
                <a:t>출력 </a:t>
              </a:r>
              <a:r>
                <a:rPr lang="en-US" altLang="ko-KR" dirty="0"/>
                <a:t>layer</a:t>
              </a:r>
              <a:r>
                <a:rPr lang="ko-KR" altLang="en-US" dirty="0"/>
                <a:t> </a:t>
              </a:r>
            </a:p>
          </p:txBody>
        </p:sp>
        <p:sp>
          <p:nvSpPr>
            <p:cNvPr id="73" name="직사각형 72"/>
            <p:cNvSpPr/>
            <p:nvPr/>
          </p:nvSpPr>
          <p:spPr bwMode="auto">
            <a:xfrm>
              <a:off x="719572" y="2933396"/>
              <a:ext cx="792088" cy="1697934"/>
            </a:xfrm>
            <a:prstGeom prst="rect">
              <a:avLst/>
            </a:prstGeom>
            <a:noFill/>
            <a:ln w="12700"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74" name="직사각형 73"/>
            <p:cNvSpPr/>
            <p:nvPr/>
          </p:nvSpPr>
          <p:spPr bwMode="auto">
            <a:xfrm>
              <a:off x="5256076" y="2947440"/>
              <a:ext cx="792088" cy="1697934"/>
            </a:xfrm>
            <a:prstGeom prst="rect">
              <a:avLst/>
            </a:prstGeom>
            <a:noFill/>
            <a:ln w="12700"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grpSp>
      <mc:AlternateContent xmlns:mc="http://schemas.openxmlformats.org/markup-compatibility/2006" xmlns:a14="http://schemas.microsoft.com/office/drawing/2010/main">
        <mc:Choice Requires="a14">
          <p:sp>
            <p:nvSpPr>
              <p:cNvPr id="75" name="TextBox 74"/>
              <p:cNvSpPr txBox="1"/>
              <p:nvPr/>
            </p:nvSpPr>
            <p:spPr>
              <a:xfrm>
                <a:off x="5098278" y="1872542"/>
                <a:ext cx="2426050" cy="395621"/>
              </a:xfrm>
              <a:prstGeom prst="rect">
                <a:avLst/>
              </a:prstGeom>
              <a:noFill/>
              <a:ln>
                <a:solidFill>
                  <a:schemeClr val="tx1"/>
                </a:solidFill>
              </a:ln>
            </p:spPr>
            <p:txBody>
              <a:bodyPr wrap="square" rtlCol="0">
                <a:spAutoFit/>
              </a:bodyPr>
              <a:lstStyle/>
              <a:p>
                <a:r>
                  <a:rPr lang="en-US" altLang="ko-KR" b="1" dirty="0"/>
                  <a:t>y</a:t>
                </a:r>
                <a14:m>
                  <m:oMath xmlns:m="http://schemas.openxmlformats.org/officeDocument/2006/math">
                    <m:r>
                      <a:rPr lang="en-US" altLang="ko-KR" b="1" i="1">
                        <a:latin typeface="Cambria Math"/>
                      </a:rPr>
                      <m:t>=</m:t>
                    </m:r>
                    <m:r>
                      <a:rPr lang="en-US" altLang="ko-KR" b="1" i="1">
                        <a:latin typeface="Cambria Math"/>
                      </a:rPr>
                      <m:t>𝒇</m:t>
                    </m:r>
                    <m:r>
                      <a:rPr lang="en-US" altLang="ko-KR" b="1" i="1">
                        <a:latin typeface="Cambria Math"/>
                      </a:rPr>
                      <m:t>(</m:t>
                    </m:r>
                    <m:nary>
                      <m:naryPr>
                        <m:chr m:val="∑"/>
                        <m:supHide m:val="on"/>
                        <m:ctrlPr>
                          <a:rPr lang="en-US" altLang="ko-KR" b="1" i="1">
                            <a:latin typeface="Cambria Math" panose="02040503050406030204" pitchFamily="18" charset="0"/>
                          </a:rPr>
                        </m:ctrlPr>
                      </m:naryPr>
                      <m:sub>
                        <m:r>
                          <m:rPr>
                            <m:brk m:alnAt="7"/>
                          </m:rPr>
                          <a:rPr lang="en-US" altLang="ko-KR" b="1" i="1">
                            <a:latin typeface="Cambria Math"/>
                          </a:rPr>
                          <m:t>𝒊</m:t>
                        </m:r>
                      </m:sub>
                      <m:sup/>
                      <m:e>
                        <m:sSub>
                          <m:sSubPr>
                            <m:ctrlPr>
                              <a:rPr lang="en-US" altLang="ko-KR" b="1" i="1">
                                <a:latin typeface="Cambria Math" panose="02040503050406030204" pitchFamily="18" charset="0"/>
                              </a:rPr>
                            </m:ctrlPr>
                          </m:sSubPr>
                          <m:e>
                            <m:r>
                              <a:rPr lang="en-US" altLang="ko-KR" b="1" i="1">
                                <a:latin typeface="Cambria Math"/>
                              </a:rPr>
                              <m:t>𝒙</m:t>
                            </m:r>
                          </m:e>
                          <m:sub>
                            <m:r>
                              <a:rPr lang="en-US" altLang="ko-KR" b="1" i="1">
                                <a:latin typeface="Cambria Math"/>
                              </a:rPr>
                              <m:t>𝒊</m:t>
                            </m:r>
                          </m:sub>
                        </m:sSub>
                        <m:sSub>
                          <m:sSubPr>
                            <m:ctrlPr>
                              <a:rPr lang="en-US" altLang="ko-KR" b="1" i="1">
                                <a:latin typeface="Cambria Math" panose="02040503050406030204" pitchFamily="18" charset="0"/>
                              </a:rPr>
                            </m:ctrlPr>
                          </m:sSubPr>
                          <m:e>
                            <m:r>
                              <a:rPr lang="en-US" altLang="ko-KR" b="1" i="1">
                                <a:latin typeface="Cambria Math"/>
                              </a:rPr>
                              <m:t>𝒘</m:t>
                            </m:r>
                          </m:e>
                          <m:sub>
                            <m:r>
                              <a:rPr lang="en-US" altLang="ko-KR" b="1" i="1">
                                <a:latin typeface="Cambria Math"/>
                              </a:rPr>
                              <m:t>𝒊𝒋</m:t>
                            </m:r>
                          </m:sub>
                        </m:sSub>
                      </m:e>
                    </m:nary>
                    <m:r>
                      <a:rPr lang="en-US" altLang="ko-KR" b="1" i="1">
                        <a:latin typeface="Cambria Math"/>
                      </a:rPr>
                      <m:t>+</m:t>
                    </m:r>
                    <m:r>
                      <a:rPr lang="en-US" altLang="ko-KR" b="1" i="1">
                        <a:latin typeface="Cambria Math"/>
                      </a:rPr>
                      <m:t>𝒃</m:t>
                    </m:r>
                    <m:r>
                      <a:rPr lang="en-US" altLang="ko-KR" b="1" i="1">
                        <a:latin typeface="Cambria Math"/>
                      </a:rPr>
                      <m:t>)</m:t>
                    </m:r>
                  </m:oMath>
                </a14:m>
                <a:r>
                  <a:rPr lang="en-US" altLang="ko-KR" dirty="0"/>
                  <a:t> </a:t>
                </a:r>
                <a:endParaRPr lang="ko-KR" alt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5098278" y="1872542"/>
                <a:ext cx="2426050" cy="395621"/>
              </a:xfrm>
              <a:prstGeom prst="rect">
                <a:avLst/>
              </a:prstGeom>
              <a:blipFill>
                <a:blip r:embed="rId3"/>
                <a:stretch>
                  <a:fillRect l="-1750" t="-105970" b="-161194"/>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3203848" y="5747885"/>
                <a:ext cx="2376264" cy="70115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a:rPr>
                            <m:t>𝒘</m:t>
                          </m:r>
                        </m:e>
                        <m:sub>
                          <m:r>
                            <a:rPr lang="en-US" altLang="ko-KR" b="1" i="1">
                              <a:latin typeface="Cambria Math"/>
                            </a:rPr>
                            <m:t>𝒊𝒋</m:t>
                          </m:r>
                        </m:sub>
                      </m:sSub>
                      <m:r>
                        <a:rPr lang="en-US" altLang="ko-KR" b="1" i="1">
                          <a:latin typeface="Cambria Math"/>
                        </a:rPr>
                        <m:t>=</m:t>
                      </m:r>
                      <m:sSub>
                        <m:sSubPr>
                          <m:ctrlPr>
                            <a:rPr lang="en-US" altLang="ko-KR" b="1" i="1">
                              <a:latin typeface="Cambria Math" panose="02040503050406030204" pitchFamily="18" charset="0"/>
                            </a:rPr>
                          </m:ctrlPr>
                        </m:sSubPr>
                        <m:e>
                          <m:r>
                            <a:rPr lang="en-US" altLang="ko-KR" b="1" i="1">
                              <a:latin typeface="Cambria Math"/>
                            </a:rPr>
                            <m:t>𝒘</m:t>
                          </m:r>
                        </m:e>
                        <m:sub>
                          <m:r>
                            <a:rPr lang="en-US" altLang="ko-KR" b="1" i="1">
                              <a:latin typeface="Cambria Math"/>
                            </a:rPr>
                            <m:t>𝒊𝒋</m:t>
                          </m:r>
                        </m:sub>
                      </m:sSub>
                      <m:r>
                        <a:rPr lang="en-US" altLang="ko-KR" b="1" i="1">
                          <a:latin typeface="Cambria Math"/>
                        </a:rPr>
                        <m:t>−</m:t>
                      </m:r>
                      <m:r>
                        <a:rPr lang="ko-KR" altLang="en-US" b="1" i="1">
                          <a:latin typeface="Cambria Math"/>
                        </a:rPr>
                        <m:t>𝜼</m:t>
                      </m:r>
                      <m:f>
                        <m:fPr>
                          <m:ctrlPr>
                            <a:rPr lang="en-US" altLang="ko-KR" b="1" i="1">
                              <a:latin typeface="Cambria Math" panose="02040503050406030204" pitchFamily="18" charset="0"/>
                            </a:rPr>
                          </m:ctrlPr>
                        </m:fPr>
                        <m:num>
                          <m:r>
                            <a:rPr lang="ko-KR" altLang="en-US" b="1" i="1">
                              <a:latin typeface="Cambria Math"/>
                            </a:rPr>
                            <m:t>𝝏</m:t>
                          </m:r>
                          <m:r>
                            <a:rPr lang="en-US" altLang="ko-KR" b="1" i="1">
                              <a:latin typeface="Cambria Math"/>
                            </a:rPr>
                            <m:t>𝑬</m:t>
                          </m:r>
                        </m:num>
                        <m:den>
                          <m:r>
                            <a:rPr lang="ko-KR" altLang="en-US" b="1" i="1">
                              <a:latin typeface="Cambria Math"/>
                            </a:rPr>
                            <m:t>𝝏</m:t>
                          </m:r>
                          <m:sSub>
                            <m:sSubPr>
                              <m:ctrlPr>
                                <a:rPr lang="en-US" altLang="ko-KR" b="1" i="1">
                                  <a:latin typeface="Cambria Math" panose="02040503050406030204" pitchFamily="18" charset="0"/>
                                </a:rPr>
                              </m:ctrlPr>
                            </m:sSubPr>
                            <m:e>
                              <m:r>
                                <a:rPr lang="en-US" altLang="ko-KR" b="1" i="1">
                                  <a:latin typeface="Cambria Math"/>
                                </a:rPr>
                                <m:t>𝒘</m:t>
                              </m:r>
                            </m:e>
                            <m:sub>
                              <m:r>
                                <a:rPr lang="en-US" altLang="ko-KR" b="1" i="1">
                                  <a:latin typeface="Cambria Math"/>
                                </a:rPr>
                                <m:t>𝒊𝒋</m:t>
                              </m:r>
                            </m:sub>
                          </m:sSub>
                        </m:den>
                      </m:f>
                    </m:oMath>
                  </m:oMathPara>
                </a14:m>
                <a:endParaRPr lang="ko-KR" alt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3203848" y="5747885"/>
                <a:ext cx="2376264" cy="701154"/>
              </a:xfrm>
              <a:prstGeom prst="rect">
                <a:avLst/>
              </a:prstGeom>
              <a:blipFill>
                <a:blip r:embed="rId4"/>
                <a:stretch>
                  <a:fillRect/>
                </a:stretch>
              </a:blipFill>
              <a:ln>
                <a:solidFill>
                  <a:schemeClr val="tx1"/>
                </a:solidFill>
              </a:ln>
            </p:spPr>
            <p:txBody>
              <a:bodyPr/>
              <a:lstStyle/>
              <a:p>
                <a:r>
                  <a:rPr lang="ko-KR" altLang="en-US">
                    <a:noFill/>
                  </a:rPr>
                  <a:t> </a:t>
                </a:r>
              </a:p>
            </p:txBody>
          </p:sp>
        </mc:Fallback>
      </mc:AlternateContent>
    </p:spTree>
    <p:extLst>
      <p:ext uri="{BB962C8B-B14F-4D97-AF65-F5344CB8AC3E}">
        <p14:creationId xmlns:p14="http://schemas.microsoft.com/office/powerpoint/2010/main" val="1097233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내용 개체 틀 37"/>
          <p:cNvSpPr txBox="1">
            <a:spLocks/>
          </p:cNvSpPr>
          <p:nvPr/>
        </p:nvSpPr>
        <p:spPr bwMode="auto">
          <a:xfrm>
            <a:off x="539752" y="1268413"/>
            <a:ext cx="8018463"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30000"/>
              </a:spcBef>
              <a:spcAft>
                <a:spcPct val="0"/>
              </a:spcAft>
              <a:buClr>
                <a:srgbClr val="FC0128"/>
              </a:buClr>
              <a:buSzPct val="70000"/>
              <a:buFont typeface="돋움" panose="020B0600000101010101" pitchFamily="50" charset="-127"/>
              <a:buChar char="■"/>
              <a:defRPr kumimoji="1" sz="2400" b="1">
                <a:solidFill>
                  <a:schemeClr val="tx1"/>
                </a:solidFill>
                <a:latin typeface="+mn-lt"/>
                <a:ea typeface="+mn-ea"/>
                <a:cs typeface="+mn-cs"/>
              </a:defRPr>
            </a:lvl1pPr>
            <a:lvl2pPr marL="542925" indent="-285750" algn="l" rtl="0" eaLnBrk="0" fontAlgn="base" hangingPunct="0">
              <a:spcBef>
                <a:spcPct val="30000"/>
              </a:spcBef>
              <a:spcAft>
                <a:spcPct val="0"/>
              </a:spcAft>
              <a:buClr>
                <a:schemeClr val="folHlink"/>
              </a:buClr>
              <a:buSzPct val="70000"/>
              <a:buFont typeface="Wingdings" pitchFamily="2" charset="2"/>
              <a:buChar char="l"/>
              <a:defRPr kumimoji="1" sz="2200">
                <a:solidFill>
                  <a:schemeClr val="tx1"/>
                </a:solidFill>
                <a:latin typeface="+mn-lt"/>
                <a:ea typeface="+mn-ea"/>
              </a:defRPr>
            </a:lvl2pPr>
            <a:lvl3pPr marL="809625" indent="-228600" algn="l" defTabSz="628650" rtl="0" eaLnBrk="0" fontAlgn="base" hangingPunct="0">
              <a:spcBef>
                <a:spcPct val="20000"/>
              </a:spcBef>
              <a:spcAft>
                <a:spcPct val="0"/>
              </a:spcAft>
              <a:buClr>
                <a:srgbClr val="FF0033"/>
              </a:buClr>
              <a:buSzPct val="50000"/>
              <a:buFont typeface="Wingdings" pitchFamily="2" charset="2"/>
              <a:buChar char="u"/>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kumimoji="1" sz="1400">
                <a:solidFill>
                  <a:schemeClr val="tx1"/>
                </a:solidFill>
                <a:latin typeface="Arial" pitchFamily="34" charset="0"/>
                <a:ea typeface="+mn-ea"/>
              </a:defRPr>
            </a:lvl5pPr>
            <a:lvl6pPr marL="2514600" indent="-228600" algn="l" rtl="0" fontAlgn="base">
              <a:spcBef>
                <a:spcPct val="20000"/>
              </a:spcBef>
              <a:spcAft>
                <a:spcPct val="0"/>
              </a:spcAft>
              <a:buChar char="•"/>
              <a:defRPr kumimoji="1" sz="2000">
                <a:solidFill>
                  <a:schemeClr val="tx1"/>
                </a:solidFill>
                <a:latin typeface="Arial" pitchFamily="34" charset="0"/>
                <a:ea typeface="+mn-ea"/>
              </a:defRPr>
            </a:lvl6pPr>
            <a:lvl7pPr marL="2971800" indent="-228600" algn="l" rtl="0" fontAlgn="base">
              <a:spcBef>
                <a:spcPct val="20000"/>
              </a:spcBef>
              <a:spcAft>
                <a:spcPct val="0"/>
              </a:spcAft>
              <a:buChar char="•"/>
              <a:defRPr kumimoji="1" sz="2000">
                <a:solidFill>
                  <a:schemeClr val="tx1"/>
                </a:solidFill>
                <a:latin typeface="Arial" pitchFamily="34" charset="0"/>
                <a:ea typeface="+mn-ea"/>
              </a:defRPr>
            </a:lvl7pPr>
            <a:lvl8pPr marL="3429000" indent="-228600" algn="l" rtl="0" fontAlgn="base">
              <a:spcBef>
                <a:spcPct val="20000"/>
              </a:spcBef>
              <a:spcAft>
                <a:spcPct val="0"/>
              </a:spcAft>
              <a:buChar char="•"/>
              <a:defRPr kumimoji="1" sz="2000">
                <a:solidFill>
                  <a:schemeClr val="tx1"/>
                </a:solidFill>
                <a:latin typeface="Arial" pitchFamily="34" charset="0"/>
                <a:ea typeface="+mn-ea"/>
              </a:defRPr>
            </a:lvl8pPr>
            <a:lvl9pPr marL="3886200" indent="-228600" algn="l" rtl="0" fontAlgn="base">
              <a:spcBef>
                <a:spcPct val="20000"/>
              </a:spcBef>
              <a:spcAft>
                <a:spcPct val="0"/>
              </a:spcAft>
              <a:buChar char="•"/>
              <a:defRPr kumimoji="1" sz="2000">
                <a:solidFill>
                  <a:schemeClr val="tx1"/>
                </a:solidFill>
                <a:latin typeface="Arial" pitchFamily="34" charset="0"/>
                <a:ea typeface="+mn-ea"/>
              </a:defRPr>
            </a:lvl9pPr>
          </a:lstStyle>
          <a:p>
            <a:pPr latinLnBrk="0"/>
            <a:r>
              <a:rPr lang="en-US" altLang="ko-KR" sz="2800" dirty="0">
                <a:latin typeface="Times New Roman" pitchFamily="18" charset="0"/>
                <a:ea typeface="돋움" pitchFamily="50" charset="-127"/>
              </a:rPr>
              <a:t>Activation </a:t>
            </a:r>
            <a:r>
              <a:rPr lang="ko-KR" altLang="en-US" sz="2800" dirty="0">
                <a:latin typeface="Times New Roman" pitchFamily="18" charset="0"/>
                <a:ea typeface="돋움" pitchFamily="50" charset="-127"/>
              </a:rPr>
              <a:t>함수로는 </a:t>
            </a:r>
            <a:r>
              <a:rPr lang="en-US" altLang="ko-KR" sz="2800" dirty="0">
                <a:latin typeface="Times New Roman" pitchFamily="18" charset="0"/>
                <a:ea typeface="돋움" pitchFamily="50" charset="-127"/>
              </a:rPr>
              <a:t>sigmoid</a:t>
            </a:r>
            <a:r>
              <a:rPr lang="ko-KR" altLang="en-US" sz="2800" dirty="0">
                <a:latin typeface="Times New Roman" pitchFamily="18" charset="0"/>
                <a:ea typeface="돋움" pitchFamily="50" charset="-127"/>
              </a:rPr>
              <a:t>를 이용한다</a:t>
            </a:r>
            <a:r>
              <a:rPr lang="en-US" altLang="ko-KR" sz="2800" dirty="0">
                <a:latin typeface="Times New Roman" pitchFamily="18" charset="0"/>
                <a:ea typeface="돋움" pitchFamily="50" charset="-127"/>
              </a:rPr>
              <a:t>.</a:t>
            </a:r>
            <a:r>
              <a:rPr lang="ko-KR" altLang="en-US" sz="2800" dirty="0">
                <a:latin typeface="Times New Roman" pitchFamily="18" charset="0"/>
                <a:ea typeface="돋움" pitchFamily="50" charset="-127"/>
              </a:rPr>
              <a:t>    </a:t>
            </a:r>
          </a:p>
          <a:p>
            <a:pPr latinLnBrk="0"/>
            <a:endParaRPr lang="ko-KR" altLang="en-US" sz="2800" dirty="0">
              <a:latin typeface="Times New Roman" pitchFamily="18" charset="0"/>
              <a:ea typeface="돋움" pitchFamily="50" charset="-127"/>
            </a:endParaRPr>
          </a:p>
        </p:txBody>
      </p:sp>
      <p:grpSp>
        <p:nvGrpSpPr>
          <p:cNvPr id="3" name="그룹 2"/>
          <p:cNvGrpSpPr/>
          <p:nvPr/>
        </p:nvGrpSpPr>
        <p:grpSpPr>
          <a:xfrm>
            <a:off x="5153939" y="1998300"/>
            <a:ext cx="3004814" cy="2936204"/>
            <a:chOff x="5153939" y="1998300"/>
            <a:chExt cx="3004814" cy="2936204"/>
          </a:xfrm>
        </p:grpSpPr>
        <p:pic>
          <p:nvPicPr>
            <p:cNvPr id="79" name="그림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4088" y="2477395"/>
              <a:ext cx="2584517" cy="1724536"/>
            </a:xfrm>
            <a:prstGeom prst="rect">
              <a:avLst/>
            </a:prstGeom>
          </p:spPr>
        </p:pic>
        <p:sp>
          <p:nvSpPr>
            <p:cNvPr id="80" name="TextBox 79"/>
            <p:cNvSpPr txBox="1"/>
            <p:nvPr/>
          </p:nvSpPr>
          <p:spPr>
            <a:xfrm>
              <a:off x="5153939" y="1998300"/>
              <a:ext cx="3004814" cy="646331"/>
            </a:xfrm>
            <a:prstGeom prst="rect">
              <a:avLst/>
            </a:prstGeom>
            <a:noFill/>
            <a:ln>
              <a:noFill/>
            </a:ln>
          </p:spPr>
          <p:txBody>
            <a:bodyPr wrap="square" rtlCol="0">
              <a:spAutoFit/>
            </a:bodyPr>
            <a:lstStyle/>
            <a:p>
              <a:r>
                <a:rPr lang="en-US" altLang="ko-KR" i="1" dirty="0"/>
                <a:t>f</a:t>
              </a:r>
              <a:r>
                <a:rPr lang="en-US" altLang="ko-KR" dirty="0"/>
                <a:t>(</a:t>
              </a:r>
              <a:r>
                <a:rPr lang="en-US" altLang="ko-KR" i="1" dirty="0"/>
                <a:t>k</a:t>
              </a:r>
              <a:r>
                <a:rPr lang="en-US" altLang="ko-KR" dirty="0"/>
                <a:t>): Logistic sigmoid function</a:t>
              </a:r>
              <a:endParaRPr lang="ko-KR" altLang="en-US" dirty="0"/>
            </a:p>
          </p:txBody>
        </p:sp>
        <mc:AlternateContent xmlns:mc="http://schemas.openxmlformats.org/markup-compatibility/2006" xmlns:a14="http://schemas.microsoft.com/office/drawing/2010/main">
          <mc:Choice Requires="a14">
            <p:sp>
              <p:nvSpPr>
                <p:cNvPr id="87" name="TextBox 86"/>
                <p:cNvSpPr txBox="1"/>
                <p:nvPr/>
              </p:nvSpPr>
              <p:spPr>
                <a:xfrm>
                  <a:off x="5468215" y="4313500"/>
                  <a:ext cx="2376264" cy="62100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a:rPr>
                          <m:t>𝒇</m:t>
                        </m:r>
                        <m:r>
                          <a:rPr lang="en-US" altLang="ko-KR" i="1">
                            <a:latin typeface="Cambria Math"/>
                          </a:rPr>
                          <m:t>(</m:t>
                        </m:r>
                        <m:r>
                          <a:rPr lang="en-US" altLang="ko-KR" i="1">
                            <a:latin typeface="Cambria Math"/>
                          </a:rPr>
                          <m:t>𝒌</m:t>
                        </m:r>
                        <m:r>
                          <a:rPr lang="en-US" altLang="ko-KR" i="1">
                            <a:latin typeface="Cambria Math"/>
                          </a:rPr>
                          <m:t>) </m:t>
                        </m:r>
                        <m:r>
                          <a:rPr lang="en-US" altLang="ko-KR" b="1" i="1">
                            <a:latin typeface="Cambria Math"/>
                          </a:rPr>
                          <m:t>=</m:t>
                        </m:r>
                        <m:f>
                          <m:fPr>
                            <m:ctrlPr>
                              <a:rPr lang="en-US" altLang="ko-KR" b="1" i="1">
                                <a:latin typeface="Cambria Math" panose="02040503050406030204" pitchFamily="18" charset="0"/>
                              </a:rPr>
                            </m:ctrlPr>
                          </m:fPr>
                          <m:num>
                            <m:r>
                              <a:rPr lang="en-US" altLang="ko-KR" b="1" i="1">
                                <a:latin typeface="Cambria Math"/>
                              </a:rPr>
                              <m:t>𝟏</m:t>
                            </m:r>
                          </m:num>
                          <m:den>
                            <m:r>
                              <a:rPr lang="en-US" altLang="ko-KR" b="1" i="1">
                                <a:latin typeface="Cambria Math"/>
                              </a:rPr>
                              <m:t>𝟏</m:t>
                            </m:r>
                            <m:r>
                              <a:rPr lang="en-US" altLang="ko-KR" b="1" i="1">
                                <a:latin typeface="Cambria Math"/>
                              </a:rPr>
                              <m:t>+</m:t>
                            </m:r>
                            <m:sSup>
                              <m:sSupPr>
                                <m:ctrlPr>
                                  <a:rPr lang="en-US" altLang="ko-KR" b="1" i="1">
                                    <a:latin typeface="Cambria Math" panose="02040503050406030204" pitchFamily="18" charset="0"/>
                                  </a:rPr>
                                </m:ctrlPr>
                              </m:sSupPr>
                              <m:e>
                                <m:r>
                                  <a:rPr lang="en-US" altLang="ko-KR" b="1" i="1">
                                    <a:latin typeface="Cambria Math"/>
                                  </a:rPr>
                                  <m:t>𝒆</m:t>
                                </m:r>
                              </m:e>
                              <m:sup>
                                <m:r>
                                  <a:rPr lang="en-US" altLang="ko-KR" b="1" i="1">
                                    <a:latin typeface="Cambria Math"/>
                                  </a:rPr>
                                  <m:t>−</m:t>
                                </m:r>
                                <m:r>
                                  <a:rPr lang="en-US" altLang="ko-KR" b="1" i="1">
                                    <a:latin typeface="Cambria Math"/>
                                  </a:rPr>
                                  <m:t>𝒌</m:t>
                                </m:r>
                              </m:sup>
                            </m:sSup>
                          </m:den>
                        </m:f>
                      </m:oMath>
                    </m:oMathPara>
                  </a14:m>
                  <a:endParaRPr lang="ko-KR" altLang="en-US" dirty="0"/>
                </a:p>
              </p:txBody>
            </p:sp>
          </mc:Choice>
          <mc:Fallback xmlns="">
            <p:sp>
              <p:nvSpPr>
                <p:cNvPr id="87" name="TextBox 86"/>
                <p:cNvSpPr txBox="1">
                  <a:spLocks noRot="1" noChangeAspect="1" noMove="1" noResize="1" noEditPoints="1" noAdjustHandles="1" noChangeArrowheads="1" noChangeShapeType="1" noTextEdit="1"/>
                </p:cNvSpPr>
                <p:nvPr/>
              </p:nvSpPr>
              <p:spPr>
                <a:xfrm>
                  <a:off x="5468215" y="4313500"/>
                  <a:ext cx="2376264" cy="621004"/>
                </a:xfrm>
                <a:prstGeom prst="rect">
                  <a:avLst/>
                </a:prstGeom>
                <a:blipFill>
                  <a:blip r:embed="rId4"/>
                  <a:stretch>
                    <a:fillRect/>
                  </a:stretch>
                </a:blipFill>
                <a:ln>
                  <a:solidFill>
                    <a:schemeClr val="tx1"/>
                  </a:solidFill>
                </a:ln>
              </p:spPr>
              <p:txBody>
                <a:bodyPr/>
                <a:lstStyle/>
                <a:p>
                  <a:r>
                    <a:rPr lang="ko-KR" altLang="en-US">
                      <a:noFill/>
                    </a:rPr>
                    <a:t> </a:t>
                  </a:r>
                </a:p>
              </p:txBody>
            </p:sp>
          </mc:Fallback>
        </mc:AlternateContent>
      </p:grpSp>
      <p:sp>
        <p:nvSpPr>
          <p:cNvPr id="4" name="TextBox 3"/>
          <p:cNvSpPr txBox="1"/>
          <p:nvPr/>
        </p:nvSpPr>
        <p:spPr>
          <a:xfrm>
            <a:off x="2305418" y="5470128"/>
            <a:ext cx="4689104" cy="461665"/>
          </a:xfrm>
          <a:prstGeom prst="rect">
            <a:avLst/>
          </a:prstGeom>
          <a:noFill/>
        </p:spPr>
        <p:txBody>
          <a:bodyPr wrap="none" rtlCol="0">
            <a:spAutoFit/>
          </a:bodyPr>
          <a:lstStyle/>
          <a:p>
            <a:r>
              <a:rPr lang="ko-KR" altLang="en-US" sz="2400" dirty="0"/>
              <a:t>왼쪽 함수는 미분이 되지 않는다</a:t>
            </a:r>
            <a:r>
              <a:rPr lang="en-US" altLang="ko-KR" sz="2400" dirty="0"/>
              <a:t>.</a:t>
            </a:r>
            <a:endParaRPr lang="ko-KR" altLang="en-US" sz="2400" dirty="0"/>
          </a:p>
        </p:txBody>
      </p:sp>
      <p:pic>
        <p:nvPicPr>
          <p:cNvPr id="5" name="그림 4"/>
          <p:cNvPicPr>
            <a:picLocks noChangeAspect="1"/>
          </p:cNvPicPr>
          <p:nvPr/>
        </p:nvPicPr>
        <p:blipFill rotWithShape="1">
          <a:blip r:embed="rId5"/>
          <a:srcRect r="12145" b="15629"/>
          <a:stretch/>
        </p:blipFill>
        <p:spPr>
          <a:xfrm>
            <a:off x="1115618" y="2327331"/>
            <a:ext cx="2853527" cy="1960855"/>
          </a:xfrm>
          <a:prstGeom prst="rect">
            <a:avLst/>
          </a:prstGeom>
        </p:spPr>
      </p:pic>
      <p:sp>
        <p:nvSpPr>
          <p:cNvPr id="6" name="슬라이드 번호 개체 틀 5">
            <a:extLst>
              <a:ext uri="{FF2B5EF4-FFF2-40B4-BE49-F238E27FC236}">
                <a16:creationId xmlns="" xmlns:a16="http://schemas.microsoft.com/office/drawing/2014/main" id="{9E8594F1-35CC-46B7-8247-2B649E40E9B6}"/>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34</a:t>
            </a:fld>
            <a:endParaRPr lang="en-US" altLang="ko-KR" dirty="0"/>
          </a:p>
        </p:txBody>
      </p:sp>
      <p:sp>
        <p:nvSpPr>
          <p:cNvPr id="16" name="제목 1">
            <a:extLst>
              <a:ext uri="{FF2B5EF4-FFF2-40B4-BE49-F238E27FC236}">
                <a16:creationId xmlns="" xmlns:a16="http://schemas.microsoft.com/office/drawing/2014/main" id="{A28668A1-87B1-4906-816B-9A74D255D38B}"/>
              </a:ext>
            </a:extLst>
          </p:cNvPr>
          <p:cNvSpPr>
            <a:spLocks noGrp="1"/>
          </p:cNvSpPr>
          <p:nvPr>
            <p:ph type="title"/>
          </p:nvPr>
        </p:nvSpPr>
        <p:spPr>
          <a:xfrm>
            <a:off x="683568" y="410206"/>
            <a:ext cx="9003432" cy="1325563"/>
          </a:xfrm>
        </p:spPr>
        <p:txBody>
          <a:bodyPr>
            <a:normAutofit/>
          </a:bodyPr>
          <a:lstStyle/>
          <a:p>
            <a:r>
              <a:rPr lang="en-US" altLang="ko-KR" sz="3200" dirty="0"/>
              <a:t>Back-propagation algorithm</a:t>
            </a:r>
            <a:endParaRPr lang="ko-KR" altLang="en-US" sz="3200" dirty="0"/>
          </a:p>
        </p:txBody>
      </p:sp>
    </p:spTree>
    <p:extLst>
      <p:ext uri="{BB962C8B-B14F-4D97-AF65-F5344CB8AC3E}">
        <p14:creationId xmlns:p14="http://schemas.microsoft.com/office/powerpoint/2010/main" val="4031413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내용 개체 틀 2"/>
          <p:cNvSpPr>
            <a:spLocks noGrp="1"/>
          </p:cNvSpPr>
          <p:nvPr>
            <p:ph idx="1"/>
          </p:nvPr>
        </p:nvSpPr>
        <p:spPr>
          <a:xfrm>
            <a:off x="827584" y="1340768"/>
            <a:ext cx="8992524" cy="4351338"/>
          </a:xfrm>
        </p:spPr>
        <p:txBody>
          <a:bodyPr/>
          <a:lstStyle/>
          <a:p>
            <a:pPr eaLnBrk="1" hangingPunct="1"/>
            <a:r>
              <a:rPr lang="en-US" altLang="ko-KR" dirty="0">
                <a:ea typeface="맑은 고딕" pitchFamily="50" charset="-127"/>
              </a:rPr>
              <a:t>DNN</a:t>
            </a:r>
            <a:r>
              <a:rPr lang="ko-KR" altLang="en-US" dirty="0">
                <a:ea typeface="맑은 고딕" pitchFamily="50" charset="-127"/>
              </a:rPr>
              <a:t>은 </a:t>
            </a:r>
            <a:r>
              <a:rPr lang="en-US" altLang="ko-KR" dirty="0">
                <a:ea typeface="맑은 고딕" pitchFamily="50" charset="-127"/>
              </a:rPr>
              <a:t>input layer, hidden layer, output layer</a:t>
            </a:r>
            <a:r>
              <a:rPr lang="ko-KR" altLang="en-US" dirty="0">
                <a:ea typeface="맑은 고딕" pitchFamily="50" charset="-127"/>
              </a:rPr>
              <a:t>로 구성</a:t>
            </a:r>
            <a:endParaRPr lang="en-US" altLang="ko-KR" dirty="0">
              <a:ea typeface="맑은 고딕" pitchFamily="50" charset="-127"/>
            </a:endParaRPr>
          </a:p>
          <a:p>
            <a:pPr lvl="2" eaLnBrk="1" hangingPunct="1"/>
            <a:endParaRPr lang="en-US" altLang="ko-KR" dirty="0">
              <a:ea typeface="맑은 고딕" pitchFamily="50" charset="-127"/>
            </a:endParaRPr>
          </a:p>
          <a:p>
            <a:pPr lvl="2" eaLnBrk="1" hangingPunct="1"/>
            <a:endParaRPr lang="en-US" altLang="ko-KR" dirty="0">
              <a:ea typeface="맑은 고딕" pitchFamily="50" charset="-127"/>
            </a:endParaRPr>
          </a:p>
          <a:p>
            <a:pPr lvl="2" eaLnBrk="1" hangingPunct="1"/>
            <a:endParaRPr lang="en-US" altLang="ko-KR" dirty="0">
              <a:ea typeface="맑은 고딕" pitchFamily="50" charset="-127"/>
            </a:endParaRPr>
          </a:p>
          <a:p>
            <a:pPr lvl="2" eaLnBrk="1" hangingPunct="1"/>
            <a:endParaRPr lang="en-US" altLang="ko-KR" dirty="0">
              <a:ea typeface="맑은 고딕" pitchFamily="50" charset="-127"/>
            </a:endParaRPr>
          </a:p>
        </p:txBody>
      </p:sp>
      <p:sp>
        <p:nvSpPr>
          <p:cNvPr id="2" name="슬라이드 번호 개체 틀 1">
            <a:extLst>
              <a:ext uri="{FF2B5EF4-FFF2-40B4-BE49-F238E27FC236}">
                <a16:creationId xmlns="" xmlns:a16="http://schemas.microsoft.com/office/drawing/2014/main" id="{57B75E34-1F5A-4F9B-AA90-EBC8F36F8EE8}"/>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35</a:t>
            </a:fld>
            <a:endParaRPr lang="en-US" altLang="ko-KR"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306356"/>
            <a:ext cx="6944494" cy="4333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제목 3">
            <a:extLst>
              <a:ext uri="{FF2B5EF4-FFF2-40B4-BE49-F238E27FC236}">
                <a16:creationId xmlns="" xmlns:a16="http://schemas.microsoft.com/office/drawing/2014/main" id="{D29F9F8B-471A-400D-AB1A-EF3C106D1097}"/>
              </a:ext>
            </a:extLst>
          </p:cNvPr>
          <p:cNvSpPr>
            <a:spLocks noGrp="1"/>
          </p:cNvSpPr>
          <p:nvPr>
            <p:ph type="title"/>
          </p:nvPr>
        </p:nvSpPr>
        <p:spPr/>
        <p:txBody>
          <a:bodyPr/>
          <a:lstStyle/>
          <a:p>
            <a:r>
              <a:rPr lang="en-US" altLang="ko-KR" dirty="0"/>
              <a:t>Deep Neural Network</a:t>
            </a:r>
            <a:endParaRPr lang="ko-KR" altLang="en-US" dirty="0"/>
          </a:p>
        </p:txBody>
      </p:sp>
    </p:spTree>
    <p:extLst>
      <p:ext uri="{BB962C8B-B14F-4D97-AF65-F5344CB8AC3E}">
        <p14:creationId xmlns:p14="http://schemas.microsoft.com/office/powerpoint/2010/main" val="216976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내용 개체 틀 2"/>
          <p:cNvSpPr>
            <a:spLocks noGrp="1"/>
          </p:cNvSpPr>
          <p:nvPr>
            <p:ph idx="1"/>
          </p:nvPr>
        </p:nvSpPr>
        <p:spPr/>
        <p:txBody>
          <a:bodyPr/>
          <a:lstStyle/>
          <a:p>
            <a:pPr eaLnBrk="1" hangingPunct="1"/>
            <a:r>
              <a:rPr lang="en-US" altLang="ko-KR" dirty="0">
                <a:ea typeface="맑은 고딕" pitchFamily="50" charset="-127"/>
              </a:rPr>
              <a:t>Hidden layer</a:t>
            </a:r>
            <a:r>
              <a:rPr lang="ko-KR" altLang="en-US" dirty="0">
                <a:ea typeface="맑은 고딕" pitchFamily="50" charset="-127"/>
              </a:rPr>
              <a:t>의 개수가 </a:t>
            </a:r>
            <a:r>
              <a:rPr lang="en-US" altLang="ko-KR" dirty="0">
                <a:ea typeface="맑은 고딕" pitchFamily="50" charset="-127"/>
              </a:rPr>
              <a:t>2 </a:t>
            </a:r>
            <a:r>
              <a:rPr lang="ko-KR" altLang="en-US" dirty="0">
                <a:ea typeface="맑은 고딕" pitchFamily="50" charset="-127"/>
              </a:rPr>
              <a:t>이상인 모델을 </a:t>
            </a:r>
            <a:r>
              <a:rPr lang="en-US" altLang="ko-KR" dirty="0">
                <a:ea typeface="맑은 고딕" pitchFamily="50" charset="-127"/>
              </a:rPr>
              <a:t>DNN</a:t>
            </a:r>
            <a:r>
              <a:rPr lang="ko-KR" altLang="en-US" dirty="0">
                <a:ea typeface="맑은 고딕" pitchFamily="50" charset="-127"/>
              </a:rPr>
              <a:t>이라 함</a:t>
            </a:r>
            <a:endParaRPr lang="en-US" altLang="ko-KR" dirty="0">
              <a:ea typeface="맑은 고딕" pitchFamily="50" charset="-127"/>
            </a:endParaRPr>
          </a:p>
          <a:p>
            <a:pPr lvl="1" eaLnBrk="1" hangingPunct="1"/>
            <a:r>
              <a:rPr lang="en-US" altLang="ko-KR" dirty="0">
                <a:ea typeface="맑은 고딕" pitchFamily="50" charset="-127"/>
              </a:rPr>
              <a:t>If # of hidden layers &lt;=1 </a:t>
            </a:r>
            <a:r>
              <a:rPr lang="en-US" altLang="ko-KR" dirty="0">
                <a:ea typeface="맑은 고딕" pitchFamily="50" charset="-127"/>
                <a:sym typeface="Wingdings" panose="05000000000000000000" pitchFamily="2" charset="2"/>
              </a:rPr>
              <a:t></a:t>
            </a:r>
            <a:r>
              <a:rPr lang="en-US" altLang="ko-KR" dirty="0">
                <a:ea typeface="맑은 고딕" pitchFamily="50" charset="-127"/>
              </a:rPr>
              <a:t> Shallow neural network </a:t>
            </a:r>
          </a:p>
          <a:p>
            <a:pPr lvl="1" eaLnBrk="1" hangingPunct="1"/>
            <a:r>
              <a:rPr lang="en-US" altLang="ko-KR" dirty="0">
                <a:ea typeface="맑은 고딕" pitchFamily="50" charset="-127"/>
              </a:rPr>
              <a:t>If # of hidden layers &gt;=2 </a:t>
            </a:r>
            <a:r>
              <a:rPr lang="en-US" altLang="ko-KR" dirty="0">
                <a:ea typeface="맑은 고딕" pitchFamily="50" charset="-127"/>
                <a:sym typeface="Wingdings" panose="05000000000000000000" pitchFamily="2" charset="2"/>
              </a:rPr>
              <a:t> </a:t>
            </a:r>
            <a:r>
              <a:rPr lang="en-US" altLang="ko-KR" dirty="0">
                <a:ea typeface="맑은 고딕" pitchFamily="50" charset="-127"/>
              </a:rPr>
              <a:t>Deep Neural Network (DNN)</a:t>
            </a:r>
          </a:p>
        </p:txBody>
      </p:sp>
      <p:sp>
        <p:nvSpPr>
          <p:cNvPr id="3" name="슬라이드 번호 개체 틀 2">
            <a:extLst>
              <a:ext uri="{FF2B5EF4-FFF2-40B4-BE49-F238E27FC236}">
                <a16:creationId xmlns="" xmlns:a16="http://schemas.microsoft.com/office/drawing/2014/main" id="{5B05F93F-51AD-4F9D-8A80-01A589B1604B}"/>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36</a:t>
            </a:fld>
            <a:endParaRPr lang="en-US" altLang="ko-K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3" y="3121075"/>
            <a:ext cx="5506785"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a:xfrm>
            <a:off x="6921568" y="5877272"/>
            <a:ext cx="1710405" cy="369332"/>
          </a:xfrm>
          <a:prstGeom prst="rect">
            <a:avLst/>
          </a:prstGeom>
        </p:spPr>
        <p:txBody>
          <a:bodyPr wrap="none">
            <a:spAutoFit/>
          </a:bodyPr>
          <a:lstStyle/>
          <a:p>
            <a:r>
              <a:rPr lang="en-US" altLang="ko-KR" sz="900" dirty="0">
                <a:ea typeface="맑은 고딕" pitchFamily="50" charset="-127"/>
              </a:rPr>
              <a:t> </a:t>
            </a:r>
            <a:r>
              <a:rPr lang="en-US" altLang="ko-KR" dirty="0">
                <a:ea typeface="맑은 고딕" pitchFamily="50" charset="-127"/>
              </a:rPr>
              <a:t>[Hinton, 2013]</a:t>
            </a:r>
            <a:endParaRPr lang="ko-KR" altLang="en-US" dirty="0"/>
          </a:p>
        </p:txBody>
      </p:sp>
      <p:sp>
        <p:nvSpPr>
          <p:cNvPr id="11" name="제목 10">
            <a:extLst>
              <a:ext uri="{FF2B5EF4-FFF2-40B4-BE49-F238E27FC236}">
                <a16:creationId xmlns="" xmlns:a16="http://schemas.microsoft.com/office/drawing/2014/main" id="{A59979D8-79AC-4280-9A6E-6084E81B74D6}"/>
              </a:ext>
            </a:extLst>
          </p:cNvPr>
          <p:cNvSpPr>
            <a:spLocks noGrp="1"/>
          </p:cNvSpPr>
          <p:nvPr>
            <p:ph type="title"/>
          </p:nvPr>
        </p:nvSpPr>
        <p:spPr/>
        <p:txBody>
          <a:bodyPr/>
          <a:lstStyle/>
          <a:p>
            <a:r>
              <a:rPr lang="en-US" altLang="ko-KR" dirty="0"/>
              <a:t>Deep Neural Network</a:t>
            </a:r>
            <a:endParaRPr lang="ko-KR" altLang="en-US" dirty="0"/>
          </a:p>
        </p:txBody>
      </p:sp>
    </p:spTree>
    <p:extLst>
      <p:ext uri="{BB962C8B-B14F-4D97-AF65-F5344CB8AC3E}">
        <p14:creationId xmlns:p14="http://schemas.microsoft.com/office/powerpoint/2010/main" val="1630579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직선 화살표 연결선 88">
            <a:extLst>
              <a:ext uri="{FF2B5EF4-FFF2-40B4-BE49-F238E27FC236}">
                <a16:creationId xmlns:a16="http://schemas.microsoft.com/office/drawing/2014/main" xmlns="" id="{0366A762-1814-4C3F-9B49-F5453367E8F6}"/>
              </a:ext>
            </a:extLst>
          </p:cNvPr>
          <p:cNvCxnSpPr>
            <a:cxnSpLocks/>
            <a:stCxn id="57" idx="0"/>
            <a:endCxn id="66" idx="4"/>
          </p:cNvCxnSpPr>
          <p:nvPr/>
        </p:nvCxnSpPr>
        <p:spPr>
          <a:xfrm flipV="1">
            <a:off x="1917614" y="2044223"/>
            <a:ext cx="537105" cy="1505285"/>
          </a:xfrm>
          <a:prstGeom prst="straightConnector1">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a:extLst>
              <a:ext uri="{FF2B5EF4-FFF2-40B4-BE49-F238E27FC236}">
                <a16:creationId xmlns:a16="http://schemas.microsoft.com/office/drawing/2014/main" xmlns="" id="{62D0BD26-B87A-4BEF-97E1-9F467CCDADA9}"/>
              </a:ext>
            </a:extLst>
          </p:cNvPr>
          <p:cNvCxnSpPr>
            <a:cxnSpLocks/>
            <a:stCxn id="58" idx="0"/>
            <a:endCxn id="66" idx="4"/>
          </p:cNvCxnSpPr>
          <p:nvPr/>
        </p:nvCxnSpPr>
        <p:spPr>
          <a:xfrm flipH="1" flipV="1">
            <a:off x="2454721" y="2044223"/>
            <a:ext cx="111332" cy="1505285"/>
          </a:xfrm>
          <a:prstGeom prst="straightConnector1">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xmlns="" id="{CACA7EDF-6869-42A2-B465-949C35E19E69}"/>
              </a:ext>
            </a:extLst>
          </p:cNvPr>
          <p:cNvCxnSpPr>
            <a:cxnSpLocks/>
            <a:stCxn id="59" idx="0"/>
            <a:endCxn id="66" idx="4"/>
          </p:cNvCxnSpPr>
          <p:nvPr/>
        </p:nvCxnSpPr>
        <p:spPr>
          <a:xfrm flipH="1" flipV="1">
            <a:off x="2454721" y="2044223"/>
            <a:ext cx="696899" cy="1505285"/>
          </a:xfrm>
          <a:prstGeom prst="straightConnector1">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xmlns="" id="{2DA746BF-830B-4DEC-9D2D-31E8E07EE708}"/>
              </a:ext>
            </a:extLst>
          </p:cNvPr>
          <p:cNvCxnSpPr>
            <a:cxnSpLocks/>
            <a:stCxn id="56" idx="0"/>
            <a:endCxn id="66" idx="4"/>
          </p:cNvCxnSpPr>
          <p:nvPr/>
        </p:nvCxnSpPr>
        <p:spPr>
          <a:xfrm flipV="1">
            <a:off x="1317784" y="2044223"/>
            <a:ext cx="1136936" cy="1505285"/>
          </a:xfrm>
          <a:prstGeom prst="straightConnector1">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C89335C5-D1BC-4C29-8B1B-C115CD410E26}"/>
                  </a:ext>
                </a:extLst>
              </p:cNvPr>
              <p:cNvSpPr txBox="1"/>
              <p:nvPr/>
            </p:nvSpPr>
            <p:spPr>
              <a:xfrm>
                <a:off x="1375591" y="5302341"/>
                <a:ext cx="565684"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22" name="TextBox 21">
                <a:extLst>
                  <a:ext uri="{FF2B5EF4-FFF2-40B4-BE49-F238E27FC236}">
                    <a16:creationId xmlns:a16="http://schemas.microsoft.com/office/drawing/2014/main" id="{C89335C5-D1BC-4C29-8B1B-C115CD410E26}"/>
                  </a:ext>
                </a:extLst>
              </p:cNvPr>
              <p:cNvSpPr txBox="1">
                <a:spLocks noRot="1" noChangeAspect="1" noMove="1" noResize="1" noEditPoints="1" noAdjustHandles="1" noChangeArrowheads="1" noChangeShapeType="1" noTextEdit="1"/>
              </p:cNvSpPr>
              <p:nvPr/>
            </p:nvSpPr>
            <p:spPr>
              <a:xfrm>
                <a:off x="1834121" y="5926788"/>
                <a:ext cx="754245" cy="276999"/>
              </a:xfrm>
              <a:prstGeom prst="rect">
                <a:avLst/>
              </a:prstGeom>
              <a:blipFill>
                <a:blip r:embed="rId2"/>
                <a:stretch>
                  <a:fillRect b="-1521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AB3771DE-68DA-42FD-8AD1-9F4EF993B6EA}"/>
                  </a:ext>
                </a:extLst>
              </p:cNvPr>
              <p:cNvSpPr txBox="1"/>
              <p:nvPr/>
            </p:nvSpPr>
            <p:spPr>
              <a:xfrm>
                <a:off x="1924288" y="5303073"/>
                <a:ext cx="576985"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23" name="TextBox 22">
                <a:extLst>
                  <a:ext uri="{FF2B5EF4-FFF2-40B4-BE49-F238E27FC236}">
                    <a16:creationId xmlns:a16="http://schemas.microsoft.com/office/drawing/2014/main" id="{AB3771DE-68DA-42FD-8AD1-9F4EF993B6EA}"/>
                  </a:ext>
                </a:extLst>
              </p:cNvPr>
              <p:cNvSpPr txBox="1">
                <a:spLocks noRot="1" noChangeAspect="1" noMove="1" noResize="1" noEditPoints="1" noAdjustHandles="1" noChangeArrowheads="1" noChangeShapeType="1" noTextEdit="1"/>
              </p:cNvSpPr>
              <p:nvPr/>
            </p:nvSpPr>
            <p:spPr>
              <a:xfrm>
                <a:off x="2565717" y="5927763"/>
                <a:ext cx="769313" cy="276999"/>
              </a:xfrm>
              <a:prstGeom prst="rect">
                <a:avLst/>
              </a:prstGeom>
              <a:blipFill>
                <a:blip r:embed="rId3"/>
                <a:stretch>
                  <a:fillRect b="-1521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xmlns="" id="{76C70996-00A5-499C-99D7-378CCD9108B6}"/>
                  </a:ext>
                </a:extLst>
              </p:cNvPr>
              <p:cNvSpPr txBox="1"/>
              <p:nvPr/>
            </p:nvSpPr>
            <p:spPr>
              <a:xfrm>
                <a:off x="2500257" y="5310309"/>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oMath>
                  </m:oMathPara>
                </a14:m>
                <a:endParaRPr lang="ko-KR" altLang="en-US" sz="1350" dirty="0"/>
              </a:p>
            </p:txBody>
          </p:sp>
        </mc:Choice>
        <mc:Fallback xmlns="">
          <p:sp>
            <p:nvSpPr>
              <p:cNvPr id="24" name="TextBox 23">
                <a:extLst>
                  <a:ext uri="{FF2B5EF4-FFF2-40B4-BE49-F238E27FC236}">
                    <a16:creationId xmlns:a16="http://schemas.microsoft.com/office/drawing/2014/main" id="{76C70996-00A5-499C-99D7-378CCD9108B6}"/>
                  </a:ext>
                </a:extLst>
              </p:cNvPr>
              <p:cNvSpPr txBox="1">
                <a:spLocks noRot="1" noChangeAspect="1" noMove="1" noResize="1" noEditPoints="1" noAdjustHandles="1" noChangeArrowheads="1" noChangeShapeType="1" noTextEdit="1"/>
              </p:cNvSpPr>
              <p:nvPr/>
            </p:nvSpPr>
            <p:spPr>
              <a:xfrm>
                <a:off x="3333675" y="5937412"/>
                <a:ext cx="788677" cy="276999"/>
              </a:xfrm>
              <a:prstGeom prst="rect">
                <a:avLst/>
              </a:prstGeom>
              <a:blipFill>
                <a:blip r:embed="rId4"/>
                <a:stretch>
                  <a:fillRect b="-15556"/>
                </a:stretch>
              </a:blipFill>
            </p:spPr>
            <p:txBody>
              <a:bodyPr/>
              <a:lstStyle/>
              <a:p>
                <a:r>
                  <a:rPr lang="ko-KR" altLang="en-US">
                    <a:noFill/>
                  </a:rPr>
                  <a:t> </a:t>
                </a:r>
              </a:p>
            </p:txBody>
          </p:sp>
        </mc:Fallback>
      </mc:AlternateContent>
      <p:sp>
        <p:nvSpPr>
          <p:cNvPr id="51" name="TextBox 50">
            <a:extLst>
              <a:ext uri="{FF2B5EF4-FFF2-40B4-BE49-F238E27FC236}">
                <a16:creationId xmlns:a16="http://schemas.microsoft.com/office/drawing/2014/main" xmlns="" id="{FBB3B59D-21BE-4B3A-8A3E-329E7107A348}"/>
              </a:ext>
            </a:extLst>
          </p:cNvPr>
          <p:cNvSpPr txBox="1"/>
          <p:nvPr/>
        </p:nvSpPr>
        <p:spPr>
          <a:xfrm>
            <a:off x="106978" y="5311742"/>
            <a:ext cx="725198" cy="300082"/>
          </a:xfrm>
          <a:prstGeom prst="rect">
            <a:avLst/>
          </a:prstGeom>
          <a:noFill/>
        </p:spPr>
        <p:txBody>
          <a:bodyPr wrap="square" rtlCol="0">
            <a:spAutoFit/>
          </a:bodyPr>
          <a:lstStyle/>
          <a:p>
            <a:r>
              <a:rPr lang="en-US" altLang="ko-KR" sz="1350" b="1" dirty="0">
                <a:solidFill>
                  <a:srgbClr val="FF5050"/>
                </a:solidFill>
              </a:rPr>
              <a:t>Input(i)</a:t>
            </a:r>
            <a:endParaRPr lang="ko-KR" altLang="en-US" sz="1350" b="1" dirty="0">
              <a:solidFill>
                <a:srgbClr val="FF5050"/>
              </a:solidFill>
            </a:endParaRPr>
          </a:p>
        </p:txBody>
      </p:sp>
      <p:sp>
        <p:nvSpPr>
          <p:cNvPr id="52" name="TextBox 51">
            <a:extLst>
              <a:ext uri="{FF2B5EF4-FFF2-40B4-BE49-F238E27FC236}">
                <a16:creationId xmlns:a16="http://schemas.microsoft.com/office/drawing/2014/main" xmlns="" id="{29DC78F2-4CF1-40A7-86E1-AA3672E862CA}"/>
              </a:ext>
            </a:extLst>
          </p:cNvPr>
          <p:cNvSpPr txBox="1"/>
          <p:nvPr/>
        </p:nvSpPr>
        <p:spPr>
          <a:xfrm>
            <a:off x="106979" y="3553190"/>
            <a:ext cx="1005021" cy="300082"/>
          </a:xfrm>
          <a:prstGeom prst="rect">
            <a:avLst/>
          </a:prstGeom>
          <a:noFill/>
        </p:spPr>
        <p:txBody>
          <a:bodyPr wrap="square" rtlCol="0">
            <a:spAutoFit/>
          </a:bodyPr>
          <a:lstStyle/>
          <a:p>
            <a:r>
              <a:rPr lang="en-US" altLang="ko-KR" sz="1350" b="1" dirty="0">
                <a:solidFill>
                  <a:schemeClr val="accent1"/>
                </a:solidFill>
              </a:rPr>
              <a:t>Hidden(j)</a:t>
            </a:r>
            <a:endParaRPr lang="ko-KR" altLang="en-US" sz="1350" b="1" dirty="0">
              <a:solidFill>
                <a:schemeClr val="accent1"/>
              </a:solidFill>
            </a:endParaRPr>
          </a:p>
        </p:txBody>
      </p:sp>
      <p:sp>
        <p:nvSpPr>
          <p:cNvPr id="53" name="타원 52">
            <a:extLst>
              <a:ext uri="{FF2B5EF4-FFF2-40B4-BE49-F238E27FC236}">
                <a16:creationId xmlns:a16="http://schemas.microsoft.com/office/drawing/2014/main" xmlns="" id="{12D8E9CA-8F53-4B26-8D22-0270B3B6C536}"/>
              </a:ext>
            </a:extLst>
          </p:cNvPr>
          <p:cNvSpPr/>
          <p:nvPr/>
        </p:nvSpPr>
        <p:spPr>
          <a:xfrm>
            <a:off x="1470074" y="5254032"/>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54" name="타원 53">
            <a:extLst>
              <a:ext uri="{FF2B5EF4-FFF2-40B4-BE49-F238E27FC236}">
                <a16:creationId xmlns:a16="http://schemas.microsoft.com/office/drawing/2014/main" xmlns="" id="{A89882BD-7231-44D8-88CF-210D08B97603}"/>
              </a:ext>
            </a:extLst>
          </p:cNvPr>
          <p:cNvSpPr/>
          <p:nvPr/>
        </p:nvSpPr>
        <p:spPr>
          <a:xfrm>
            <a:off x="2038088" y="5256264"/>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55" name="타원 54">
            <a:extLst>
              <a:ext uri="{FF2B5EF4-FFF2-40B4-BE49-F238E27FC236}">
                <a16:creationId xmlns:a16="http://schemas.microsoft.com/office/drawing/2014/main" xmlns="" id="{44576F35-8CAE-486E-A339-3DE6DB70271B}"/>
              </a:ext>
            </a:extLst>
          </p:cNvPr>
          <p:cNvSpPr/>
          <p:nvPr/>
        </p:nvSpPr>
        <p:spPr>
          <a:xfrm>
            <a:off x="2625591" y="5256264"/>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56" name="타원 55">
            <a:extLst>
              <a:ext uri="{FF2B5EF4-FFF2-40B4-BE49-F238E27FC236}">
                <a16:creationId xmlns:a16="http://schemas.microsoft.com/office/drawing/2014/main" xmlns="" id="{DC81AAF9-917C-4E0F-BB8D-68A9AE6C5F0B}"/>
              </a:ext>
            </a:extLst>
          </p:cNvPr>
          <p:cNvSpPr/>
          <p:nvPr/>
        </p:nvSpPr>
        <p:spPr>
          <a:xfrm>
            <a:off x="1155782" y="354950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57" name="타원 56">
            <a:extLst>
              <a:ext uri="{FF2B5EF4-FFF2-40B4-BE49-F238E27FC236}">
                <a16:creationId xmlns:a16="http://schemas.microsoft.com/office/drawing/2014/main" xmlns="" id="{8CDAC391-CF4C-474D-BABC-525FFADA95E7}"/>
              </a:ext>
            </a:extLst>
          </p:cNvPr>
          <p:cNvSpPr/>
          <p:nvPr/>
        </p:nvSpPr>
        <p:spPr>
          <a:xfrm>
            <a:off x="1755614" y="354950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58" name="타원 57">
            <a:extLst>
              <a:ext uri="{FF2B5EF4-FFF2-40B4-BE49-F238E27FC236}">
                <a16:creationId xmlns:a16="http://schemas.microsoft.com/office/drawing/2014/main" xmlns="" id="{C4E4F5CC-744E-4231-BB31-5D3733EEAFE3}"/>
              </a:ext>
            </a:extLst>
          </p:cNvPr>
          <p:cNvSpPr/>
          <p:nvPr/>
        </p:nvSpPr>
        <p:spPr>
          <a:xfrm>
            <a:off x="2404051" y="354950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59" name="타원 58">
            <a:extLst>
              <a:ext uri="{FF2B5EF4-FFF2-40B4-BE49-F238E27FC236}">
                <a16:creationId xmlns:a16="http://schemas.microsoft.com/office/drawing/2014/main" xmlns="" id="{161F8F92-6DB9-4838-A610-7AF6B9537F29}"/>
              </a:ext>
            </a:extLst>
          </p:cNvPr>
          <p:cNvSpPr/>
          <p:nvPr/>
        </p:nvSpPr>
        <p:spPr>
          <a:xfrm>
            <a:off x="2989618" y="354950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cxnSp>
        <p:nvCxnSpPr>
          <p:cNvPr id="87" name="직선 화살표 연결선 86">
            <a:extLst>
              <a:ext uri="{FF2B5EF4-FFF2-40B4-BE49-F238E27FC236}">
                <a16:creationId xmlns:a16="http://schemas.microsoft.com/office/drawing/2014/main" xmlns="" id="{F4073F43-B152-4B11-81DA-1A3BB2AB5E9E}"/>
              </a:ext>
            </a:extLst>
          </p:cNvPr>
          <p:cNvCxnSpPr>
            <a:cxnSpLocks/>
            <a:stCxn id="53" idx="0"/>
            <a:endCxn id="57" idx="4"/>
          </p:cNvCxnSpPr>
          <p:nvPr/>
        </p:nvCxnSpPr>
        <p:spPr>
          <a:xfrm flipV="1">
            <a:off x="1632076" y="3873510"/>
            <a:ext cx="285539" cy="138052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88" name="직선 화살표 연결선 87">
            <a:extLst>
              <a:ext uri="{FF2B5EF4-FFF2-40B4-BE49-F238E27FC236}">
                <a16:creationId xmlns:a16="http://schemas.microsoft.com/office/drawing/2014/main" xmlns="" id="{E213A86F-E807-47AD-9742-3C52EB0C8FB6}"/>
              </a:ext>
            </a:extLst>
          </p:cNvPr>
          <p:cNvCxnSpPr>
            <a:cxnSpLocks/>
            <a:stCxn id="54" idx="0"/>
            <a:endCxn id="57" idx="4"/>
          </p:cNvCxnSpPr>
          <p:nvPr/>
        </p:nvCxnSpPr>
        <p:spPr>
          <a:xfrm flipH="1" flipV="1">
            <a:off x="1917615" y="3873510"/>
            <a:ext cx="282475" cy="13827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91" name="직선 화살표 연결선 90">
            <a:extLst>
              <a:ext uri="{FF2B5EF4-FFF2-40B4-BE49-F238E27FC236}">
                <a16:creationId xmlns:a16="http://schemas.microsoft.com/office/drawing/2014/main" xmlns="" id="{A529BAC6-0268-4E81-BB72-6DAEBC7BB3C2}"/>
              </a:ext>
            </a:extLst>
          </p:cNvPr>
          <p:cNvCxnSpPr>
            <a:cxnSpLocks/>
            <a:stCxn id="55" idx="0"/>
            <a:endCxn id="57" idx="4"/>
          </p:cNvCxnSpPr>
          <p:nvPr/>
        </p:nvCxnSpPr>
        <p:spPr>
          <a:xfrm flipH="1" flipV="1">
            <a:off x="1917613" y="3873510"/>
            <a:ext cx="869978" cy="13827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94" name="직선 화살표 연결선 93">
            <a:extLst>
              <a:ext uri="{FF2B5EF4-FFF2-40B4-BE49-F238E27FC236}">
                <a16:creationId xmlns:a16="http://schemas.microsoft.com/office/drawing/2014/main" xmlns="" id="{D315DC82-E54A-4603-865D-CEEC808E7740}"/>
              </a:ext>
            </a:extLst>
          </p:cNvPr>
          <p:cNvCxnSpPr>
            <a:cxnSpLocks/>
            <a:stCxn id="53" idx="0"/>
            <a:endCxn id="58" idx="4"/>
          </p:cNvCxnSpPr>
          <p:nvPr/>
        </p:nvCxnSpPr>
        <p:spPr>
          <a:xfrm flipV="1">
            <a:off x="1632074" y="3873510"/>
            <a:ext cx="933977" cy="138052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97" name="직선 화살표 연결선 96">
            <a:extLst>
              <a:ext uri="{FF2B5EF4-FFF2-40B4-BE49-F238E27FC236}">
                <a16:creationId xmlns:a16="http://schemas.microsoft.com/office/drawing/2014/main" xmlns="" id="{59281172-95FF-4078-B273-B9E1CDEC227A}"/>
              </a:ext>
            </a:extLst>
          </p:cNvPr>
          <p:cNvCxnSpPr>
            <a:cxnSpLocks/>
            <a:stCxn id="54" idx="0"/>
            <a:endCxn id="58" idx="4"/>
          </p:cNvCxnSpPr>
          <p:nvPr/>
        </p:nvCxnSpPr>
        <p:spPr>
          <a:xfrm flipV="1">
            <a:off x="2200088" y="3873510"/>
            <a:ext cx="365963" cy="13827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01" name="직선 화살표 연결선 100">
            <a:extLst>
              <a:ext uri="{FF2B5EF4-FFF2-40B4-BE49-F238E27FC236}">
                <a16:creationId xmlns:a16="http://schemas.microsoft.com/office/drawing/2014/main" xmlns="" id="{ABAE6D1C-6EEC-460D-9901-6F5151FBBF50}"/>
              </a:ext>
            </a:extLst>
          </p:cNvPr>
          <p:cNvCxnSpPr>
            <a:cxnSpLocks/>
            <a:stCxn id="55" idx="0"/>
            <a:endCxn id="58" idx="4"/>
          </p:cNvCxnSpPr>
          <p:nvPr/>
        </p:nvCxnSpPr>
        <p:spPr>
          <a:xfrm flipH="1" flipV="1">
            <a:off x="2566053" y="3873510"/>
            <a:ext cx="221540" cy="13827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04" name="직선 화살표 연결선 103">
            <a:extLst>
              <a:ext uri="{FF2B5EF4-FFF2-40B4-BE49-F238E27FC236}">
                <a16:creationId xmlns:a16="http://schemas.microsoft.com/office/drawing/2014/main" xmlns="" id="{69851F09-AB89-4A87-A6B5-2613EF1C2EC6}"/>
              </a:ext>
            </a:extLst>
          </p:cNvPr>
          <p:cNvCxnSpPr>
            <a:cxnSpLocks/>
            <a:stCxn id="53" idx="0"/>
            <a:endCxn id="59" idx="4"/>
          </p:cNvCxnSpPr>
          <p:nvPr/>
        </p:nvCxnSpPr>
        <p:spPr>
          <a:xfrm flipV="1">
            <a:off x="1632074" y="3873510"/>
            <a:ext cx="1519544" cy="138052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07" name="직선 화살표 연결선 106">
            <a:extLst>
              <a:ext uri="{FF2B5EF4-FFF2-40B4-BE49-F238E27FC236}">
                <a16:creationId xmlns:a16="http://schemas.microsoft.com/office/drawing/2014/main" xmlns="" id="{FF6624ED-AA67-46F6-B595-54868F48A721}"/>
              </a:ext>
            </a:extLst>
          </p:cNvPr>
          <p:cNvCxnSpPr>
            <a:cxnSpLocks/>
            <a:stCxn id="54" idx="0"/>
            <a:endCxn id="59" idx="4"/>
          </p:cNvCxnSpPr>
          <p:nvPr/>
        </p:nvCxnSpPr>
        <p:spPr>
          <a:xfrm flipV="1">
            <a:off x="2200088" y="3873510"/>
            <a:ext cx="951530" cy="13827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10" name="직선 화살표 연결선 109">
            <a:extLst>
              <a:ext uri="{FF2B5EF4-FFF2-40B4-BE49-F238E27FC236}">
                <a16:creationId xmlns:a16="http://schemas.microsoft.com/office/drawing/2014/main" xmlns="" id="{2F4E4471-8378-4373-8C2F-CF0D3CE6FE0F}"/>
              </a:ext>
            </a:extLst>
          </p:cNvPr>
          <p:cNvCxnSpPr>
            <a:cxnSpLocks/>
            <a:stCxn id="55" idx="0"/>
            <a:endCxn id="59" idx="4"/>
          </p:cNvCxnSpPr>
          <p:nvPr/>
        </p:nvCxnSpPr>
        <p:spPr>
          <a:xfrm flipV="1">
            <a:off x="2787593" y="3873510"/>
            <a:ext cx="364027" cy="13827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65" name="타원 64">
            <a:extLst>
              <a:ext uri="{FF2B5EF4-FFF2-40B4-BE49-F238E27FC236}">
                <a16:creationId xmlns:a16="http://schemas.microsoft.com/office/drawing/2014/main" xmlns="" id="{60BDF72D-C653-454D-90AD-8D4B22E60FD5}"/>
              </a:ext>
            </a:extLst>
          </p:cNvPr>
          <p:cNvSpPr/>
          <p:nvPr/>
        </p:nvSpPr>
        <p:spPr>
          <a:xfrm>
            <a:off x="1653762" y="1720223"/>
            <a:ext cx="324000" cy="324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66" name="타원 65">
            <a:extLst>
              <a:ext uri="{FF2B5EF4-FFF2-40B4-BE49-F238E27FC236}">
                <a16:creationId xmlns:a16="http://schemas.microsoft.com/office/drawing/2014/main" xmlns="" id="{59A3E0B3-BA80-48CF-A400-54A6A119B8EA}"/>
              </a:ext>
            </a:extLst>
          </p:cNvPr>
          <p:cNvSpPr/>
          <p:nvPr/>
        </p:nvSpPr>
        <p:spPr>
          <a:xfrm>
            <a:off x="2292719" y="1720223"/>
            <a:ext cx="324000" cy="324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68" name="TextBox 67">
            <a:extLst>
              <a:ext uri="{FF2B5EF4-FFF2-40B4-BE49-F238E27FC236}">
                <a16:creationId xmlns:a16="http://schemas.microsoft.com/office/drawing/2014/main" xmlns="" id="{23D3780E-B33A-4D92-AD01-670A5949BC95}"/>
              </a:ext>
            </a:extLst>
          </p:cNvPr>
          <p:cNvSpPr txBox="1"/>
          <p:nvPr/>
        </p:nvSpPr>
        <p:spPr>
          <a:xfrm>
            <a:off x="97124" y="1767224"/>
            <a:ext cx="1005021" cy="300082"/>
          </a:xfrm>
          <a:prstGeom prst="rect">
            <a:avLst/>
          </a:prstGeom>
          <a:noFill/>
        </p:spPr>
        <p:txBody>
          <a:bodyPr wrap="square" rtlCol="0">
            <a:spAutoFit/>
          </a:bodyPr>
          <a:lstStyle/>
          <a:p>
            <a:r>
              <a:rPr lang="en-US" altLang="ko-KR" sz="1350" b="1" dirty="0">
                <a:solidFill>
                  <a:schemeClr val="accent4"/>
                </a:solidFill>
              </a:rPr>
              <a:t>Output(k)</a:t>
            </a:r>
            <a:endParaRPr lang="ko-KR" altLang="en-US" sz="1350" b="1" dirty="0">
              <a:solidFill>
                <a:schemeClr val="accent4"/>
              </a:solidFill>
            </a:endParaRPr>
          </a:p>
        </p:txBody>
      </p:sp>
      <p:cxnSp>
        <p:nvCxnSpPr>
          <p:cNvPr id="3" name="직선 화살표 연결선 2">
            <a:extLst>
              <a:ext uri="{FF2B5EF4-FFF2-40B4-BE49-F238E27FC236}">
                <a16:creationId xmlns:a16="http://schemas.microsoft.com/office/drawing/2014/main" xmlns="" id="{8E6C25B7-9F4E-40E1-B18F-2AEDF81303C9}"/>
              </a:ext>
            </a:extLst>
          </p:cNvPr>
          <p:cNvCxnSpPr>
            <a:cxnSpLocks/>
            <a:stCxn id="56" idx="0"/>
            <a:endCxn id="65" idx="3"/>
          </p:cNvCxnSpPr>
          <p:nvPr/>
        </p:nvCxnSpPr>
        <p:spPr>
          <a:xfrm flipV="1">
            <a:off x="1317782" y="1996777"/>
            <a:ext cx="383429" cy="155273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xmlns="" id="{FC364DD2-8188-484D-A966-28CDD1BF0C34}"/>
              </a:ext>
            </a:extLst>
          </p:cNvPr>
          <p:cNvCxnSpPr>
            <a:cxnSpLocks/>
            <a:stCxn id="57" idx="0"/>
            <a:endCxn id="65" idx="4"/>
          </p:cNvCxnSpPr>
          <p:nvPr/>
        </p:nvCxnSpPr>
        <p:spPr>
          <a:xfrm flipH="1" flipV="1">
            <a:off x="1815762" y="2044223"/>
            <a:ext cx="101852" cy="150528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4" name="직선 화살표 연결선 73">
            <a:extLst>
              <a:ext uri="{FF2B5EF4-FFF2-40B4-BE49-F238E27FC236}">
                <a16:creationId xmlns:a16="http://schemas.microsoft.com/office/drawing/2014/main" xmlns="" id="{1330CEEA-AAA9-47CE-9A00-5894442FB2E7}"/>
              </a:ext>
            </a:extLst>
          </p:cNvPr>
          <p:cNvCxnSpPr>
            <a:cxnSpLocks/>
            <a:stCxn id="58" idx="0"/>
            <a:endCxn id="65" idx="4"/>
          </p:cNvCxnSpPr>
          <p:nvPr/>
        </p:nvCxnSpPr>
        <p:spPr>
          <a:xfrm flipH="1" flipV="1">
            <a:off x="1815764" y="2044223"/>
            <a:ext cx="750289" cy="150528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xmlns="" id="{B9A3751F-6ABA-42A4-9225-41B5B006C2E4}"/>
              </a:ext>
            </a:extLst>
          </p:cNvPr>
          <p:cNvCxnSpPr>
            <a:cxnSpLocks/>
            <a:stCxn id="59" idx="0"/>
            <a:endCxn id="65" idx="5"/>
          </p:cNvCxnSpPr>
          <p:nvPr/>
        </p:nvCxnSpPr>
        <p:spPr>
          <a:xfrm flipH="1" flipV="1">
            <a:off x="1930313" y="1996777"/>
            <a:ext cx="1221305" cy="1552733"/>
          </a:xfrm>
          <a:prstGeom prst="straightConnector1">
            <a:avLst/>
          </a:prstGeom>
          <a:ln>
            <a:solidFill>
              <a:srgbClr val="D217D7"/>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xmlns="" id="{D50699FB-E6D6-474A-B1F8-9F15CE9B5460}"/>
                  </a:ext>
                </a:extLst>
              </p:cNvPr>
              <p:cNvSpPr txBox="1"/>
              <p:nvPr/>
            </p:nvSpPr>
            <p:spPr>
              <a:xfrm>
                <a:off x="1198891" y="2998955"/>
                <a:ext cx="379334" cy="168636"/>
              </a:xfrm>
              <a:prstGeom prst="rect">
                <a:avLst/>
              </a:prstGeom>
              <a:solidFill>
                <a:schemeClr val="bg1"/>
              </a:solidFill>
              <a:ln>
                <a:solidFill>
                  <a:schemeClr val="accent2"/>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𝑊𝑘𝑗</m:t>
                          </m:r>
                        </m:e>
                        <m:sub>
                          <m:r>
                            <a:rPr lang="en-US" altLang="ko-KR" sz="1050" i="1">
                              <a:solidFill>
                                <a:schemeClr val="accent2"/>
                              </a:solidFill>
                              <a:latin typeface="Cambria Math" panose="02040503050406030204" pitchFamily="18" charset="0"/>
                            </a:rPr>
                            <m:t>1,1</m:t>
                          </m:r>
                        </m:sub>
                      </m:sSub>
                    </m:oMath>
                  </m:oMathPara>
                </a14:m>
                <a:endParaRPr lang="ko-KR" altLang="en-US" sz="1050" dirty="0">
                  <a:solidFill>
                    <a:schemeClr val="accent2"/>
                  </a:solidFill>
                </a:endParaRPr>
              </a:p>
            </p:txBody>
          </p:sp>
        </mc:Choice>
        <mc:Fallback xmlns="">
          <p:sp>
            <p:nvSpPr>
              <p:cNvPr id="83" name="TextBox 82">
                <a:extLst>
                  <a:ext uri="{FF2B5EF4-FFF2-40B4-BE49-F238E27FC236}">
                    <a16:creationId xmlns:a16="http://schemas.microsoft.com/office/drawing/2014/main" id="{D50699FB-E6D6-474A-B1F8-9F15CE9B5460}"/>
                  </a:ext>
                </a:extLst>
              </p:cNvPr>
              <p:cNvSpPr txBox="1">
                <a:spLocks noRot="1" noChangeAspect="1" noMove="1" noResize="1" noEditPoints="1" noAdjustHandles="1" noChangeArrowheads="1" noChangeShapeType="1" noTextEdit="1"/>
              </p:cNvSpPr>
              <p:nvPr/>
            </p:nvSpPr>
            <p:spPr>
              <a:xfrm>
                <a:off x="1598520" y="2855607"/>
                <a:ext cx="505779" cy="224870"/>
              </a:xfrm>
              <a:prstGeom prst="rect">
                <a:avLst/>
              </a:prstGeom>
              <a:blipFill>
                <a:blip r:embed="rId5"/>
                <a:stretch>
                  <a:fillRect l="-14118" r="-4706" b="-25641"/>
                </a:stretch>
              </a:blipFill>
              <a:ln>
                <a:solidFill>
                  <a:schemeClr val="accent2"/>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xmlns="" id="{E82C7F0C-55F5-4AB7-A505-2E2E461C659C}"/>
                  </a:ext>
                </a:extLst>
              </p:cNvPr>
              <p:cNvSpPr txBox="1"/>
              <p:nvPr/>
            </p:nvSpPr>
            <p:spPr>
              <a:xfrm>
                <a:off x="1678593" y="3008679"/>
                <a:ext cx="369236" cy="168636"/>
              </a:xfrm>
              <a:prstGeom prst="rect">
                <a:avLst/>
              </a:prstGeom>
              <a:solidFill>
                <a:schemeClr val="bg1"/>
              </a:solidFill>
              <a:ln w="12700">
                <a:solidFill>
                  <a:schemeClr val="accent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𝑊𝑘𝑗</m:t>
                          </m:r>
                        </m:e>
                        <m:sub>
                          <m:r>
                            <a:rPr lang="en-US" altLang="ko-KR" sz="1050" i="1">
                              <a:solidFill>
                                <a:schemeClr val="accent5"/>
                              </a:solidFill>
                              <a:latin typeface="Cambria Math" panose="02040503050406030204" pitchFamily="18" charset="0"/>
                            </a:rPr>
                            <m:t>1,2</m:t>
                          </m:r>
                        </m:sub>
                      </m:sSub>
                    </m:oMath>
                  </m:oMathPara>
                </a14:m>
                <a:endParaRPr lang="ko-KR" altLang="en-US" sz="1050" dirty="0">
                  <a:solidFill>
                    <a:schemeClr val="accent5"/>
                  </a:solidFill>
                </a:endParaRPr>
              </a:p>
            </p:txBody>
          </p:sp>
        </mc:Choice>
        <mc:Fallback xmlns="">
          <p:sp>
            <p:nvSpPr>
              <p:cNvPr id="84" name="TextBox 83">
                <a:extLst>
                  <a:ext uri="{FF2B5EF4-FFF2-40B4-BE49-F238E27FC236}">
                    <a16:creationId xmlns:a16="http://schemas.microsoft.com/office/drawing/2014/main" id="{E82C7F0C-55F5-4AB7-A505-2E2E461C659C}"/>
                  </a:ext>
                </a:extLst>
              </p:cNvPr>
              <p:cNvSpPr txBox="1">
                <a:spLocks noRot="1" noChangeAspect="1" noMove="1" noResize="1" noEditPoints="1" noAdjustHandles="1" noChangeArrowheads="1" noChangeShapeType="1" noTextEdit="1"/>
              </p:cNvSpPr>
              <p:nvPr/>
            </p:nvSpPr>
            <p:spPr>
              <a:xfrm>
                <a:off x="2238124" y="2868572"/>
                <a:ext cx="492314" cy="232756"/>
              </a:xfrm>
              <a:prstGeom prst="rect">
                <a:avLst/>
              </a:prstGeom>
              <a:blipFill>
                <a:blip r:embed="rId6"/>
                <a:stretch>
                  <a:fillRect l="-14458" r="-7229" b="-20000"/>
                </a:stretch>
              </a:blipFill>
              <a:ln w="12700">
                <a:solidFill>
                  <a:schemeClr val="accent5"/>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xmlns="" id="{40C2B8F5-5C3B-4AEF-8EE2-A1541B92E114}"/>
                  </a:ext>
                </a:extLst>
              </p:cNvPr>
              <p:cNvSpPr txBox="1"/>
              <p:nvPr/>
            </p:nvSpPr>
            <p:spPr>
              <a:xfrm>
                <a:off x="2170865" y="3008679"/>
                <a:ext cx="370101" cy="168636"/>
              </a:xfrm>
              <a:prstGeom prst="rect">
                <a:avLst/>
              </a:prstGeom>
              <a:solidFill>
                <a:schemeClr val="bg1"/>
              </a:solidFill>
              <a:ln>
                <a:solidFill>
                  <a:srgbClr val="7030A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𝑊𝑘𝑗</m:t>
                          </m:r>
                        </m:e>
                        <m:sub>
                          <m:r>
                            <a:rPr lang="en-US" altLang="ko-KR" sz="1050" i="1">
                              <a:solidFill>
                                <a:srgbClr val="7030A0"/>
                              </a:solidFill>
                              <a:latin typeface="Cambria Math" panose="02040503050406030204" pitchFamily="18" charset="0"/>
                            </a:rPr>
                            <m:t>1,3</m:t>
                          </m:r>
                        </m:sub>
                      </m:sSub>
                    </m:oMath>
                  </m:oMathPara>
                </a14:m>
                <a:endParaRPr lang="ko-KR" altLang="en-US" sz="1050" dirty="0">
                  <a:solidFill>
                    <a:srgbClr val="7030A0"/>
                  </a:solidFill>
                </a:endParaRPr>
              </a:p>
            </p:txBody>
          </p:sp>
        </mc:Choice>
        <mc:Fallback xmlns="">
          <p:sp>
            <p:nvSpPr>
              <p:cNvPr id="85" name="TextBox 84">
                <a:extLst>
                  <a:ext uri="{FF2B5EF4-FFF2-40B4-BE49-F238E27FC236}">
                    <a16:creationId xmlns:a16="http://schemas.microsoft.com/office/drawing/2014/main" id="{40C2B8F5-5C3B-4AEF-8EE2-A1541B92E114}"/>
                  </a:ext>
                </a:extLst>
              </p:cNvPr>
              <p:cNvSpPr txBox="1">
                <a:spLocks noRot="1" noChangeAspect="1" noMove="1" noResize="1" noEditPoints="1" noAdjustHandles="1" noChangeArrowheads="1" noChangeShapeType="1" noTextEdit="1"/>
              </p:cNvSpPr>
              <p:nvPr/>
            </p:nvSpPr>
            <p:spPr>
              <a:xfrm>
                <a:off x="2894486" y="2868572"/>
                <a:ext cx="493468" cy="230576"/>
              </a:xfrm>
              <a:prstGeom prst="rect">
                <a:avLst/>
              </a:prstGeom>
              <a:blipFill>
                <a:blip r:embed="rId7"/>
                <a:stretch>
                  <a:fillRect l="-15663" r="-7229" b="-23077"/>
                </a:stretch>
              </a:blipFill>
              <a:ln>
                <a:solidFill>
                  <a:srgbClr val="7030A0"/>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xmlns="" id="{E82EE11E-EFE5-4A9C-9587-B2AC7609C317}"/>
                  </a:ext>
                </a:extLst>
              </p:cNvPr>
              <p:cNvSpPr txBox="1"/>
              <p:nvPr/>
            </p:nvSpPr>
            <p:spPr>
              <a:xfrm>
                <a:off x="2639769" y="3013813"/>
                <a:ext cx="370101" cy="168636"/>
              </a:xfrm>
              <a:prstGeom prst="rect">
                <a:avLst/>
              </a:prstGeom>
              <a:solidFill>
                <a:schemeClr val="bg1"/>
              </a:solidFill>
              <a:ln>
                <a:solidFill>
                  <a:srgbClr val="D217D7"/>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D217D7"/>
                              </a:solidFill>
                              <a:latin typeface="Cambria Math" panose="02040503050406030204" pitchFamily="18" charset="0"/>
                            </a:rPr>
                          </m:ctrlPr>
                        </m:sSubPr>
                        <m:e>
                          <m:r>
                            <a:rPr lang="en-US" altLang="ko-KR" sz="1050" i="1">
                              <a:solidFill>
                                <a:srgbClr val="D217D7"/>
                              </a:solidFill>
                              <a:latin typeface="Cambria Math" panose="02040503050406030204" pitchFamily="18" charset="0"/>
                            </a:rPr>
                            <m:t>𝑊𝑘𝑗</m:t>
                          </m:r>
                        </m:e>
                        <m:sub>
                          <m:r>
                            <a:rPr lang="en-US" altLang="ko-KR" sz="1050" i="1">
                              <a:solidFill>
                                <a:srgbClr val="D217D7"/>
                              </a:solidFill>
                              <a:latin typeface="Cambria Math" panose="02040503050406030204" pitchFamily="18" charset="0"/>
                            </a:rPr>
                            <m:t>1,4</m:t>
                          </m:r>
                        </m:sub>
                      </m:sSub>
                    </m:oMath>
                  </m:oMathPara>
                </a14:m>
                <a:endParaRPr lang="ko-KR" altLang="en-US" sz="1050" dirty="0">
                  <a:solidFill>
                    <a:srgbClr val="D217D7"/>
                  </a:solidFill>
                </a:endParaRPr>
              </a:p>
            </p:txBody>
          </p:sp>
        </mc:Choice>
        <mc:Fallback xmlns="">
          <p:sp>
            <p:nvSpPr>
              <p:cNvPr id="86" name="TextBox 85">
                <a:extLst>
                  <a:ext uri="{FF2B5EF4-FFF2-40B4-BE49-F238E27FC236}">
                    <a16:creationId xmlns:a16="http://schemas.microsoft.com/office/drawing/2014/main" id="{E82EE11E-EFE5-4A9C-9587-B2AC7609C317}"/>
                  </a:ext>
                </a:extLst>
              </p:cNvPr>
              <p:cNvSpPr txBox="1">
                <a:spLocks noRot="1" noChangeAspect="1" noMove="1" noResize="1" noEditPoints="1" noAdjustHandles="1" noChangeArrowheads="1" noChangeShapeType="1" noTextEdit="1"/>
              </p:cNvSpPr>
              <p:nvPr/>
            </p:nvSpPr>
            <p:spPr>
              <a:xfrm>
                <a:off x="3519692" y="2875417"/>
                <a:ext cx="493468" cy="230576"/>
              </a:xfrm>
              <a:prstGeom prst="rect">
                <a:avLst/>
              </a:prstGeom>
              <a:blipFill>
                <a:blip r:embed="rId8"/>
                <a:stretch>
                  <a:fillRect l="-14458" r="-7229" b="-20000"/>
                </a:stretch>
              </a:blipFill>
              <a:ln>
                <a:solidFill>
                  <a:srgbClr val="D217D7"/>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xmlns="" id="{ADE8BA8B-57ED-4805-B1A4-FAD9DB5E01A0}"/>
                  </a:ext>
                </a:extLst>
              </p:cNvPr>
              <p:cNvSpPr txBox="1"/>
              <p:nvPr/>
            </p:nvSpPr>
            <p:spPr>
              <a:xfrm>
                <a:off x="1033323" y="3596121"/>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98" name="TextBox 97">
                <a:extLst>
                  <a:ext uri="{FF2B5EF4-FFF2-40B4-BE49-F238E27FC236}">
                    <a16:creationId xmlns:a16="http://schemas.microsoft.com/office/drawing/2014/main" id="{ADE8BA8B-57ED-4805-B1A4-FAD9DB5E01A0}"/>
                  </a:ext>
                </a:extLst>
              </p:cNvPr>
              <p:cNvSpPr txBox="1">
                <a:spLocks noRot="1" noChangeAspect="1" noMove="1" noResize="1" noEditPoints="1" noAdjustHandles="1" noChangeArrowheads="1" noChangeShapeType="1" noTextEdit="1"/>
              </p:cNvSpPr>
              <p:nvPr/>
            </p:nvSpPr>
            <p:spPr>
              <a:xfrm>
                <a:off x="1377763" y="3651827"/>
                <a:ext cx="788677" cy="276999"/>
              </a:xfrm>
              <a:prstGeom prst="rect">
                <a:avLst/>
              </a:prstGeom>
              <a:blipFill>
                <a:blip r:embed="rId9"/>
                <a:stretch>
                  <a:fillRect b="-1777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xmlns="" id="{9F89B72C-4095-475C-9DAC-C7A724AF55DE}"/>
                  </a:ext>
                </a:extLst>
              </p:cNvPr>
              <p:cNvSpPr txBox="1"/>
              <p:nvPr/>
            </p:nvSpPr>
            <p:spPr>
              <a:xfrm>
                <a:off x="1638435" y="3590254"/>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99" name="TextBox 98">
                <a:extLst>
                  <a:ext uri="{FF2B5EF4-FFF2-40B4-BE49-F238E27FC236}">
                    <a16:creationId xmlns:a16="http://schemas.microsoft.com/office/drawing/2014/main" id="{9F89B72C-4095-475C-9DAC-C7A724AF55DE}"/>
                  </a:ext>
                </a:extLst>
              </p:cNvPr>
              <p:cNvSpPr txBox="1">
                <a:spLocks noRot="1" noChangeAspect="1" noMove="1" noResize="1" noEditPoints="1" noAdjustHandles="1" noChangeArrowheads="1" noChangeShapeType="1" noTextEdit="1"/>
              </p:cNvSpPr>
              <p:nvPr/>
            </p:nvSpPr>
            <p:spPr>
              <a:xfrm>
                <a:off x="2184580" y="3644005"/>
                <a:ext cx="788677" cy="276999"/>
              </a:xfrm>
              <a:prstGeom prst="rect">
                <a:avLst/>
              </a:prstGeom>
              <a:blipFill>
                <a:blip r:embed="rId10"/>
                <a:stretch>
                  <a:fillRect b="-1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xmlns="" id="{CB1EB6E9-10EA-48FB-9AD5-AE0F49800174}"/>
                  </a:ext>
                </a:extLst>
              </p:cNvPr>
              <p:cNvSpPr txBox="1"/>
              <p:nvPr/>
            </p:nvSpPr>
            <p:spPr>
              <a:xfrm>
                <a:off x="2292720" y="3595420"/>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3</m:t>
                          </m:r>
                        </m:sub>
                      </m:sSub>
                    </m:oMath>
                  </m:oMathPara>
                </a14:m>
                <a:endParaRPr lang="ko-KR" altLang="en-US" sz="1350" dirty="0"/>
              </a:p>
            </p:txBody>
          </p:sp>
        </mc:Choice>
        <mc:Fallback xmlns="">
          <p:sp>
            <p:nvSpPr>
              <p:cNvPr id="100" name="TextBox 99">
                <a:extLst>
                  <a:ext uri="{FF2B5EF4-FFF2-40B4-BE49-F238E27FC236}">
                    <a16:creationId xmlns:a16="http://schemas.microsoft.com/office/drawing/2014/main" id="{CB1EB6E9-10EA-48FB-9AD5-AE0F49800174}"/>
                  </a:ext>
                </a:extLst>
              </p:cNvPr>
              <p:cNvSpPr txBox="1">
                <a:spLocks noRot="1" noChangeAspect="1" noMove="1" noResize="1" noEditPoints="1" noAdjustHandles="1" noChangeArrowheads="1" noChangeShapeType="1" noTextEdit="1"/>
              </p:cNvSpPr>
              <p:nvPr/>
            </p:nvSpPr>
            <p:spPr>
              <a:xfrm>
                <a:off x="3056960" y="3650893"/>
                <a:ext cx="788677" cy="276999"/>
              </a:xfrm>
              <a:prstGeom prst="rect">
                <a:avLst/>
              </a:prstGeom>
              <a:blipFill>
                <a:blip r:embed="rId11"/>
                <a:stretch>
                  <a:fillRect b="-1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xmlns="" id="{E7EBED2D-5921-4B79-BF20-836D4CCD94FA}"/>
                  </a:ext>
                </a:extLst>
              </p:cNvPr>
              <p:cNvSpPr txBox="1"/>
              <p:nvPr/>
            </p:nvSpPr>
            <p:spPr>
              <a:xfrm>
                <a:off x="2871779" y="3594480"/>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4</m:t>
                          </m:r>
                        </m:sub>
                      </m:sSub>
                    </m:oMath>
                  </m:oMathPara>
                </a14:m>
                <a:endParaRPr lang="ko-KR" altLang="en-US" sz="1350" dirty="0"/>
              </a:p>
            </p:txBody>
          </p:sp>
        </mc:Choice>
        <mc:Fallback xmlns="">
          <p:sp>
            <p:nvSpPr>
              <p:cNvPr id="102" name="TextBox 101">
                <a:extLst>
                  <a:ext uri="{FF2B5EF4-FFF2-40B4-BE49-F238E27FC236}">
                    <a16:creationId xmlns:a16="http://schemas.microsoft.com/office/drawing/2014/main" id="{E7EBED2D-5921-4B79-BF20-836D4CCD94FA}"/>
                  </a:ext>
                </a:extLst>
              </p:cNvPr>
              <p:cNvSpPr txBox="1">
                <a:spLocks noRot="1" noChangeAspect="1" noMove="1" noResize="1" noEditPoints="1" noAdjustHandles="1" noChangeArrowheads="1" noChangeShapeType="1" noTextEdit="1"/>
              </p:cNvSpPr>
              <p:nvPr/>
            </p:nvSpPr>
            <p:spPr>
              <a:xfrm>
                <a:off x="3829038" y="3649639"/>
                <a:ext cx="788677" cy="276999"/>
              </a:xfrm>
              <a:prstGeom prst="rect">
                <a:avLst/>
              </a:prstGeom>
              <a:blipFill>
                <a:blip r:embed="rId12"/>
                <a:stretch>
                  <a:fillRect b="-1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xmlns="" id="{848F68F5-2022-4FAE-A127-E358229D2A24}"/>
                  </a:ext>
                </a:extLst>
              </p:cNvPr>
              <p:cNvSpPr txBox="1"/>
              <p:nvPr/>
            </p:nvSpPr>
            <p:spPr>
              <a:xfrm>
                <a:off x="1527149" y="1768956"/>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103" name="TextBox 102">
                <a:extLst>
                  <a:ext uri="{FF2B5EF4-FFF2-40B4-BE49-F238E27FC236}">
                    <a16:creationId xmlns:a16="http://schemas.microsoft.com/office/drawing/2014/main" id="{848F68F5-2022-4FAE-A127-E358229D2A24}"/>
                  </a:ext>
                </a:extLst>
              </p:cNvPr>
              <p:cNvSpPr txBox="1">
                <a:spLocks noRot="1" noChangeAspect="1" noMove="1" noResize="1" noEditPoints="1" noAdjustHandles="1" noChangeArrowheads="1" noChangeShapeType="1" noTextEdit="1"/>
              </p:cNvSpPr>
              <p:nvPr/>
            </p:nvSpPr>
            <p:spPr>
              <a:xfrm>
                <a:off x="2036198" y="1215608"/>
                <a:ext cx="788677" cy="276999"/>
              </a:xfrm>
              <a:prstGeom prst="rect">
                <a:avLst/>
              </a:prstGeom>
              <a:blipFill>
                <a:blip r:embed="rId13"/>
                <a:stretch>
                  <a:fillRect b="-1521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xmlns="" id="{2C66079C-FAA0-4A97-A02A-BC3AE44BF239}"/>
                  </a:ext>
                </a:extLst>
              </p:cNvPr>
              <p:cNvSpPr txBox="1"/>
              <p:nvPr/>
            </p:nvSpPr>
            <p:spPr>
              <a:xfrm>
                <a:off x="2166105" y="1756624"/>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105" name="TextBox 104">
                <a:extLst>
                  <a:ext uri="{FF2B5EF4-FFF2-40B4-BE49-F238E27FC236}">
                    <a16:creationId xmlns:a16="http://schemas.microsoft.com/office/drawing/2014/main" id="{2C66079C-FAA0-4A97-A02A-BC3AE44BF239}"/>
                  </a:ext>
                </a:extLst>
              </p:cNvPr>
              <p:cNvSpPr txBox="1">
                <a:spLocks noRot="1" noChangeAspect="1" noMove="1" noResize="1" noEditPoints="1" noAdjustHandles="1" noChangeArrowheads="1" noChangeShapeType="1" noTextEdit="1"/>
              </p:cNvSpPr>
              <p:nvPr/>
            </p:nvSpPr>
            <p:spPr>
              <a:xfrm>
                <a:off x="2888140" y="1199165"/>
                <a:ext cx="788677" cy="276999"/>
              </a:xfrm>
              <a:prstGeom prst="rect">
                <a:avLst/>
              </a:prstGeom>
              <a:blipFill>
                <a:blip r:embed="rId14"/>
                <a:stretch>
                  <a:fillRect b="-15556"/>
                </a:stretch>
              </a:blipFill>
            </p:spPr>
            <p:txBody>
              <a:bodyPr/>
              <a:lstStyle/>
              <a:p>
                <a:r>
                  <a:rPr lang="ko-KR" altLang="en-US">
                    <a:noFill/>
                  </a:rPr>
                  <a:t> </a:t>
                </a:r>
              </a:p>
            </p:txBody>
          </p:sp>
        </mc:Fallback>
      </mc:AlternateContent>
      <p:cxnSp>
        <p:nvCxnSpPr>
          <p:cNvPr id="106" name="직선 화살표 연결선 105">
            <a:extLst>
              <a:ext uri="{FF2B5EF4-FFF2-40B4-BE49-F238E27FC236}">
                <a16:creationId xmlns:a16="http://schemas.microsoft.com/office/drawing/2014/main" xmlns="" id="{F76D2472-2959-4EA8-844E-4F2F105AFACF}"/>
              </a:ext>
            </a:extLst>
          </p:cNvPr>
          <p:cNvCxnSpPr>
            <a:cxnSpLocks/>
          </p:cNvCxnSpPr>
          <p:nvPr/>
        </p:nvCxnSpPr>
        <p:spPr>
          <a:xfrm flipV="1">
            <a:off x="3463285" y="1656301"/>
            <a:ext cx="0" cy="3813419"/>
          </a:xfrm>
          <a:prstGeom prst="straightConnector1">
            <a:avLst/>
          </a:prstGeom>
          <a:ln w="635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xmlns="" id="{64FD3E77-C812-42C1-A0A4-D6776D2C56C7}"/>
                  </a:ext>
                </a:extLst>
              </p:cNvPr>
              <p:cNvSpPr txBox="1"/>
              <p:nvPr/>
            </p:nvSpPr>
            <p:spPr>
              <a:xfrm>
                <a:off x="4899085" y="5270133"/>
                <a:ext cx="2393543" cy="2244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𝑗</m:t>
                          </m:r>
                        </m:sub>
                      </m:sSub>
                      <m:r>
                        <a:rPr lang="en-US" altLang="ko-KR" sz="1350" i="1">
                          <a:latin typeface="Cambria Math" panose="02040503050406030204" pitchFamily="18" charset="0"/>
                        </a:rPr>
                        <m:t>=</m:t>
                      </m:r>
                      <m:r>
                        <a:rPr lang="en-US" altLang="ko-KR" sz="1350" i="1">
                          <a:latin typeface="Cambria Math" panose="02040503050406030204" pitchFamily="18" charset="0"/>
                        </a:rPr>
                        <m:t>𝑊𝑗𝑖</m:t>
                      </m:r>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𝑖</m:t>
                          </m:r>
                        </m:sub>
                      </m:sSub>
                    </m:oMath>
                  </m:oMathPara>
                </a14:m>
                <a:endParaRPr lang="ko-KR" altLang="en-US" sz="1350" dirty="0"/>
              </a:p>
            </p:txBody>
          </p:sp>
        </mc:Choice>
        <mc:Fallback xmlns="">
          <p:sp>
            <p:nvSpPr>
              <p:cNvPr id="144" name="TextBox 143">
                <a:extLst>
                  <a:ext uri="{FF2B5EF4-FFF2-40B4-BE49-F238E27FC236}">
                    <a16:creationId xmlns:a16="http://schemas.microsoft.com/office/drawing/2014/main" id="{64FD3E77-C812-42C1-A0A4-D6776D2C56C7}"/>
                  </a:ext>
                </a:extLst>
              </p:cNvPr>
              <p:cNvSpPr txBox="1">
                <a:spLocks noRot="1" noChangeAspect="1" noMove="1" noResize="1" noEditPoints="1" noAdjustHandles="1" noChangeArrowheads="1" noChangeShapeType="1" noTextEdit="1"/>
              </p:cNvSpPr>
              <p:nvPr/>
            </p:nvSpPr>
            <p:spPr>
              <a:xfrm>
                <a:off x="6532112" y="5883844"/>
                <a:ext cx="3191391" cy="299313"/>
              </a:xfrm>
              <a:prstGeom prst="rect">
                <a:avLst/>
              </a:prstGeom>
              <a:blipFill>
                <a:blip r:embed="rId15"/>
                <a:stretch>
                  <a:fillRect b="-2653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xmlns="" id="{F2D9F72E-DE61-4FF6-B543-A7FD18710ADE}"/>
                  </a:ext>
                </a:extLst>
              </p:cNvPr>
              <p:cNvSpPr txBox="1"/>
              <p:nvPr/>
            </p:nvSpPr>
            <p:spPr>
              <a:xfrm>
                <a:off x="4864558" y="3320563"/>
                <a:ext cx="2393543" cy="2244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𝑘</m:t>
                          </m:r>
                        </m:sub>
                      </m:sSub>
                      <m:r>
                        <a:rPr lang="en-US" altLang="ko-KR" sz="1350" i="1">
                          <a:latin typeface="Cambria Math" panose="02040503050406030204" pitchFamily="18" charset="0"/>
                        </a:rPr>
                        <m:t>=</m:t>
                      </m:r>
                      <m:r>
                        <a:rPr lang="en-US" altLang="ko-KR" sz="1350" i="1">
                          <a:latin typeface="Cambria Math" panose="02040503050406030204" pitchFamily="18" charset="0"/>
                        </a:rPr>
                        <m:t>𝑊𝑘𝑗</m:t>
                      </m:r>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𝑗</m:t>
                          </m:r>
                        </m:sub>
                      </m:sSub>
                    </m:oMath>
                  </m:oMathPara>
                </a14:m>
                <a:endParaRPr lang="ko-KR" altLang="en-US" sz="1350" dirty="0"/>
              </a:p>
            </p:txBody>
          </p:sp>
        </mc:Choice>
        <mc:Fallback xmlns="">
          <p:sp>
            <p:nvSpPr>
              <p:cNvPr id="147" name="TextBox 146">
                <a:extLst>
                  <a:ext uri="{FF2B5EF4-FFF2-40B4-BE49-F238E27FC236}">
                    <a16:creationId xmlns:a16="http://schemas.microsoft.com/office/drawing/2014/main" id="{F2D9F72E-DE61-4FF6-B543-A7FD18710ADE}"/>
                  </a:ext>
                </a:extLst>
              </p:cNvPr>
              <p:cNvSpPr txBox="1">
                <a:spLocks noRot="1" noChangeAspect="1" noMove="1" noResize="1" noEditPoints="1" noAdjustHandles="1" noChangeArrowheads="1" noChangeShapeType="1" noTextEdit="1"/>
              </p:cNvSpPr>
              <p:nvPr/>
            </p:nvSpPr>
            <p:spPr>
              <a:xfrm>
                <a:off x="6486077" y="3284417"/>
                <a:ext cx="3191391" cy="310854"/>
              </a:xfrm>
              <a:prstGeom prst="rect">
                <a:avLst/>
              </a:prstGeom>
              <a:blipFill>
                <a:blip r:embed="rId16"/>
                <a:stretch>
                  <a:fillRect b="-21569"/>
                </a:stretch>
              </a:blipFill>
            </p:spPr>
            <p:txBody>
              <a:bodyPr/>
              <a:lstStyle/>
              <a:p>
                <a:r>
                  <a:rPr lang="ko-KR" altLang="en-US">
                    <a:noFill/>
                  </a:rPr>
                  <a:t> </a:t>
                </a:r>
              </a:p>
            </p:txBody>
          </p:sp>
        </mc:Fallback>
      </mc:AlternateContent>
      <p:sp>
        <p:nvSpPr>
          <p:cNvPr id="134" name="TextBox 133">
            <a:extLst>
              <a:ext uri="{FF2B5EF4-FFF2-40B4-BE49-F238E27FC236}">
                <a16:creationId xmlns:a16="http://schemas.microsoft.com/office/drawing/2014/main" xmlns="" id="{F2CBDE87-665C-4C4E-B84B-055B189934B3}"/>
              </a:ext>
            </a:extLst>
          </p:cNvPr>
          <p:cNvSpPr txBox="1"/>
          <p:nvPr/>
        </p:nvSpPr>
        <p:spPr>
          <a:xfrm>
            <a:off x="1168078" y="5737187"/>
            <a:ext cx="1968809" cy="253916"/>
          </a:xfrm>
          <a:prstGeom prst="rect">
            <a:avLst/>
          </a:prstGeom>
          <a:noFill/>
        </p:spPr>
        <p:txBody>
          <a:bodyPr wrap="none" rtlCol="0">
            <a:spAutoFit/>
          </a:bodyPr>
          <a:lstStyle/>
          <a:p>
            <a:r>
              <a:rPr lang="en-US" altLang="ko-KR" sz="1050" i="1" dirty="0">
                <a:solidFill>
                  <a:schemeClr val="tx1">
                    <a:lumMod val="65000"/>
                    <a:lumOff val="35000"/>
                  </a:schemeClr>
                </a:solidFill>
              </a:rPr>
              <a:t>Where X,Y,Z are value of neuron.</a:t>
            </a:r>
            <a:endParaRPr lang="ko-KR" altLang="en-US" sz="1050" i="1" dirty="0">
              <a:solidFill>
                <a:schemeClr val="tx1">
                  <a:lumMod val="65000"/>
                  <a:lumOff val="35000"/>
                </a:schemeClr>
              </a:solidFill>
            </a:endParaRPr>
          </a:p>
        </p:txBody>
      </p:sp>
      <p:cxnSp>
        <p:nvCxnSpPr>
          <p:cNvPr id="61" name="직선 화살표 연결선 60">
            <a:extLst>
              <a:ext uri="{FF2B5EF4-FFF2-40B4-BE49-F238E27FC236}">
                <a16:creationId xmlns:a16="http://schemas.microsoft.com/office/drawing/2014/main" xmlns="" id="{F0CDB58E-A74F-4120-BF2A-72215561E69C}"/>
              </a:ext>
            </a:extLst>
          </p:cNvPr>
          <p:cNvCxnSpPr>
            <a:cxnSpLocks/>
            <a:stCxn id="53" idx="0"/>
            <a:endCxn id="56" idx="3"/>
          </p:cNvCxnSpPr>
          <p:nvPr/>
        </p:nvCxnSpPr>
        <p:spPr>
          <a:xfrm flipH="1" flipV="1">
            <a:off x="1203233" y="3826059"/>
            <a:ext cx="428843" cy="1427973"/>
          </a:xfrm>
          <a:prstGeom prst="straightConnector1">
            <a:avLst/>
          </a:prstGeom>
          <a:ln w="12700" cap="rnd">
            <a:solidFill>
              <a:schemeClr val="accent2"/>
            </a:solidFill>
            <a:miter lim="800000"/>
            <a:headEnd w="lg" len="lg"/>
            <a:tailEnd type="triangle" w="lg" len="lg"/>
          </a:ln>
        </p:spPr>
        <p:style>
          <a:lnRef idx="1">
            <a:schemeClr val="accent6"/>
          </a:lnRef>
          <a:fillRef idx="0">
            <a:schemeClr val="accent6"/>
          </a:fillRef>
          <a:effectRef idx="0">
            <a:schemeClr val="accent6"/>
          </a:effectRef>
          <a:fontRef idx="minor">
            <a:schemeClr val="tx1"/>
          </a:fontRef>
        </p:style>
      </p:cxnSp>
      <p:cxnSp>
        <p:nvCxnSpPr>
          <p:cNvPr id="62" name="직선 화살표 연결선 61">
            <a:extLst>
              <a:ext uri="{FF2B5EF4-FFF2-40B4-BE49-F238E27FC236}">
                <a16:creationId xmlns:a16="http://schemas.microsoft.com/office/drawing/2014/main" xmlns="" id="{6A02375C-8F18-4E11-97ED-0D1D73D006A1}"/>
              </a:ext>
            </a:extLst>
          </p:cNvPr>
          <p:cNvCxnSpPr>
            <a:cxnSpLocks/>
            <a:stCxn id="54" idx="0"/>
            <a:endCxn id="56" idx="4"/>
          </p:cNvCxnSpPr>
          <p:nvPr/>
        </p:nvCxnSpPr>
        <p:spPr>
          <a:xfrm flipH="1" flipV="1">
            <a:off x="1317782" y="3873510"/>
            <a:ext cx="882306" cy="1382756"/>
          </a:xfrm>
          <a:prstGeom prst="straightConnector1">
            <a:avLst/>
          </a:prstGeom>
          <a:ln w="12700" cap="rnd">
            <a:solidFill>
              <a:schemeClr val="accent5"/>
            </a:solidFill>
            <a:miter lim="800000"/>
            <a:headEnd w="lg" len="lg"/>
            <a:tailEnd type="triangle" w="lg" len="lg"/>
          </a:ln>
        </p:spPr>
        <p:style>
          <a:lnRef idx="1">
            <a:schemeClr val="accent6"/>
          </a:lnRef>
          <a:fillRef idx="0">
            <a:schemeClr val="accent6"/>
          </a:fillRef>
          <a:effectRef idx="0">
            <a:schemeClr val="accent6"/>
          </a:effectRef>
          <a:fontRef idx="minor">
            <a:schemeClr val="tx1"/>
          </a:fontRef>
        </p:style>
      </p:cxnSp>
      <p:cxnSp>
        <p:nvCxnSpPr>
          <p:cNvPr id="67" name="직선 화살표 연결선 66">
            <a:extLst>
              <a:ext uri="{FF2B5EF4-FFF2-40B4-BE49-F238E27FC236}">
                <a16:creationId xmlns:a16="http://schemas.microsoft.com/office/drawing/2014/main" xmlns="" id="{255C1C24-D66B-46A0-BE0C-168A8610E370}"/>
              </a:ext>
            </a:extLst>
          </p:cNvPr>
          <p:cNvCxnSpPr>
            <a:cxnSpLocks/>
            <a:stCxn id="55" idx="0"/>
            <a:endCxn id="56" idx="5"/>
          </p:cNvCxnSpPr>
          <p:nvPr/>
        </p:nvCxnSpPr>
        <p:spPr>
          <a:xfrm flipH="1" flipV="1">
            <a:off x="1432333" y="3826059"/>
            <a:ext cx="1355258" cy="1430205"/>
          </a:xfrm>
          <a:prstGeom prst="straightConnector1">
            <a:avLst/>
          </a:prstGeom>
          <a:ln w="12700" cap="rnd">
            <a:solidFill>
              <a:srgbClr val="7030A0"/>
            </a:solidFill>
            <a:miter lim="800000"/>
            <a:headEnd w="lg" len="lg"/>
            <a:tailEnd type="triangle" w="lg" len="lg"/>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xmlns="" id="{56AA3443-4D31-404C-BEA7-0EF36011B727}"/>
                  </a:ext>
                </a:extLst>
              </p:cNvPr>
              <p:cNvSpPr txBox="1"/>
              <p:nvPr/>
            </p:nvSpPr>
            <p:spPr>
              <a:xfrm>
                <a:off x="1112446" y="4371393"/>
                <a:ext cx="379334" cy="168636"/>
              </a:xfrm>
              <a:prstGeom prst="rect">
                <a:avLst/>
              </a:prstGeom>
              <a:solidFill>
                <a:schemeClr val="bg1"/>
              </a:solidFill>
              <a:ln>
                <a:solidFill>
                  <a:schemeClr val="accent2"/>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𝑊𝑗𝑖</m:t>
                          </m:r>
                        </m:e>
                        <m:sub>
                          <m:r>
                            <a:rPr lang="en-US" altLang="ko-KR" sz="1050" i="1">
                              <a:solidFill>
                                <a:schemeClr val="accent2"/>
                              </a:solidFill>
                              <a:latin typeface="Cambria Math" panose="02040503050406030204" pitchFamily="18" charset="0"/>
                            </a:rPr>
                            <m:t>1,1</m:t>
                          </m:r>
                        </m:sub>
                      </m:sSub>
                    </m:oMath>
                  </m:oMathPara>
                </a14:m>
                <a:endParaRPr lang="ko-KR" altLang="en-US" sz="1050" dirty="0">
                  <a:solidFill>
                    <a:schemeClr val="accent2"/>
                  </a:solidFill>
                </a:endParaRPr>
              </a:p>
            </p:txBody>
          </p:sp>
        </mc:Choice>
        <mc:Fallback xmlns="">
          <p:sp>
            <p:nvSpPr>
              <p:cNvPr id="70" name="TextBox 69">
                <a:extLst>
                  <a:ext uri="{FF2B5EF4-FFF2-40B4-BE49-F238E27FC236}">
                    <a16:creationId xmlns:a16="http://schemas.microsoft.com/office/drawing/2014/main" id="{56AA3443-4D31-404C-BEA7-0EF36011B727}"/>
                  </a:ext>
                </a:extLst>
              </p:cNvPr>
              <p:cNvSpPr txBox="1">
                <a:spLocks noRot="1" noChangeAspect="1" noMove="1" noResize="1" noEditPoints="1" noAdjustHandles="1" noChangeArrowheads="1" noChangeShapeType="1" noTextEdit="1"/>
              </p:cNvSpPr>
              <p:nvPr/>
            </p:nvSpPr>
            <p:spPr>
              <a:xfrm>
                <a:off x="1483261" y="4685524"/>
                <a:ext cx="505779" cy="224870"/>
              </a:xfrm>
              <a:prstGeom prst="rect">
                <a:avLst/>
              </a:prstGeom>
              <a:blipFill>
                <a:blip r:embed="rId17"/>
                <a:stretch>
                  <a:fillRect l="-10588" r="-1176" b="-23077"/>
                </a:stretch>
              </a:blipFill>
              <a:ln>
                <a:solidFill>
                  <a:schemeClr val="accent2"/>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xmlns="" id="{FDAADD2C-C8C8-4B9D-A508-8742E04B3C59}"/>
                  </a:ext>
                </a:extLst>
              </p:cNvPr>
              <p:cNvSpPr txBox="1"/>
              <p:nvPr/>
            </p:nvSpPr>
            <p:spPr>
              <a:xfrm>
                <a:off x="1526660" y="4373565"/>
                <a:ext cx="369236" cy="168636"/>
              </a:xfrm>
              <a:prstGeom prst="rect">
                <a:avLst/>
              </a:prstGeom>
              <a:solidFill>
                <a:schemeClr val="bg1"/>
              </a:solidFill>
              <a:ln w="12700">
                <a:solidFill>
                  <a:schemeClr val="accent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𝑊𝑗𝑖</m:t>
                          </m:r>
                        </m:e>
                        <m:sub>
                          <m:r>
                            <a:rPr lang="en-US" altLang="ko-KR" sz="1050" i="1">
                              <a:solidFill>
                                <a:schemeClr val="accent5"/>
                              </a:solidFill>
                              <a:latin typeface="Cambria Math" panose="02040503050406030204" pitchFamily="18" charset="0"/>
                            </a:rPr>
                            <m:t>1,2</m:t>
                          </m:r>
                        </m:sub>
                      </m:sSub>
                    </m:oMath>
                  </m:oMathPara>
                </a14:m>
                <a:endParaRPr lang="ko-KR" altLang="en-US" sz="1050" dirty="0">
                  <a:solidFill>
                    <a:schemeClr val="accent5"/>
                  </a:solidFill>
                </a:endParaRPr>
              </a:p>
            </p:txBody>
          </p:sp>
        </mc:Choice>
        <mc:Fallback xmlns="">
          <p:sp>
            <p:nvSpPr>
              <p:cNvPr id="71" name="TextBox 70">
                <a:extLst>
                  <a:ext uri="{FF2B5EF4-FFF2-40B4-BE49-F238E27FC236}">
                    <a16:creationId xmlns:a16="http://schemas.microsoft.com/office/drawing/2014/main" id="{FDAADD2C-C8C8-4B9D-A508-8742E04B3C59}"/>
                  </a:ext>
                </a:extLst>
              </p:cNvPr>
              <p:cNvSpPr txBox="1">
                <a:spLocks noRot="1" noChangeAspect="1" noMove="1" noResize="1" noEditPoints="1" noAdjustHandles="1" noChangeArrowheads="1" noChangeShapeType="1" noTextEdit="1"/>
              </p:cNvSpPr>
              <p:nvPr/>
            </p:nvSpPr>
            <p:spPr>
              <a:xfrm>
                <a:off x="2035547" y="4688420"/>
                <a:ext cx="492314" cy="232756"/>
              </a:xfrm>
              <a:prstGeom prst="rect">
                <a:avLst/>
              </a:prstGeom>
              <a:blipFill>
                <a:blip r:embed="rId18"/>
                <a:stretch>
                  <a:fillRect l="-13253" r="-2410" b="-22500"/>
                </a:stretch>
              </a:blipFill>
              <a:ln w="12700">
                <a:solidFill>
                  <a:schemeClr val="accent5"/>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xmlns="" id="{2E4DD94A-B6CB-4B94-A3DE-C0550E03943F}"/>
                  </a:ext>
                </a:extLst>
              </p:cNvPr>
              <p:cNvSpPr txBox="1"/>
              <p:nvPr/>
            </p:nvSpPr>
            <p:spPr>
              <a:xfrm>
                <a:off x="1936023" y="4379403"/>
                <a:ext cx="370101" cy="168636"/>
              </a:xfrm>
              <a:prstGeom prst="rect">
                <a:avLst/>
              </a:prstGeom>
              <a:solidFill>
                <a:schemeClr val="bg1"/>
              </a:solidFill>
              <a:ln>
                <a:solidFill>
                  <a:srgbClr val="7030A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𝑊𝑗𝑖</m:t>
                          </m:r>
                        </m:e>
                        <m:sub>
                          <m:r>
                            <a:rPr lang="en-US" altLang="ko-KR" sz="1050" i="1">
                              <a:solidFill>
                                <a:srgbClr val="7030A0"/>
                              </a:solidFill>
                              <a:latin typeface="Cambria Math" panose="02040503050406030204" pitchFamily="18" charset="0"/>
                            </a:rPr>
                            <m:t>1,3</m:t>
                          </m:r>
                        </m:sub>
                      </m:sSub>
                    </m:oMath>
                  </m:oMathPara>
                </a14:m>
                <a:endParaRPr lang="ko-KR" altLang="en-US" sz="1050" dirty="0">
                  <a:solidFill>
                    <a:srgbClr val="7030A0"/>
                  </a:solidFill>
                </a:endParaRPr>
              </a:p>
            </p:txBody>
          </p:sp>
        </mc:Choice>
        <mc:Fallback xmlns="">
          <p:sp>
            <p:nvSpPr>
              <p:cNvPr id="72" name="TextBox 71">
                <a:extLst>
                  <a:ext uri="{FF2B5EF4-FFF2-40B4-BE49-F238E27FC236}">
                    <a16:creationId xmlns:a16="http://schemas.microsoft.com/office/drawing/2014/main" id="{2E4DD94A-B6CB-4B94-A3DE-C0550E03943F}"/>
                  </a:ext>
                </a:extLst>
              </p:cNvPr>
              <p:cNvSpPr txBox="1">
                <a:spLocks noRot="1" noChangeAspect="1" noMove="1" noResize="1" noEditPoints="1" noAdjustHandles="1" noChangeArrowheads="1" noChangeShapeType="1" noTextEdit="1"/>
              </p:cNvSpPr>
              <p:nvPr/>
            </p:nvSpPr>
            <p:spPr>
              <a:xfrm>
                <a:off x="2581364" y="4696204"/>
                <a:ext cx="493468" cy="230576"/>
              </a:xfrm>
              <a:prstGeom prst="rect">
                <a:avLst/>
              </a:prstGeom>
              <a:blipFill>
                <a:blip r:embed="rId19"/>
                <a:stretch>
                  <a:fillRect l="-12048" r="-2410" b="-22500"/>
                </a:stretch>
              </a:blipFill>
              <a:ln>
                <a:solidFill>
                  <a:srgbClr val="7030A0"/>
                </a:solidFill>
              </a:ln>
            </p:spPr>
            <p:txBody>
              <a:bodyPr/>
              <a:lstStyle/>
              <a:p>
                <a:r>
                  <a:rPr lang="ko-KR" altLang="en-US">
                    <a:noFill/>
                  </a:rPr>
                  <a:t> </a:t>
                </a:r>
              </a:p>
            </p:txBody>
          </p:sp>
        </mc:Fallback>
      </mc:AlternateContent>
      <p:cxnSp>
        <p:nvCxnSpPr>
          <p:cNvPr id="314" name="직선 연결선 313">
            <a:extLst>
              <a:ext uri="{FF2B5EF4-FFF2-40B4-BE49-F238E27FC236}">
                <a16:creationId xmlns:a16="http://schemas.microsoft.com/office/drawing/2014/main" xmlns="" id="{2B669EAC-BE98-4F62-9063-4F32E302F30D}"/>
              </a:ext>
            </a:extLst>
          </p:cNvPr>
          <p:cNvCxnSpPr>
            <a:cxnSpLocks/>
          </p:cNvCxnSpPr>
          <p:nvPr/>
        </p:nvCxnSpPr>
        <p:spPr>
          <a:xfrm flipV="1">
            <a:off x="3646887" y="3595420"/>
            <a:ext cx="5268513" cy="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7" name="TextBox 316">
                <a:extLst>
                  <a:ext uri="{FF2B5EF4-FFF2-40B4-BE49-F238E27FC236}">
                    <a16:creationId xmlns:a16="http://schemas.microsoft.com/office/drawing/2014/main" xmlns="" id="{F2ADBE25-5B62-448E-81C8-CEB8638F7EAC}"/>
                  </a:ext>
                </a:extLst>
              </p:cNvPr>
              <p:cNvSpPr txBox="1"/>
              <p:nvPr/>
            </p:nvSpPr>
            <p:spPr>
              <a:xfrm>
                <a:off x="7453928" y="1289020"/>
                <a:ext cx="1372748" cy="184666"/>
              </a:xfrm>
              <a:prstGeom prst="rect">
                <a:avLst/>
              </a:prstGeom>
              <a:noFill/>
            </p:spPr>
            <p:txBody>
              <a:bodyPr wrap="none" lIns="0" tIns="0" rIns="0" bIns="0" rtlCol="0">
                <a:spAutoFit/>
              </a:bodyPr>
              <a:lstStyle/>
              <a:p>
                <a14:m>
                  <m:oMath xmlns:m="http://schemas.openxmlformats.org/officeDocument/2006/math">
                    <m:r>
                      <a:rPr lang="ko-KR" altLang="en-US" sz="1200" i="1">
                        <a:solidFill>
                          <a:schemeClr val="tx1">
                            <a:lumMod val="65000"/>
                            <a:lumOff val="35000"/>
                          </a:schemeClr>
                        </a:solidFill>
                        <a:latin typeface="Cambria Math" panose="02040503050406030204" pitchFamily="18" charset="0"/>
                      </a:rPr>
                      <m:t>𝜎</m:t>
                    </m:r>
                  </m:oMath>
                </a14:m>
                <a:r>
                  <a:rPr lang="ko-KR" altLang="en-US" sz="1200" i="1" dirty="0">
                    <a:solidFill>
                      <a:schemeClr val="tx1">
                        <a:lumMod val="65000"/>
                        <a:lumOff val="35000"/>
                      </a:schemeClr>
                    </a:solidFill>
                  </a:rPr>
                  <a:t> </a:t>
                </a:r>
                <a:r>
                  <a:rPr lang="en-US" altLang="ko-KR" sz="1200" i="1" dirty="0">
                    <a:solidFill>
                      <a:schemeClr val="tx1">
                        <a:lumMod val="65000"/>
                        <a:lumOff val="35000"/>
                      </a:schemeClr>
                    </a:solidFill>
                  </a:rPr>
                  <a:t>: activation function</a:t>
                </a:r>
                <a:endParaRPr lang="ko-KR" altLang="en-US" sz="1200" i="1" dirty="0">
                  <a:solidFill>
                    <a:schemeClr val="tx1">
                      <a:lumMod val="65000"/>
                      <a:lumOff val="35000"/>
                    </a:schemeClr>
                  </a:solidFill>
                </a:endParaRPr>
              </a:p>
            </p:txBody>
          </p:sp>
        </mc:Choice>
        <mc:Fallback xmlns="">
          <p:sp>
            <p:nvSpPr>
              <p:cNvPr id="317" name="TextBox 316">
                <a:extLst>
                  <a:ext uri="{FF2B5EF4-FFF2-40B4-BE49-F238E27FC236}">
                    <a16:creationId xmlns:a16="http://schemas.microsoft.com/office/drawing/2014/main" id="{F2ADBE25-5B62-448E-81C8-CEB8638F7EAC}"/>
                  </a:ext>
                </a:extLst>
              </p:cNvPr>
              <p:cNvSpPr txBox="1">
                <a:spLocks noRot="1" noChangeAspect="1" noMove="1" noResize="1" noEditPoints="1" noAdjustHandles="1" noChangeArrowheads="1" noChangeShapeType="1" noTextEdit="1"/>
              </p:cNvSpPr>
              <p:nvPr/>
            </p:nvSpPr>
            <p:spPr>
              <a:xfrm>
                <a:off x="9938571" y="575693"/>
                <a:ext cx="1835631" cy="246221"/>
              </a:xfrm>
              <a:prstGeom prst="rect">
                <a:avLst/>
              </a:prstGeom>
              <a:blipFill>
                <a:blip r:embed="rId20"/>
                <a:stretch>
                  <a:fillRect l="-2658" t="-24390" r="-5648" b="-4878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xmlns="" id="{DE014C80-A6AB-46A3-AA04-5AC575BADD78}"/>
                  </a:ext>
                </a:extLst>
              </p:cNvPr>
              <p:cNvSpPr txBox="1"/>
              <p:nvPr/>
            </p:nvSpPr>
            <p:spPr>
              <a:xfrm>
                <a:off x="3555727" y="1602466"/>
                <a:ext cx="3229503" cy="6185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sz="1050" i="1" smtClean="0">
                              <a:latin typeface="Cambria Math" panose="02040503050406030204" pitchFamily="18" charset="0"/>
                            </a:rPr>
                          </m:ctrlPr>
                        </m:dPr>
                        <m:e>
                          <m:m>
                            <m:mPr>
                              <m:mcs>
                                <m:mc>
                                  <m:mcPr>
                                    <m:count m:val="2"/>
                                    <m:mcJc m:val="center"/>
                                  </m:mcPr>
                                </m:mc>
                              </m:mcs>
                              <m:ctrlPr>
                                <a:rPr lang="en-US" altLang="ko-KR" sz="1050" i="1">
                                  <a:latin typeface="Cambria Math" panose="02040503050406030204" pitchFamily="18" charset="0"/>
                                </a:rPr>
                              </m:ctrlPr>
                            </m:mPr>
                            <m:mr>
                              <m:e>
                                <m:m>
                                  <m:mPr>
                                    <m:mcs>
                                      <m:mc>
                                        <m:mcPr>
                                          <m:count m:val="2"/>
                                          <m:mcJc m:val="center"/>
                                        </m:mcPr>
                                      </m:mc>
                                    </m:mcs>
                                    <m:ctrlPr>
                                      <a:rPr lang="en-US" altLang="ko-KR" sz="1050" i="1">
                                        <a:latin typeface="Cambria Math" panose="02040503050406030204" pitchFamily="18" charset="0"/>
                                      </a:rPr>
                                    </m:ctrlPr>
                                  </m:mPr>
                                  <m:mr>
                                    <m:e>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m:t>
                                          </m:r>
                                          <m:r>
                                            <a:rPr lang="en-US" altLang="ko-KR" sz="1050" b="0" i="1" smtClean="0">
                                              <a:solidFill>
                                                <a:schemeClr val="accent2"/>
                                              </a:solidFill>
                                              <a:latin typeface="Cambria Math" panose="02040503050406030204" pitchFamily="18" charset="0"/>
                                            </a:rPr>
                                            <m:t>𝑘𝑗</m:t>
                                          </m:r>
                                        </m:e>
                                        <m:sub>
                                          <m:r>
                                            <a:rPr lang="en-US" altLang="ko-KR" sz="1050" i="1">
                                              <a:solidFill>
                                                <a:schemeClr val="accent2"/>
                                              </a:solidFill>
                                              <a:latin typeface="Cambria Math" panose="02040503050406030204" pitchFamily="18" charset="0"/>
                                            </a:rPr>
                                            <m:t>1,1</m:t>
                                          </m:r>
                                        </m:sub>
                                      </m:sSub>
                                      <m:r>
                                        <m:rPr>
                                          <m:nor/>
                                        </m:rPr>
                                        <a:rPr lang="ko-KR" altLang="en-US" sz="1050" dirty="0">
                                          <a:solidFill>
                                            <a:schemeClr val="accent2"/>
                                          </a:solidFill>
                                        </a:rPr>
                                        <m:t> </m:t>
                                      </m:r>
                                    </m:e>
                                    <m:e>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𝑊𝑘𝑗</m:t>
                                          </m:r>
                                        </m:e>
                                        <m:sub>
                                          <m:r>
                                            <a:rPr lang="en-US" altLang="ko-KR" sz="1050" i="1">
                                              <a:solidFill>
                                                <a:schemeClr val="accent5"/>
                                              </a:solidFill>
                                              <a:latin typeface="Cambria Math" panose="02040503050406030204" pitchFamily="18" charset="0"/>
                                            </a:rPr>
                                            <m:t>,1,2</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2,1</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2,2</m:t>
                                          </m:r>
                                        </m:sub>
                                      </m:sSub>
                                      <m:r>
                                        <m:rPr>
                                          <m:nor/>
                                        </m:rPr>
                                        <a:rPr lang="ko-KR" altLang="en-US" sz="1050" dirty="0"/>
                                        <m:t> </m:t>
                                      </m:r>
                                    </m:e>
                                  </m:mr>
                                </m:m>
                              </m:e>
                              <m:e>
                                <m:m>
                                  <m:mPr>
                                    <m:mcs>
                                      <m:mc>
                                        <m:mcPr>
                                          <m:count m:val="2"/>
                                          <m:mcJc m:val="center"/>
                                        </m:mcPr>
                                      </m:mc>
                                    </m:mcs>
                                    <m:ctrlPr>
                                      <a:rPr lang="en-US" altLang="ko-KR" sz="1050" i="1">
                                        <a:latin typeface="Cambria Math" panose="02040503050406030204" pitchFamily="18" charset="0"/>
                                      </a:rPr>
                                    </m:ctrlPr>
                                  </m:mPr>
                                  <m:mr>
                                    <m:e>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𝑊𝑘𝑗</m:t>
                                          </m:r>
                                        </m:e>
                                        <m:sub>
                                          <m:r>
                                            <a:rPr lang="en-US" altLang="ko-KR" sz="1050" i="1">
                                              <a:solidFill>
                                                <a:srgbClr val="7030A0"/>
                                              </a:solidFill>
                                              <a:latin typeface="Cambria Math" panose="02040503050406030204" pitchFamily="18" charset="0"/>
                                            </a:rPr>
                                            <m:t>1,3</m:t>
                                          </m:r>
                                        </m:sub>
                                      </m:sSub>
                                      <m:r>
                                        <m:rPr>
                                          <m:nor/>
                                        </m:rPr>
                                        <a:rPr lang="ko-KR" altLang="en-US" sz="1050" dirty="0"/>
                                        <m:t> </m:t>
                                      </m:r>
                                    </m:e>
                                    <m:e>
                                      <m:sSub>
                                        <m:sSubPr>
                                          <m:ctrlPr>
                                            <a:rPr lang="en-US" altLang="ko-KR" sz="1050" i="1">
                                              <a:solidFill>
                                                <a:srgbClr val="D217D7"/>
                                              </a:solidFill>
                                              <a:latin typeface="Cambria Math" panose="02040503050406030204" pitchFamily="18" charset="0"/>
                                            </a:rPr>
                                          </m:ctrlPr>
                                        </m:sSubPr>
                                        <m:e>
                                          <m:r>
                                            <a:rPr lang="en-US" altLang="ko-KR" sz="1050" i="1">
                                              <a:solidFill>
                                                <a:srgbClr val="D217D7"/>
                                              </a:solidFill>
                                              <a:latin typeface="Cambria Math" panose="02040503050406030204" pitchFamily="18" charset="0"/>
                                            </a:rPr>
                                            <m:t>𝑊𝑘𝑗</m:t>
                                          </m:r>
                                        </m:e>
                                        <m:sub>
                                          <m:r>
                                            <a:rPr lang="en-US" altLang="ko-KR" sz="1050" i="1">
                                              <a:solidFill>
                                                <a:srgbClr val="D217D7"/>
                                              </a:solidFill>
                                              <a:latin typeface="Cambria Math" panose="02040503050406030204" pitchFamily="18" charset="0"/>
                                            </a:rPr>
                                            <m:t>1,4</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2,3</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2,4</m:t>
                                          </m:r>
                                        </m:sub>
                                      </m:sSub>
                                    </m:e>
                                  </m:mr>
                                </m:m>
                              </m:e>
                            </m:mr>
                          </m:m>
                        </m:e>
                      </m:d>
                      <m:r>
                        <a:rPr lang="en-US" altLang="ko-KR" sz="1050" i="1">
                          <a:latin typeface="Cambria Math" panose="02040503050406030204" pitchFamily="18" charset="0"/>
                          <a:ea typeface="Cambria Math" panose="02040503050406030204" pitchFamily="18" charset="0"/>
                        </a:rPr>
                        <m:t>×</m:t>
                      </m:r>
                      <m:d>
                        <m:dPr>
                          <m:ctrlPr>
                            <a:rPr lang="en-US" altLang="ko-KR" sz="1050" i="1">
                              <a:latin typeface="Cambria Math" panose="02040503050406030204" pitchFamily="18" charset="0"/>
                              <a:ea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1</m:t>
                                          </m:r>
                                        </m:sub>
                                      </m:sSub>
                                      <m:r>
                                        <m:rPr>
                                          <m:nor/>
                                        </m:rPr>
                                        <a:rPr lang="ko-KR" altLang="en-US" sz="1050" dirty="0"/>
                                        <m:t> </m:t>
                                      </m:r>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2</m:t>
                                          </m:r>
                                        </m:sub>
                                      </m:sSub>
                                      <m:r>
                                        <m:rPr>
                                          <m:nor/>
                                        </m:rPr>
                                        <a:rPr lang="ko-KR" altLang="en-US" sz="1050" dirty="0"/>
                                        <m:t> </m:t>
                                      </m:r>
                                    </m:e>
                                  </m:mr>
                                </m:m>
                              </m:e>
                            </m:mr>
                            <m:m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3</m:t>
                                          </m:r>
                                        </m:sub>
                                      </m:sSub>
                                      <m:r>
                                        <m:rPr>
                                          <m:nor/>
                                        </m:rPr>
                                        <a:rPr lang="ko-KR" altLang="en-US" sz="1050" dirty="0"/>
                                        <m:t> </m:t>
                                      </m:r>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4</m:t>
                                          </m:r>
                                        </m:sub>
                                      </m:sSub>
                                      <m:r>
                                        <m:rPr>
                                          <m:nor/>
                                        </m:rPr>
                                        <a:rPr lang="ko-KR" altLang="en-US" sz="1050" dirty="0"/>
                                        <m:t> </m:t>
                                      </m:r>
                                    </m:e>
                                  </m:mr>
                                </m:m>
                              </m:e>
                            </m:mr>
                          </m:m>
                        </m:e>
                      </m:d>
                    </m:oMath>
                  </m:oMathPara>
                </a14:m>
                <a:endParaRPr lang="ko-KR" altLang="en-US" sz="1050" dirty="0"/>
              </a:p>
            </p:txBody>
          </p:sp>
        </mc:Choice>
        <mc:Fallback>
          <p:sp>
            <p:nvSpPr>
              <p:cNvPr id="108" name="TextBox 107">
                <a:extLst>
                  <a:ext uri="{FF2B5EF4-FFF2-40B4-BE49-F238E27FC236}">
                    <a16:creationId xmlns:a16="http://schemas.microsoft.com/office/drawing/2014/main" xmlns:a14="http://schemas.microsoft.com/office/drawing/2010/main" xmlns="" id="{DE014C80-A6AB-46A3-AA04-5AC575BADD78}"/>
                  </a:ext>
                </a:extLst>
              </p:cNvPr>
              <p:cNvSpPr txBox="1">
                <a:spLocks noRot="1" noChangeAspect="1" noMove="1" noResize="1" noEditPoints="1" noAdjustHandles="1" noChangeArrowheads="1" noChangeShapeType="1" noTextEdit="1"/>
              </p:cNvSpPr>
              <p:nvPr/>
            </p:nvSpPr>
            <p:spPr>
              <a:xfrm>
                <a:off x="3555727" y="1602466"/>
                <a:ext cx="3229503" cy="618567"/>
              </a:xfrm>
              <a:prstGeom prst="rect">
                <a:avLst/>
              </a:prstGeom>
              <a:blipFill rotWithShape="0">
                <a:blip r:embed="rId2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xmlns="" id="{DE014C80-A6AB-46A3-AA04-5AC575BADD78}"/>
                  </a:ext>
                </a:extLst>
              </p:cNvPr>
              <p:cNvSpPr txBox="1"/>
              <p:nvPr/>
            </p:nvSpPr>
            <p:spPr>
              <a:xfrm>
                <a:off x="5089782" y="2468456"/>
                <a:ext cx="3538571" cy="36311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ko-KR" sz="1050" i="1">
                          <a:latin typeface="Cambria Math" panose="02040503050406030204" pitchFamily="18" charset="0"/>
                        </a:rPr>
                        <m:t>=</m:t>
                      </m:r>
                      <m:d>
                        <m:dPr>
                          <m:ctrlPr>
                            <a:rPr lang="en-US" altLang="ko-KR" sz="1050" i="1">
                              <a:latin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rPr>
                              </m:ctrlPr>
                            </m:mPr>
                            <m:mr>
                              <m:e>
                                <m:sSub>
                                  <m:sSubPr>
                                    <m:ctrlPr>
                                      <a:rPr lang="en-US" altLang="ko-KR" sz="1050" i="1">
                                        <a:solidFill>
                                          <a:schemeClr val="accent2"/>
                                        </a:solidFill>
                                        <a:latin typeface="Cambria Math" panose="02040503050406030204" pitchFamily="18" charset="0"/>
                                      </a:rPr>
                                    </m:ctrlPr>
                                  </m:sSubPr>
                                  <m:e>
                                    <m:r>
                                      <a:rPr lang="ko-KR" altLang="en-US" sz="1050" i="1">
                                        <a:latin typeface="Cambria Math" panose="02040503050406030204" pitchFamily="18" charset="0"/>
                                      </a:rPr>
                                      <m:t>𝜎</m:t>
                                    </m:r>
                                    <m:r>
                                      <a:rPr lang="en-US" altLang="ko-KR" sz="1050" i="1">
                                        <a:latin typeface="Cambria Math" panose="02040503050406030204" pitchFamily="18" charset="0"/>
                                      </a:rPr>
                                      <m:t>(</m:t>
                                    </m:r>
                                    <m:r>
                                      <a:rPr lang="en-US" altLang="ko-KR" sz="1050" i="1">
                                        <a:solidFill>
                                          <a:schemeClr val="accent2"/>
                                        </a:solidFill>
                                        <a:latin typeface="Cambria Math" panose="02040503050406030204" pitchFamily="18" charset="0"/>
                                      </a:rPr>
                                      <m:t>𝑊𝑘𝑗</m:t>
                                    </m:r>
                                  </m:e>
                                  <m:sub>
                                    <m:r>
                                      <a:rPr lang="en-US" altLang="ko-KR" sz="1050" i="1">
                                        <a:solidFill>
                                          <a:schemeClr val="accent2"/>
                                        </a:solidFill>
                                        <a:latin typeface="Cambria Math" panose="02040503050406030204" pitchFamily="18" charset="0"/>
                                      </a:rPr>
                                      <m:t>1,1</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1</m:t>
                                    </m:r>
                                  </m:sub>
                                </m:sSub>
                                <m:r>
                                  <a:rPr lang="en-US" altLang="ko-KR" sz="1050" i="1">
                                    <a:latin typeface="Cambria Math" panose="02040503050406030204" pitchFamily="18" charset="0"/>
                                  </a:rPr>
                                  <m:t>+</m:t>
                                </m:r>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𝑊𝑘𝑗</m:t>
                                    </m:r>
                                  </m:e>
                                  <m:sub>
                                    <m:r>
                                      <a:rPr lang="en-US" altLang="ko-KR" sz="1050" i="1">
                                        <a:solidFill>
                                          <a:schemeClr val="accent5"/>
                                        </a:solidFill>
                                        <a:latin typeface="Cambria Math" panose="02040503050406030204" pitchFamily="18" charset="0"/>
                                      </a:rPr>
                                      <m:t>1,2</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2</m:t>
                                    </m:r>
                                  </m:sub>
                                </m:sSub>
                                <m:r>
                                  <a:rPr lang="en-US" altLang="ko-KR" sz="1050" i="1">
                                    <a:latin typeface="Cambria Math" panose="02040503050406030204" pitchFamily="18" charset="0"/>
                                  </a:rPr>
                                  <m:t>+</m:t>
                                </m:r>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𝑊𝑘𝑗</m:t>
                                    </m:r>
                                  </m:e>
                                  <m:sub>
                                    <m:r>
                                      <a:rPr lang="en-US" altLang="ko-KR" sz="1050" i="1">
                                        <a:solidFill>
                                          <a:srgbClr val="7030A0"/>
                                        </a:solidFill>
                                        <a:latin typeface="Cambria Math" panose="02040503050406030204" pitchFamily="18" charset="0"/>
                                      </a:rPr>
                                      <m:t>1,3</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3</m:t>
                                    </m:r>
                                  </m:sub>
                                </m:sSub>
                                <m:r>
                                  <a:rPr lang="en-US" altLang="ko-KR" sz="1050" i="1">
                                    <a:latin typeface="Cambria Math" panose="02040503050406030204" pitchFamily="18" charset="0"/>
                                  </a:rPr>
                                  <m:t>+</m:t>
                                </m:r>
                                <m:sSub>
                                  <m:sSubPr>
                                    <m:ctrlPr>
                                      <a:rPr lang="en-US" altLang="ko-KR" sz="1050" i="1">
                                        <a:solidFill>
                                          <a:srgbClr val="D217D7"/>
                                        </a:solidFill>
                                        <a:latin typeface="Cambria Math" panose="02040503050406030204" pitchFamily="18" charset="0"/>
                                      </a:rPr>
                                    </m:ctrlPr>
                                  </m:sSubPr>
                                  <m:e>
                                    <m:r>
                                      <a:rPr lang="en-US" altLang="ko-KR" sz="1050" i="1">
                                        <a:solidFill>
                                          <a:srgbClr val="D217D7"/>
                                        </a:solidFill>
                                        <a:latin typeface="Cambria Math" panose="02040503050406030204" pitchFamily="18" charset="0"/>
                                      </a:rPr>
                                      <m:t>𝑊𝑘𝑗</m:t>
                                    </m:r>
                                  </m:e>
                                  <m:sub>
                                    <m:r>
                                      <a:rPr lang="en-US" altLang="ko-KR" sz="1050" i="1">
                                        <a:solidFill>
                                          <a:srgbClr val="D217D7"/>
                                        </a:solidFill>
                                        <a:latin typeface="Cambria Math" panose="02040503050406030204" pitchFamily="18" charset="0"/>
                                      </a:rPr>
                                      <m:t>1,4</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4</m:t>
                                    </m:r>
                                  </m:sub>
                                </m:sSub>
                                <m:r>
                                  <a:rPr lang="en-US" altLang="ko-KR" sz="1050" i="1">
                                    <a:latin typeface="Cambria Math" panose="02040503050406030204" pitchFamily="18" charset="0"/>
                                  </a:rPr>
                                  <m:t>)</m:t>
                                </m:r>
                              </m:e>
                            </m:mr>
                            <m:mr>
                              <m:e>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𝜎</m:t>
                                    </m:r>
                                    <m:r>
                                      <a:rPr lang="en-US" altLang="ko-KR" sz="1050" i="1">
                                        <a:latin typeface="Cambria Math" panose="02040503050406030204" pitchFamily="18" charset="0"/>
                                      </a:rPr>
                                      <m:t>(</m:t>
                                    </m:r>
                                    <m:r>
                                      <a:rPr lang="en-US" altLang="ko-KR" sz="1050" i="1">
                                        <a:latin typeface="Cambria Math" panose="02040503050406030204" pitchFamily="18" charset="0"/>
                                      </a:rPr>
                                      <m:t>𝑊𝑘𝑗</m:t>
                                    </m:r>
                                  </m:e>
                                  <m:sub>
                                    <m:r>
                                      <a:rPr lang="en-US" altLang="ko-KR" sz="1050" i="1">
                                        <a:latin typeface="Cambria Math" panose="02040503050406030204" pitchFamily="18" charset="0"/>
                                      </a:rPr>
                                      <m:t>2,1</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1</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2,2</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2</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2,3</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3</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2,4</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4</m:t>
                                    </m:r>
                                  </m:sub>
                                </m:sSub>
                                <m:r>
                                  <a:rPr lang="en-US" altLang="ko-KR" sz="1050" i="1">
                                    <a:latin typeface="Cambria Math" panose="02040503050406030204" pitchFamily="18" charset="0"/>
                                  </a:rPr>
                                  <m:t>)</m:t>
                                </m:r>
                              </m:e>
                            </m:mr>
                          </m:m>
                        </m:e>
                      </m:d>
                      <m:r>
                        <a:rPr lang="ko-KR" altLang="en-US" sz="1050" dirty="0">
                          <a:latin typeface="Cambria Math" panose="02040503050406030204" pitchFamily="18" charset="0"/>
                        </a:rPr>
                        <m:t>→</m:t>
                      </m:r>
                      <m:d>
                        <m:dPr>
                          <m:ctrlPr>
                            <a:rPr lang="en-US" altLang="ko-KR" sz="1050" i="1">
                              <a:latin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𝑍</m:t>
                                    </m:r>
                                  </m:e>
                                  <m:sub>
                                    <m:r>
                                      <a:rPr lang="en-US" altLang="ko-KR" sz="1050" i="1">
                                        <a:latin typeface="Cambria Math" panose="02040503050406030204" pitchFamily="18" charset="0"/>
                                      </a:rPr>
                                      <m:t>1</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𝑍</m:t>
                                    </m:r>
                                  </m:e>
                                  <m:sub>
                                    <m:r>
                                      <a:rPr lang="en-US" altLang="ko-KR" sz="1050" i="1">
                                        <a:latin typeface="Cambria Math" panose="02040503050406030204" pitchFamily="18" charset="0"/>
                                      </a:rPr>
                                      <m:t>2</m:t>
                                    </m:r>
                                  </m:sub>
                                </m:sSub>
                              </m:e>
                            </m:mr>
                          </m:m>
                        </m:e>
                      </m:d>
                    </m:oMath>
                  </m:oMathPara>
                </a14:m>
                <a:endParaRPr lang="ko-KR" altLang="en-US" sz="1050" dirty="0"/>
              </a:p>
            </p:txBody>
          </p:sp>
        </mc:Choice>
        <mc:Fallback xmlns="">
          <p:sp>
            <p:nvSpPr>
              <p:cNvPr id="109" name="TextBox 108">
                <a:extLst>
                  <a:ext uri="{FF2B5EF4-FFF2-40B4-BE49-F238E27FC236}">
                    <a16:creationId xmlns:a16="http://schemas.microsoft.com/office/drawing/2014/main" id="{DE014C80-A6AB-46A3-AA04-5AC575BADD78}"/>
                  </a:ext>
                </a:extLst>
              </p:cNvPr>
              <p:cNvSpPr txBox="1">
                <a:spLocks noRot="1" noChangeAspect="1" noMove="1" noResize="1" noEditPoints="1" noAdjustHandles="1" noChangeArrowheads="1" noChangeShapeType="1" noTextEdit="1"/>
              </p:cNvSpPr>
              <p:nvPr/>
            </p:nvSpPr>
            <p:spPr>
              <a:xfrm>
                <a:off x="6786375" y="2148274"/>
                <a:ext cx="4718095" cy="482764"/>
              </a:xfrm>
              <a:prstGeom prst="rect">
                <a:avLst/>
              </a:prstGeom>
              <a:blipFill>
                <a:blip r:embed="rId22"/>
                <a:stretch>
                  <a:fillRect l="-775" b="-87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xmlns="" id="{DE014C80-A6AB-46A3-AA04-5AC575BADD78}"/>
                  </a:ext>
                </a:extLst>
              </p:cNvPr>
              <p:cNvSpPr txBox="1"/>
              <p:nvPr/>
            </p:nvSpPr>
            <p:spPr>
              <a:xfrm>
                <a:off x="3601122" y="4205331"/>
                <a:ext cx="5360047" cy="7670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sz="1050" i="1">
                              <a:latin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rPr>
                              </m:ctrlPr>
                            </m:mPr>
                            <m:mr>
                              <m:e>
                                <m:m>
                                  <m:mPr>
                                    <m:mcs>
                                      <m:mc>
                                        <m:mcPr>
                                          <m:count m:val="3"/>
                                          <m:mcJc m:val="center"/>
                                        </m:mcPr>
                                      </m:mc>
                                    </m:mcs>
                                    <m:ctrlPr>
                                      <a:rPr lang="en-US" altLang="ko-KR" sz="1050" i="1">
                                        <a:latin typeface="Cambria Math" panose="02040503050406030204" pitchFamily="18" charset="0"/>
                                      </a:rPr>
                                    </m:ctrlPr>
                                  </m:mPr>
                                  <m:mr>
                                    <m:e>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𝑊𝑗𝑖</m:t>
                                          </m:r>
                                        </m:e>
                                        <m:sub>
                                          <m:r>
                                            <a:rPr lang="en-US" altLang="ko-KR" sz="1050" i="1">
                                              <a:solidFill>
                                                <a:schemeClr val="accent2"/>
                                              </a:solidFill>
                                              <a:latin typeface="Cambria Math" panose="02040503050406030204" pitchFamily="18" charset="0"/>
                                            </a:rPr>
                                            <m:t>1,1</m:t>
                                          </m:r>
                                        </m:sub>
                                      </m:sSub>
                                      <m:r>
                                        <m:rPr>
                                          <m:nor/>
                                        </m:rPr>
                                        <a:rPr lang="ko-KR" altLang="en-US" sz="1050" dirty="0">
                                          <a:solidFill>
                                            <a:schemeClr val="accent2"/>
                                          </a:solidFill>
                                        </a:rPr>
                                        <m:t> </m:t>
                                      </m:r>
                                    </m:e>
                                    <m:e>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𝑊𝑗𝑖</m:t>
                                          </m:r>
                                        </m:e>
                                        <m:sub>
                                          <m:r>
                                            <a:rPr lang="en-US" altLang="ko-KR" sz="1050" i="1">
                                              <a:solidFill>
                                                <a:schemeClr val="accent5"/>
                                              </a:solidFill>
                                              <a:latin typeface="Cambria Math" panose="02040503050406030204" pitchFamily="18" charset="0"/>
                                            </a:rPr>
                                            <m:t>,1,2</m:t>
                                          </m:r>
                                        </m:sub>
                                      </m:sSub>
                                      <m:r>
                                        <m:rPr>
                                          <m:nor/>
                                        </m:rPr>
                                        <a:rPr lang="ko-KR" altLang="en-US" sz="1050" dirty="0">
                                          <a:solidFill>
                                            <a:schemeClr val="accent5"/>
                                          </a:solidFill>
                                        </a:rPr>
                                        <m:t> </m:t>
                                      </m:r>
                                    </m:e>
                                    <m:e>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𝑊𝑗𝑖</m:t>
                                          </m:r>
                                        </m:e>
                                        <m:sub>
                                          <m:r>
                                            <a:rPr lang="en-US" altLang="ko-KR" sz="1050" i="1">
                                              <a:solidFill>
                                                <a:srgbClr val="7030A0"/>
                                              </a:solidFill>
                                              <a:latin typeface="Cambria Math" panose="02040503050406030204" pitchFamily="18" charset="0"/>
                                            </a:rPr>
                                            <m:t>1,3</m:t>
                                          </m:r>
                                        </m:sub>
                                      </m:sSub>
                                      <m:r>
                                        <m:rPr>
                                          <m:nor/>
                                        </m:rPr>
                                        <a:rPr lang="ko-KR" altLang="en-US" sz="1050" dirty="0"/>
                                        <m:t> </m:t>
                                      </m:r>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2,1</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2,2</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2,3</m:t>
                                          </m:r>
                                        </m:sub>
                                      </m:sSub>
                                      <m:r>
                                        <m:rPr>
                                          <m:nor/>
                                        </m:rPr>
                                        <a:rPr lang="ko-KR" altLang="en-US" sz="1050" dirty="0"/>
                                        <m:t> </m:t>
                                      </m:r>
                                    </m:e>
                                  </m:mr>
                                </m:m>
                              </m:e>
                            </m:mr>
                            <m:mr>
                              <m:e>
                                <m:m>
                                  <m:mPr>
                                    <m:mcs>
                                      <m:mc>
                                        <m:mcPr>
                                          <m:count m:val="3"/>
                                          <m:mcJc m:val="center"/>
                                        </m:mcPr>
                                      </m:mc>
                                    </m:mcs>
                                    <m:ctrlPr>
                                      <a:rPr lang="en-US" altLang="ko-KR" sz="1050" i="1">
                                        <a:latin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3,1</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3,2</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3,3</m:t>
                                          </m:r>
                                        </m:sub>
                                      </m:sSub>
                                      <m:r>
                                        <m:rPr>
                                          <m:nor/>
                                        </m:rPr>
                                        <a:rPr lang="ko-KR" altLang="en-US" sz="1050" dirty="0"/>
                                        <m:t> </m:t>
                                      </m:r>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4,1</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4,2</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4,3</m:t>
                                          </m:r>
                                        </m:sub>
                                      </m:sSub>
                                      <m:r>
                                        <m:rPr>
                                          <m:nor/>
                                        </m:rPr>
                                        <a:rPr lang="ko-KR" altLang="en-US" sz="1050" dirty="0"/>
                                        <m:t> </m:t>
                                      </m:r>
                                    </m:e>
                                  </m:mr>
                                </m:m>
                              </m:e>
                            </m:mr>
                          </m:m>
                        </m:e>
                      </m:d>
                      <m:r>
                        <a:rPr lang="en-US" altLang="ko-KR" sz="1050" i="1">
                          <a:latin typeface="Cambria Math" panose="02040503050406030204" pitchFamily="18" charset="0"/>
                          <a:ea typeface="Cambria Math" panose="02040503050406030204" pitchFamily="18" charset="0"/>
                        </a:rPr>
                        <m:t>×</m:t>
                      </m:r>
                      <m:d>
                        <m:dPr>
                          <m:ctrlPr>
                            <a:rPr lang="en-US" altLang="ko-KR" sz="1050" i="1">
                              <a:latin typeface="Cambria Math" panose="02040503050406030204" pitchFamily="18" charset="0"/>
                              <a:ea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1</m:t>
                                    </m:r>
                                  </m:sub>
                                </m:sSub>
                                <m:r>
                                  <m:rPr>
                                    <m:nor/>
                                  </m:rPr>
                                  <a:rPr lang="ko-KR" altLang="en-US" sz="1050" dirty="0"/>
                                  <m:t> </m:t>
                                </m:r>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2</m:t>
                                    </m:r>
                                  </m:sub>
                                </m:sSub>
                                <m:r>
                                  <m:rPr>
                                    <m:nor/>
                                  </m:rPr>
                                  <a:rPr lang="ko-KR" altLang="en-US" sz="1050" dirty="0"/>
                                  <m:t> </m:t>
                                </m:r>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3</m:t>
                                    </m:r>
                                  </m:sub>
                                </m:sSub>
                                <m:r>
                                  <m:rPr>
                                    <m:nor/>
                                  </m:rPr>
                                  <a:rPr lang="ko-KR" altLang="en-US" sz="1050" dirty="0"/>
                                  <m:t> </m:t>
                                </m:r>
                              </m:e>
                            </m:mr>
                          </m:m>
                        </m:e>
                      </m:d>
                      <m:r>
                        <a:rPr lang="en-US" altLang="ko-KR" sz="1050" i="1">
                          <a:latin typeface="Cambria Math" panose="02040503050406030204" pitchFamily="18" charset="0"/>
                          <a:ea typeface="Cambria Math" panose="02040503050406030204" pitchFamily="18" charset="0"/>
                        </a:rPr>
                        <m:t>=</m:t>
                      </m:r>
                      <m:d>
                        <m:dPr>
                          <m:ctrlPr>
                            <a:rPr lang="en-US" altLang="ko-KR" sz="1050" i="1">
                              <a:latin typeface="Cambria Math" panose="02040503050406030204" pitchFamily="18" charset="0"/>
                              <a:ea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solidFill>
                                                <a:schemeClr val="accent2"/>
                                              </a:solidFill>
                                              <a:latin typeface="Cambria Math" panose="02040503050406030204" pitchFamily="18" charset="0"/>
                                            </a:rPr>
                                          </m:ctrlPr>
                                        </m:sSubPr>
                                        <m:e>
                                          <m:r>
                                            <a:rPr lang="ko-KR" altLang="en-US" sz="1050" i="1">
                                              <a:latin typeface="Cambria Math" panose="02040503050406030204" pitchFamily="18" charset="0"/>
                                            </a:rPr>
                                            <m:t>𝜎</m:t>
                                          </m:r>
                                          <m:r>
                                            <a:rPr lang="en-US" altLang="ko-KR" sz="1050" i="1">
                                              <a:latin typeface="Cambria Math" panose="02040503050406030204" pitchFamily="18" charset="0"/>
                                            </a:rPr>
                                            <m:t>(</m:t>
                                          </m:r>
                                          <m:r>
                                            <a:rPr lang="en-US" altLang="ko-KR" sz="1050" i="1">
                                              <a:solidFill>
                                                <a:schemeClr val="accent2"/>
                                              </a:solidFill>
                                              <a:latin typeface="Cambria Math" panose="02040503050406030204" pitchFamily="18" charset="0"/>
                                            </a:rPr>
                                            <m:t>𝑊𝑗𝑖</m:t>
                                          </m:r>
                                        </m:e>
                                        <m:sub>
                                          <m:r>
                                            <a:rPr lang="en-US" altLang="ko-KR" sz="1050" i="1">
                                              <a:solidFill>
                                                <a:schemeClr val="accent2"/>
                                              </a:solidFill>
                                              <a:latin typeface="Cambria Math" panose="02040503050406030204" pitchFamily="18" charset="0"/>
                                            </a:rPr>
                                            <m:t>1,1</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1</m:t>
                                          </m:r>
                                        </m:sub>
                                      </m:sSub>
                                      <m:r>
                                        <a:rPr lang="en-US" altLang="ko-KR" sz="1050" i="1">
                                          <a:latin typeface="Cambria Math" panose="02040503050406030204" pitchFamily="18" charset="0"/>
                                        </a:rPr>
                                        <m:t>+</m:t>
                                      </m:r>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𝑊𝑗𝑖</m:t>
                                          </m:r>
                                        </m:e>
                                        <m:sub>
                                          <m:r>
                                            <a:rPr lang="en-US" altLang="ko-KR" sz="1050" i="1">
                                              <a:solidFill>
                                                <a:schemeClr val="accent5"/>
                                              </a:solidFill>
                                              <a:latin typeface="Cambria Math" panose="02040503050406030204" pitchFamily="18" charset="0"/>
                                            </a:rPr>
                                            <m:t>1,2</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2</m:t>
                                          </m:r>
                                        </m:sub>
                                      </m:sSub>
                                      <m:r>
                                        <a:rPr lang="en-US" altLang="ko-KR" sz="1050" i="1">
                                          <a:latin typeface="Cambria Math" panose="02040503050406030204" pitchFamily="18" charset="0"/>
                                        </a:rPr>
                                        <m:t>+</m:t>
                                      </m:r>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𝑊𝑗𝑖</m:t>
                                          </m:r>
                                        </m:e>
                                        <m:sub>
                                          <m:r>
                                            <a:rPr lang="en-US" altLang="ko-KR" sz="1050" i="1">
                                              <a:solidFill>
                                                <a:srgbClr val="7030A0"/>
                                              </a:solidFill>
                                              <a:latin typeface="Cambria Math" panose="02040503050406030204" pitchFamily="18" charset="0"/>
                                            </a:rPr>
                                            <m:t>1,3</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3</m:t>
                                          </m:r>
                                        </m:sub>
                                      </m:sSub>
                                      <m:r>
                                        <m:rPr>
                                          <m:nor/>
                                        </m:rPr>
                                        <a:rPr lang="en-US" altLang="ko-KR" sz="1050" dirty="0"/>
                                        <m:t>)</m:t>
                                      </m:r>
                                      <m:r>
                                        <m:rPr>
                                          <m:nor/>
                                        </m:rPr>
                                        <a:rPr lang="ko-KR" altLang="en-US" sz="1050" dirty="0"/>
                                        <m:t> </m:t>
                                      </m:r>
                                    </m:e>
                                  </m:mr>
                                  <m:mr>
                                    <m:e>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𝜎</m:t>
                                          </m:r>
                                          <m:r>
                                            <a:rPr lang="en-US" altLang="ko-KR" sz="1050" i="1">
                                              <a:latin typeface="Cambria Math" panose="02040503050406030204" pitchFamily="18" charset="0"/>
                                            </a:rPr>
                                            <m:t>(</m:t>
                                          </m:r>
                                          <m:r>
                                            <a:rPr lang="en-US" altLang="ko-KR" sz="1050" i="1">
                                              <a:latin typeface="Cambria Math" panose="02040503050406030204" pitchFamily="18" charset="0"/>
                                            </a:rPr>
                                            <m:t>𝑊𝑗𝑖</m:t>
                                          </m:r>
                                        </m:e>
                                        <m:sub>
                                          <m:r>
                                            <a:rPr lang="en-US" altLang="ko-KR" sz="1050" i="1">
                                              <a:latin typeface="Cambria Math" panose="02040503050406030204" pitchFamily="18" charset="0"/>
                                            </a:rPr>
                                            <m:t>21</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1</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2,2</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2</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2,3</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3</m:t>
                                          </m:r>
                                        </m:sub>
                                      </m:sSub>
                                      <m:r>
                                        <m:rPr>
                                          <m:nor/>
                                        </m:rPr>
                                        <a:rPr lang="en-US" altLang="ko-KR" sz="1050" dirty="0"/>
                                        <m:t>)</m:t>
                                      </m:r>
                                      <m:r>
                                        <m:rPr>
                                          <m:nor/>
                                        </m:rPr>
                                        <a:rPr lang="ko-KR" altLang="en-US" sz="1050" dirty="0"/>
                                        <m:t> </m:t>
                                      </m:r>
                                    </m:e>
                                  </m:mr>
                                </m:m>
                              </m:e>
                            </m:mr>
                            <m:m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𝜎</m:t>
                                          </m:r>
                                          <m:r>
                                            <a:rPr lang="en-US" altLang="ko-KR" sz="1050" i="1">
                                              <a:latin typeface="Cambria Math" panose="02040503050406030204" pitchFamily="18" charset="0"/>
                                            </a:rPr>
                                            <m:t>(</m:t>
                                          </m:r>
                                          <m:r>
                                            <a:rPr lang="en-US" altLang="ko-KR" sz="1050" i="1">
                                              <a:latin typeface="Cambria Math" panose="02040503050406030204" pitchFamily="18" charset="0"/>
                                            </a:rPr>
                                            <m:t>𝑊𝑗𝑖</m:t>
                                          </m:r>
                                        </m:e>
                                        <m:sub>
                                          <m:r>
                                            <a:rPr lang="en-US" altLang="ko-KR" sz="1050" i="1">
                                              <a:latin typeface="Cambria Math" panose="02040503050406030204" pitchFamily="18" charset="0"/>
                                            </a:rPr>
                                            <m:t>3,1</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1</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3,2</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2</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3,3</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3</m:t>
                                          </m:r>
                                        </m:sub>
                                      </m:sSub>
                                      <m:r>
                                        <m:rPr>
                                          <m:nor/>
                                        </m:rPr>
                                        <a:rPr lang="en-US" altLang="ko-KR" sz="1050" dirty="0"/>
                                        <m:t>)</m:t>
                                      </m:r>
                                      <m:r>
                                        <m:rPr>
                                          <m:nor/>
                                        </m:rPr>
                                        <a:rPr lang="ko-KR" altLang="en-US" sz="1050" dirty="0"/>
                                        <m:t> </m:t>
                                      </m:r>
                                    </m:e>
                                  </m:mr>
                                  <m:mr>
                                    <m:e>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𝜎</m:t>
                                          </m:r>
                                          <m:r>
                                            <a:rPr lang="en-US" altLang="ko-KR" sz="1050" i="1">
                                              <a:latin typeface="Cambria Math" panose="02040503050406030204" pitchFamily="18" charset="0"/>
                                            </a:rPr>
                                            <m:t>(</m:t>
                                          </m:r>
                                          <m:r>
                                            <a:rPr lang="en-US" altLang="ko-KR" sz="1050" i="1">
                                              <a:latin typeface="Cambria Math" panose="02040503050406030204" pitchFamily="18" charset="0"/>
                                            </a:rPr>
                                            <m:t>𝑊𝑗𝑖</m:t>
                                          </m:r>
                                        </m:e>
                                        <m:sub>
                                          <m:r>
                                            <a:rPr lang="en-US" altLang="ko-KR" sz="1050" i="1">
                                              <a:latin typeface="Cambria Math" panose="02040503050406030204" pitchFamily="18" charset="0"/>
                                            </a:rPr>
                                            <m:t>4,1</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1</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4,2</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2</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4,3</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3)</m:t>
                                          </m:r>
                                        </m:sub>
                                      </m:sSub>
                                      <m:r>
                                        <m:rPr>
                                          <m:nor/>
                                        </m:rPr>
                                        <a:rPr lang="ko-KR" altLang="en-US" sz="1050" dirty="0"/>
                                        <m:t> </m:t>
                                      </m:r>
                                    </m:e>
                                  </m:mr>
                                </m:m>
                              </m:e>
                            </m:mr>
                          </m:m>
                        </m:e>
                      </m:d>
                      <m:r>
                        <a:rPr lang="ko-KR" altLang="en-US" sz="1050" i="1" dirty="0">
                          <a:latin typeface="Cambria Math" panose="02040503050406030204" pitchFamily="18" charset="0"/>
                        </a:rPr>
                        <m:t>→</m:t>
                      </m:r>
                      <m:d>
                        <m:dPr>
                          <m:ctrlPr>
                            <a:rPr lang="en-US" altLang="ko-KR" sz="1050" i="1">
                              <a:latin typeface="Cambria Math" panose="02040503050406030204" pitchFamily="18" charset="0"/>
                              <a:ea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1</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2</m:t>
                                          </m:r>
                                        </m:sub>
                                      </m:sSub>
                                    </m:e>
                                  </m:mr>
                                </m:m>
                              </m:e>
                            </m:mr>
                            <m:m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3</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4</m:t>
                                          </m:r>
                                        </m:sub>
                                      </m:sSub>
                                    </m:e>
                                  </m:mr>
                                </m:m>
                              </m:e>
                            </m:mr>
                          </m:m>
                        </m:e>
                      </m:d>
                    </m:oMath>
                  </m:oMathPara>
                </a14:m>
                <a:endParaRPr lang="ko-KR" altLang="en-US" sz="1050" dirty="0"/>
              </a:p>
            </p:txBody>
          </p:sp>
        </mc:Choice>
        <mc:Fallback xmlns="">
          <p:sp>
            <p:nvSpPr>
              <p:cNvPr id="111" name="TextBox 110">
                <a:extLst>
                  <a:ext uri="{FF2B5EF4-FFF2-40B4-BE49-F238E27FC236}">
                    <a16:creationId xmlns:a16="http://schemas.microsoft.com/office/drawing/2014/main" id="{DE014C80-A6AB-46A3-AA04-5AC575BADD78}"/>
                  </a:ext>
                </a:extLst>
              </p:cNvPr>
              <p:cNvSpPr txBox="1">
                <a:spLocks noRot="1" noChangeAspect="1" noMove="1" noResize="1" noEditPoints="1" noAdjustHandles="1" noChangeArrowheads="1" noChangeShapeType="1" noTextEdit="1"/>
              </p:cNvSpPr>
              <p:nvPr/>
            </p:nvSpPr>
            <p:spPr>
              <a:xfrm>
                <a:off x="4801495" y="4464108"/>
                <a:ext cx="7146729" cy="1022844"/>
              </a:xfrm>
              <a:prstGeom prst="rect">
                <a:avLst/>
              </a:prstGeom>
              <a:blipFill>
                <a:blip r:embed="rId23"/>
                <a:stretch>
                  <a:fillRect/>
                </a:stretch>
              </a:blipFill>
            </p:spPr>
            <p:txBody>
              <a:bodyPr/>
              <a:lstStyle/>
              <a:p>
                <a:r>
                  <a:rPr lang="ko-KR" altLang="en-US">
                    <a:noFill/>
                  </a:rPr>
                  <a:t> </a:t>
                </a:r>
              </a:p>
            </p:txBody>
          </p:sp>
        </mc:Fallback>
      </mc:AlternateContent>
      <p:sp>
        <p:nvSpPr>
          <p:cNvPr id="6" name="제목 5">
            <a:extLst>
              <a:ext uri="{FF2B5EF4-FFF2-40B4-BE49-F238E27FC236}">
                <a16:creationId xmlns:a16="http://schemas.microsoft.com/office/drawing/2014/main" xmlns="" id="{F8B8EF5F-D03D-44A6-9ACE-726484568B4C}"/>
              </a:ext>
            </a:extLst>
          </p:cNvPr>
          <p:cNvSpPr>
            <a:spLocks noGrp="1"/>
          </p:cNvSpPr>
          <p:nvPr>
            <p:ph type="title"/>
          </p:nvPr>
        </p:nvSpPr>
        <p:spPr/>
        <p:txBody>
          <a:bodyPr/>
          <a:lstStyle/>
          <a:p>
            <a:r>
              <a:rPr lang="en-US" altLang="ko-KR" b="1" dirty="0"/>
              <a:t>Feedforward</a:t>
            </a:r>
            <a:endParaRPr lang="ko-KR" altLang="en-US" b="1" dirty="0"/>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37</a:t>
            </a:fld>
            <a:endParaRPr lang="en-US" altLang="ko-KR" dirty="0"/>
          </a:p>
        </p:txBody>
      </p:sp>
    </p:spTree>
    <p:extLst>
      <p:ext uri="{BB962C8B-B14F-4D97-AF65-F5344CB8AC3E}">
        <p14:creationId xmlns:p14="http://schemas.microsoft.com/office/powerpoint/2010/main" val="1913468019"/>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4" name="Object 4"/>
          <p:cNvGraphicFramePr>
            <a:graphicFrameLocks noChangeAspect="1"/>
          </p:cNvGraphicFramePr>
          <p:nvPr/>
        </p:nvGraphicFramePr>
        <p:xfrm>
          <a:off x="3314700" y="1543053"/>
          <a:ext cx="857250" cy="322660"/>
        </p:xfrm>
        <a:graphic>
          <a:graphicData uri="http://schemas.openxmlformats.org/presentationml/2006/ole">
            <mc:AlternateContent xmlns:mc="http://schemas.openxmlformats.org/markup-compatibility/2006">
              <mc:Choice xmlns:v="urn:schemas-microsoft-com:vml" Requires="v">
                <p:oleObj spid="_x0000_s2086" name="Equation" r:id="rId3" imgW="812447" imgH="393529" progId="Equation.3">
                  <p:embed/>
                </p:oleObj>
              </mc:Choice>
              <mc:Fallback>
                <p:oleObj name="Equation" r:id="rId3" imgW="81244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700" y="1543053"/>
                        <a:ext cx="857250" cy="32266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3"/>
          <p:cNvGraphicFramePr>
            <a:graphicFrameLocks noChangeAspect="1"/>
          </p:cNvGraphicFramePr>
          <p:nvPr/>
        </p:nvGraphicFramePr>
        <p:xfrm>
          <a:off x="4457700" y="1543053"/>
          <a:ext cx="1600200" cy="317897"/>
        </p:xfrm>
        <a:graphic>
          <a:graphicData uri="http://schemas.openxmlformats.org/presentationml/2006/ole">
            <mc:AlternateContent xmlns:mc="http://schemas.openxmlformats.org/markup-compatibility/2006">
              <mc:Choice xmlns:v="urn:schemas-microsoft-com:vml" Requires="v">
                <p:oleObj spid="_x0000_s2087" name="Equation" r:id="rId5" imgW="2171700" imgH="431800" progId="Equation.3">
                  <p:embed/>
                </p:oleObj>
              </mc:Choice>
              <mc:Fallback>
                <p:oleObj name="Equation" r:id="rId5" imgW="21717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700" y="1543053"/>
                        <a:ext cx="1600200" cy="31789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8"/>
          <p:cNvGraphicFramePr>
            <a:graphicFrameLocks noChangeAspect="1"/>
          </p:cNvGraphicFramePr>
          <p:nvPr>
            <p:extLst>
              <p:ext uri="{D42A27DB-BD31-4B8C-83A1-F6EECF244321}">
                <p14:modId xmlns:p14="http://schemas.microsoft.com/office/powerpoint/2010/main" val="568429422"/>
              </p:ext>
            </p:extLst>
          </p:nvPr>
        </p:nvGraphicFramePr>
        <p:xfrm>
          <a:off x="1293019" y="1600203"/>
          <a:ext cx="1872854" cy="211931"/>
        </p:xfrm>
        <a:graphic>
          <a:graphicData uri="http://schemas.openxmlformats.org/presentationml/2006/ole">
            <mc:AlternateContent xmlns:mc="http://schemas.openxmlformats.org/markup-compatibility/2006">
              <mc:Choice xmlns:v="urn:schemas-microsoft-com:vml" Requires="v">
                <p:oleObj spid="_x0000_s2088" name="Equation" r:id="rId7" imgW="1803400" imgH="203200" progId="Equation.DSMT4">
                  <p:embed/>
                </p:oleObj>
              </mc:Choice>
              <mc:Fallback>
                <p:oleObj name="Equation" r:id="rId7" imgW="1803400" imgH="203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3019" y="1600203"/>
                        <a:ext cx="1872854" cy="21193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4" name="TextBox 23"/>
              <p:cNvSpPr txBox="1"/>
              <p:nvPr/>
            </p:nvSpPr>
            <p:spPr>
              <a:xfrm>
                <a:off x="4803492" y="4380873"/>
                <a:ext cx="3154005" cy="57849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900" i="1">
                              <a:latin typeface="Cambria Math" panose="02040503050406030204" pitchFamily="18" charset="0"/>
                            </a:rPr>
                          </m:ctrlPr>
                        </m:sSubPr>
                        <m:e>
                          <m:r>
                            <a:rPr lang="ko-KR" altLang="en-US" sz="900" i="1">
                              <a:latin typeface="Cambria Math" panose="02040503050406030204" pitchFamily="18" charset="0"/>
                            </a:rPr>
                            <m:t>𝛿</m:t>
                          </m:r>
                        </m:e>
                        <m:sub>
                          <m:r>
                            <a:rPr lang="en-US" altLang="ko-KR" sz="900" i="1">
                              <a:latin typeface="Cambria Math" panose="02040503050406030204" pitchFamily="18" charset="0"/>
                            </a:rPr>
                            <m:t>𝑗</m:t>
                          </m:r>
                        </m:sub>
                      </m:sSub>
                      <m:r>
                        <a:rPr lang="en-US" altLang="ko-KR" sz="900" i="1">
                          <a:latin typeface="Cambria Math" panose="02040503050406030204" pitchFamily="18" charset="0"/>
                        </a:rPr>
                        <m:t>=−</m:t>
                      </m:r>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r>
                            <a:rPr lang="en-US" altLang="ko-KR" sz="900" i="1">
                              <a:latin typeface="Cambria Math" panose="02040503050406030204" pitchFamily="18" charset="0"/>
                            </a:rPr>
                            <m:t>𝐽</m:t>
                          </m:r>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𝑗</m:t>
                              </m:r>
                            </m:sub>
                          </m:sSub>
                        </m:den>
                      </m:f>
                      <m:r>
                        <a:rPr lang="en-US" altLang="ko-KR" sz="900" i="1">
                          <a:latin typeface="Cambria Math" panose="02040503050406030204" pitchFamily="18" charset="0"/>
                        </a:rPr>
                        <m:t>=−</m:t>
                      </m:r>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r>
                            <a:rPr lang="en-US" altLang="ko-KR" sz="900" i="1">
                              <a:latin typeface="Cambria Math" panose="02040503050406030204" pitchFamily="18" charset="0"/>
                            </a:rPr>
                            <m:t>𝐽</m:t>
                          </m:r>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𝑦</m:t>
                              </m:r>
                            </m:e>
                            <m:sub>
                              <m:r>
                                <a:rPr lang="en-US" altLang="ko-KR" sz="900" i="1">
                                  <a:latin typeface="Cambria Math" panose="02040503050406030204" pitchFamily="18" charset="0"/>
                                </a:rPr>
                                <m:t>𝑗</m:t>
                              </m:r>
                            </m:sub>
                          </m:sSub>
                        </m:den>
                      </m:f>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𝑦</m:t>
                              </m:r>
                            </m:e>
                            <m:sub>
                              <m:r>
                                <a:rPr lang="en-US" altLang="ko-KR" sz="900" i="1">
                                  <a:latin typeface="Cambria Math" panose="02040503050406030204" pitchFamily="18" charset="0"/>
                                </a:rPr>
                                <m:t>𝑗</m:t>
                              </m:r>
                            </m:sub>
                          </m:sSub>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𝑗</m:t>
                              </m:r>
                            </m:sub>
                          </m:sSub>
                        </m:den>
                      </m:f>
                    </m:oMath>
                  </m:oMathPara>
                </a14:m>
                <a:endParaRPr lang="en-US" altLang="ko-KR" sz="9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900" i="1">
                          <a:latin typeface="Cambria Math" panose="02040503050406030204" pitchFamily="18" charset="0"/>
                        </a:rPr>
                        <m:t>=</m:t>
                      </m:r>
                      <m:nary>
                        <m:naryPr>
                          <m:chr m:val="∑"/>
                          <m:limLoc m:val="subSup"/>
                          <m:ctrlPr>
                            <a:rPr lang="en-US" altLang="ko-KR" sz="900" i="1">
                              <a:latin typeface="Cambria Math" panose="02040503050406030204" pitchFamily="18" charset="0"/>
                            </a:rPr>
                          </m:ctrlPr>
                        </m:naryPr>
                        <m:sub>
                          <m:r>
                            <m:rPr>
                              <m:brk m:alnAt="25"/>
                            </m:rPr>
                            <a:rPr lang="en-US" altLang="ko-KR" sz="900" i="1">
                              <a:latin typeface="Cambria Math" panose="02040503050406030204" pitchFamily="18" charset="0"/>
                            </a:rPr>
                            <m:t>𝑘</m:t>
                          </m:r>
                          <m:r>
                            <a:rPr lang="en-US" altLang="ko-KR" sz="900" i="1">
                              <a:latin typeface="Cambria Math" panose="02040503050406030204" pitchFamily="18" charset="0"/>
                            </a:rPr>
                            <m:t>=</m:t>
                          </m:r>
                          <m:r>
                            <a:rPr lang="en-US" altLang="ko-KR" sz="900" i="1">
                              <a:latin typeface="Cambria Math" panose="02040503050406030204" pitchFamily="18" charset="0"/>
                            </a:rPr>
                            <m:t>1</m:t>
                          </m:r>
                        </m:sub>
                        <m:sup>
                          <m:r>
                            <a:rPr lang="en-US" altLang="ko-KR" sz="900" i="1">
                              <a:latin typeface="Cambria Math" panose="02040503050406030204" pitchFamily="18" charset="0"/>
                            </a:rPr>
                            <m:t>𝑐</m:t>
                          </m:r>
                        </m:sup>
                        <m:e>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𝑡</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𝑧</m:t>
                                  </m:r>
                                </m:e>
                                <m:sub>
                                  <m:r>
                                    <a:rPr lang="en-US" altLang="ko-KR" sz="900" i="1">
                                      <a:latin typeface="Cambria Math" panose="02040503050406030204" pitchFamily="18" charset="0"/>
                                    </a:rPr>
                                    <m:t>𝑘</m:t>
                                  </m:r>
                                </m:sub>
                              </m:sSub>
                            </m:e>
                          </m:d>
                          <m:r>
                            <a:rPr lang="en-US" altLang="ko-KR" sz="900" i="1">
                              <a:latin typeface="Cambria Math" panose="02040503050406030204" pitchFamily="18" charset="0"/>
                            </a:rPr>
                            <m:t>𝑓</m:t>
                          </m:r>
                          <m:r>
                            <a:rPr lang="en-US" altLang="ko-KR" sz="900" i="1">
                              <a:latin typeface="Cambria Math" panose="02040503050406030204" pitchFamily="18" charset="0"/>
                            </a:rPr>
                            <m:t>′</m:t>
                          </m:r>
                          <m:r>
                            <a:rPr lang="en-US" altLang="ko-KR"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e>
                      </m:nary>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𝑤</m:t>
                          </m:r>
                        </m:e>
                        <m:sub>
                          <m:r>
                            <a:rPr lang="en-US" altLang="ko-KR" sz="900" i="1">
                              <a:latin typeface="Cambria Math" panose="02040503050406030204" pitchFamily="18" charset="0"/>
                            </a:rPr>
                            <m:t>𝑘𝑗</m:t>
                          </m:r>
                        </m:sub>
                      </m:sSub>
                      <m:sSup>
                        <m:sSupPr>
                          <m:ctrlPr>
                            <a:rPr lang="en-US" altLang="ko-KR" sz="900" i="1">
                              <a:latin typeface="Cambria Math" panose="02040503050406030204" pitchFamily="18" charset="0"/>
                            </a:rPr>
                          </m:ctrlPr>
                        </m:sSupPr>
                        <m:e>
                          <m:r>
                            <a:rPr lang="en-US" altLang="ko-KR" sz="900" i="1">
                              <a:latin typeface="Cambria Math" panose="02040503050406030204" pitchFamily="18" charset="0"/>
                            </a:rPr>
                            <m:t>𝑓</m:t>
                          </m:r>
                        </m:e>
                        <m:sup>
                          <m:r>
                            <a:rPr lang="en-US" altLang="ko-KR" sz="900" i="1">
                              <a:latin typeface="Cambria Math" panose="02040503050406030204" pitchFamily="18" charset="0"/>
                            </a:rPr>
                            <m:t>′</m:t>
                          </m:r>
                        </m:sup>
                      </m:sSup>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𝑗</m:t>
                              </m:r>
                            </m:sub>
                          </m:sSub>
                        </m:e>
                      </m:d>
                      <m:r>
                        <a:rPr lang="en-US" altLang="ko-KR" sz="900" i="1">
                          <a:latin typeface="Cambria Math" panose="02040503050406030204" pitchFamily="18" charset="0"/>
                        </a:rPr>
                        <m:t>=</m:t>
                      </m:r>
                      <m:sSup>
                        <m:sSupPr>
                          <m:ctrlPr>
                            <a:rPr lang="en-US" altLang="ko-KR" sz="900" i="1">
                              <a:latin typeface="Cambria Math" panose="02040503050406030204" pitchFamily="18" charset="0"/>
                            </a:rPr>
                          </m:ctrlPr>
                        </m:sSupPr>
                        <m:e>
                          <m:r>
                            <a:rPr lang="en-US" altLang="ko-KR" sz="900" i="1">
                              <a:latin typeface="Cambria Math" panose="02040503050406030204" pitchFamily="18" charset="0"/>
                            </a:rPr>
                            <m:t>𝑓</m:t>
                          </m:r>
                        </m:e>
                        <m:sup>
                          <m:r>
                            <a:rPr lang="en-US" altLang="ko-KR" sz="900" i="1">
                              <a:latin typeface="Cambria Math" panose="02040503050406030204" pitchFamily="18" charset="0"/>
                            </a:rPr>
                            <m:t>′</m:t>
                          </m:r>
                        </m:sup>
                      </m:sSup>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𝑗</m:t>
                              </m:r>
                            </m:sub>
                          </m:sSub>
                        </m:e>
                      </m:d>
                      <m:nary>
                        <m:naryPr>
                          <m:chr m:val="∑"/>
                          <m:limLoc m:val="subSup"/>
                          <m:ctrlPr>
                            <a:rPr lang="en-US" altLang="ko-KR" sz="900" i="1">
                              <a:latin typeface="Cambria Math" panose="02040503050406030204" pitchFamily="18" charset="0"/>
                            </a:rPr>
                          </m:ctrlPr>
                        </m:naryPr>
                        <m:sub>
                          <m:r>
                            <m:rPr>
                              <m:brk m:alnAt="25"/>
                            </m:rPr>
                            <a:rPr lang="en-US" altLang="ko-KR" sz="900" i="1">
                              <a:latin typeface="Cambria Math" panose="02040503050406030204" pitchFamily="18" charset="0"/>
                            </a:rPr>
                            <m:t>𝑘</m:t>
                          </m:r>
                          <m:r>
                            <a:rPr lang="en-US" altLang="ko-KR" sz="900" i="1">
                              <a:latin typeface="Cambria Math" panose="02040503050406030204" pitchFamily="18" charset="0"/>
                            </a:rPr>
                            <m:t>=</m:t>
                          </m:r>
                          <m:r>
                            <a:rPr lang="en-US" altLang="ko-KR" sz="900" i="1">
                              <a:latin typeface="Cambria Math" panose="02040503050406030204" pitchFamily="18" charset="0"/>
                            </a:rPr>
                            <m:t>1</m:t>
                          </m:r>
                        </m:sub>
                        <m:sup>
                          <m:r>
                            <a:rPr lang="en-US" altLang="ko-KR" sz="900" i="1">
                              <a:latin typeface="Cambria Math" panose="02040503050406030204" pitchFamily="18" charset="0"/>
                            </a:rPr>
                            <m:t>𝑐</m:t>
                          </m:r>
                        </m:sup>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𝑤</m:t>
                              </m:r>
                            </m:e>
                            <m:sub>
                              <m:r>
                                <a:rPr lang="en-US" altLang="ko-KR" sz="900" i="1">
                                  <a:latin typeface="Cambria Math" panose="02040503050406030204" pitchFamily="18" charset="0"/>
                                </a:rPr>
                                <m:t>𝑘𝑗</m:t>
                              </m:r>
                            </m:sub>
                          </m:sSub>
                          <m:sSub>
                            <m:sSubPr>
                              <m:ctrlPr>
                                <a:rPr lang="en-US" altLang="ko-KR" sz="900" i="1">
                                  <a:latin typeface="Cambria Math" panose="02040503050406030204" pitchFamily="18" charset="0"/>
                                </a:rPr>
                              </m:ctrlPr>
                            </m:sSubPr>
                            <m:e>
                              <m:r>
                                <a:rPr lang="ko-KR" altLang="en-US" sz="900" i="1">
                                  <a:latin typeface="Cambria Math" panose="02040503050406030204" pitchFamily="18" charset="0"/>
                                </a:rPr>
                                <m:t>𝛿</m:t>
                              </m:r>
                            </m:e>
                            <m:sub>
                              <m:r>
                                <a:rPr lang="en-US" altLang="ko-KR" sz="900" i="1">
                                  <a:latin typeface="Cambria Math" panose="02040503050406030204" pitchFamily="18" charset="0"/>
                                </a:rPr>
                                <m:t>𝑘</m:t>
                              </m:r>
                            </m:sub>
                          </m:sSub>
                        </m:e>
                      </m:nary>
                    </m:oMath>
                  </m:oMathPara>
                </a14:m>
                <a:endParaRPr lang="ko-KR" altLang="en-US" sz="9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404656" y="4698164"/>
                <a:ext cx="4263347" cy="771365"/>
              </a:xfrm>
              <a:prstGeom prst="rect">
                <a:avLst/>
              </a:prstGeom>
              <a:blipFill>
                <a:blip r:embed="rId18"/>
                <a:stretch>
                  <a:fillRect l="-8584" t="-37302" r="-10300" b="-130159"/>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 name="직사각형 1"/>
              <p:cNvSpPr/>
              <p:nvPr/>
            </p:nvSpPr>
            <p:spPr>
              <a:xfrm>
                <a:off x="1329980" y="4346847"/>
                <a:ext cx="1518749" cy="449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𝑗𝑖</m:t>
                              </m:r>
                            </m:sub>
                          </m:sSub>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𝑦</m:t>
                              </m:r>
                            </m:e>
                            <m:sub>
                              <m:r>
                                <a:rPr lang="en-US" altLang="ko-KR" sz="1050" i="1">
                                  <a:latin typeface="Cambria Math" panose="02040503050406030204" pitchFamily="18" charset="0"/>
                                </a:rPr>
                                <m:t>𝑗</m:t>
                              </m:r>
                            </m:sub>
                          </m:sSub>
                        </m:den>
                      </m:f>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𝑦</m:t>
                              </m:r>
                            </m:e>
                            <m:sub>
                              <m:r>
                                <a:rPr lang="en-US" altLang="ko-KR" sz="1050" i="1">
                                  <a:latin typeface="Cambria Math" panose="02040503050406030204" pitchFamily="18" charset="0"/>
                                </a:rPr>
                                <m:t>𝑗</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den>
                      </m:f>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𝑗𝑖</m:t>
                              </m:r>
                            </m:sub>
                          </m:sSub>
                        </m:den>
                      </m:f>
                    </m:oMath>
                  </m:oMathPara>
                </a14:m>
                <a:endParaRPr lang="ko-KR" altLang="en-US" sz="1050" dirty="0"/>
              </a:p>
            </p:txBody>
          </p:sp>
        </mc:Choice>
        <mc:Fallback>
          <p:sp>
            <p:nvSpPr>
              <p:cNvPr id="2" name="직사각형 1"/>
              <p:cNvSpPr>
                <a:spLocks noRot="1" noChangeAspect="1" noMove="1" noResize="1" noEditPoints="1" noAdjustHandles="1" noChangeArrowheads="1" noChangeShapeType="1" noTextEdit="1"/>
              </p:cNvSpPr>
              <p:nvPr/>
            </p:nvSpPr>
            <p:spPr>
              <a:xfrm>
                <a:off x="1329980" y="4346847"/>
                <a:ext cx="1518749" cy="449931"/>
              </a:xfrm>
              <a:prstGeom prst="rect">
                <a:avLst/>
              </a:prstGeom>
              <a:blipFill rotWithShape="0">
                <a:blip r:embed="rId19"/>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5" name="직사각형 24"/>
              <p:cNvSpPr/>
              <p:nvPr/>
            </p:nvSpPr>
            <p:spPr>
              <a:xfrm>
                <a:off x="1010228" y="4885223"/>
                <a:ext cx="3387594" cy="66441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r>
                            <a:rPr lang="en-US" altLang="ko-KR" sz="825" i="1">
                              <a:latin typeface="Cambria Math" panose="02040503050406030204" pitchFamily="18" charset="0"/>
                            </a:rPr>
                            <m:t>𝐽</m:t>
                          </m:r>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𝑦</m:t>
                              </m:r>
                            </m:e>
                            <m:sub>
                              <m:r>
                                <a:rPr lang="en-US" altLang="ko-KR" sz="825" i="1">
                                  <a:latin typeface="Cambria Math" panose="02040503050406030204" pitchFamily="18" charset="0"/>
                                </a:rPr>
                                <m:t>𝑗</m:t>
                              </m:r>
                            </m:sub>
                          </m:sSub>
                        </m:den>
                      </m:f>
                      <m:r>
                        <a:rPr lang="en-US" altLang="ko-KR" sz="825" i="1">
                          <a:latin typeface="Cambria Math" panose="02040503050406030204" pitchFamily="18" charset="0"/>
                        </a:rPr>
                        <m:t>=</m:t>
                      </m:r>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𝑦</m:t>
                              </m:r>
                            </m:e>
                            <m:sub>
                              <m:r>
                                <a:rPr lang="en-US" altLang="ko-KR" sz="825" i="1">
                                  <a:latin typeface="Cambria Math" panose="02040503050406030204" pitchFamily="18" charset="0"/>
                                </a:rPr>
                                <m:t>𝑗</m:t>
                              </m:r>
                            </m:sub>
                          </m:sSub>
                        </m:den>
                      </m:f>
                      <m:d>
                        <m:dPr>
                          <m:begChr m:val="["/>
                          <m:endChr m:val="]"/>
                          <m:ctrlPr>
                            <a:rPr lang="en-US" altLang="ko-KR" sz="825" i="1">
                              <a:latin typeface="Cambria Math" panose="02040503050406030204" pitchFamily="18" charset="0"/>
                            </a:rPr>
                          </m:ctrlPr>
                        </m:dPr>
                        <m:e>
                          <m:f>
                            <m:fPr>
                              <m:ctrlPr>
                                <a:rPr lang="en-US" altLang="ko-KR" sz="825" i="1">
                                  <a:latin typeface="Cambria Math" panose="02040503050406030204" pitchFamily="18" charset="0"/>
                                </a:rPr>
                              </m:ctrlPr>
                            </m:fPr>
                            <m:num>
                              <m:r>
                                <a:rPr lang="en-US" altLang="ko-KR" sz="825" i="1">
                                  <a:latin typeface="Cambria Math" panose="02040503050406030204" pitchFamily="18" charset="0"/>
                                </a:rPr>
                                <m:t>1</m:t>
                              </m:r>
                            </m:num>
                            <m:den>
                              <m:r>
                                <a:rPr lang="en-US" altLang="ko-KR" sz="825" i="1">
                                  <a:latin typeface="Cambria Math" panose="02040503050406030204" pitchFamily="18" charset="0"/>
                                </a:rPr>
                                <m:t>2</m:t>
                              </m:r>
                            </m:den>
                          </m:f>
                          <m:nary>
                            <m:naryPr>
                              <m:chr m:val="∑"/>
                              <m:limLoc m:val="subSup"/>
                              <m:ctrlPr>
                                <a:rPr lang="en-US" altLang="ko-KR" sz="788" i="1">
                                  <a:latin typeface="Cambria Math" panose="02040503050406030204" pitchFamily="18" charset="0"/>
                                </a:rPr>
                              </m:ctrlPr>
                            </m:naryPr>
                            <m:sub>
                              <m:r>
                                <m:rPr>
                                  <m:brk m:alnAt="25"/>
                                </m:rPr>
                                <a:rPr lang="en-US" altLang="ko-KR" sz="788" i="1">
                                  <a:latin typeface="Cambria Math" panose="02040503050406030204" pitchFamily="18" charset="0"/>
                                </a:rPr>
                                <m:t>𝑘</m:t>
                              </m:r>
                              <m:r>
                                <a:rPr lang="en-US" altLang="ko-KR" sz="788" i="1">
                                  <a:latin typeface="Cambria Math" panose="02040503050406030204" pitchFamily="18" charset="0"/>
                                </a:rPr>
                                <m:t>=</m:t>
                              </m:r>
                              <m:r>
                                <a:rPr lang="en-US" altLang="ko-KR" sz="788" i="1">
                                  <a:latin typeface="Cambria Math" panose="02040503050406030204" pitchFamily="18" charset="0"/>
                                </a:rPr>
                                <m:t>1</m:t>
                              </m:r>
                            </m:sub>
                            <m:sup>
                              <m:r>
                                <a:rPr lang="en-US" altLang="ko-KR" sz="788" i="1">
                                  <a:latin typeface="Cambria Math" panose="02040503050406030204" pitchFamily="18" charset="0"/>
                                </a:rPr>
                                <m:t>𝑐</m:t>
                              </m:r>
                            </m:sup>
                            <m:e>
                              <m:sSup>
                                <m:sSupPr>
                                  <m:ctrlPr>
                                    <a:rPr lang="en-US" altLang="ko-KR" sz="788" i="1">
                                      <a:latin typeface="Cambria Math" panose="02040503050406030204" pitchFamily="18" charset="0"/>
                                    </a:rPr>
                                  </m:ctrlPr>
                                </m:sSupPr>
                                <m:e>
                                  <m:d>
                                    <m:dPr>
                                      <m:ctrlPr>
                                        <a:rPr lang="en-US" altLang="ko-KR" sz="788" i="1">
                                          <a:latin typeface="Cambria Math" panose="02040503050406030204" pitchFamily="18" charset="0"/>
                                        </a:rPr>
                                      </m:ctrlPr>
                                    </m:dPr>
                                    <m:e>
                                      <m:sSub>
                                        <m:sSubPr>
                                          <m:ctrlPr>
                                            <a:rPr lang="en-US" altLang="ko-KR" sz="788" i="1">
                                              <a:latin typeface="Cambria Math" panose="02040503050406030204" pitchFamily="18" charset="0"/>
                                            </a:rPr>
                                          </m:ctrlPr>
                                        </m:sSubPr>
                                        <m:e>
                                          <m:r>
                                            <a:rPr lang="en-US" altLang="ko-KR" sz="788" i="1">
                                              <a:latin typeface="Cambria Math" panose="02040503050406030204" pitchFamily="18" charset="0"/>
                                            </a:rPr>
                                            <m:t>𝑡</m:t>
                                          </m:r>
                                        </m:e>
                                        <m:sub>
                                          <m:r>
                                            <a:rPr lang="en-US" altLang="ko-KR" sz="788" i="1">
                                              <a:latin typeface="Cambria Math" panose="02040503050406030204" pitchFamily="18" charset="0"/>
                                            </a:rPr>
                                            <m:t>𝑘</m:t>
                                          </m:r>
                                        </m:sub>
                                      </m:sSub>
                                      <m:r>
                                        <a:rPr lang="en-US" altLang="ko-KR" sz="788" i="1">
                                          <a:latin typeface="Cambria Math" panose="02040503050406030204" pitchFamily="18" charset="0"/>
                                        </a:rPr>
                                        <m:t>−</m:t>
                                      </m:r>
                                      <m:sSub>
                                        <m:sSubPr>
                                          <m:ctrlPr>
                                            <a:rPr lang="en-US" altLang="ko-KR" sz="788" i="1">
                                              <a:latin typeface="Cambria Math" panose="02040503050406030204" pitchFamily="18" charset="0"/>
                                            </a:rPr>
                                          </m:ctrlPr>
                                        </m:sSubPr>
                                        <m:e>
                                          <m:r>
                                            <a:rPr lang="en-US" altLang="ko-KR" sz="788" i="1">
                                              <a:latin typeface="Cambria Math" panose="02040503050406030204" pitchFamily="18" charset="0"/>
                                            </a:rPr>
                                            <m:t>𝑧</m:t>
                                          </m:r>
                                        </m:e>
                                        <m:sub>
                                          <m:r>
                                            <a:rPr lang="en-US" altLang="ko-KR" sz="788" i="1">
                                              <a:latin typeface="Cambria Math" panose="02040503050406030204" pitchFamily="18" charset="0"/>
                                            </a:rPr>
                                            <m:t>𝑘</m:t>
                                          </m:r>
                                        </m:sub>
                                      </m:sSub>
                                    </m:e>
                                  </m:d>
                                </m:e>
                                <m:sup>
                                  <m:r>
                                    <a:rPr lang="en-US" altLang="ko-KR" sz="788" i="1">
                                      <a:latin typeface="Cambria Math" panose="02040503050406030204" pitchFamily="18" charset="0"/>
                                    </a:rPr>
                                    <m:t>2</m:t>
                                  </m:r>
                                </m:sup>
                              </m:sSup>
                            </m:e>
                          </m:nary>
                        </m:e>
                      </m:d>
                      <m:r>
                        <a:rPr lang="en-US" altLang="ko-KR" sz="788" i="1">
                          <a:latin typeface="Cambria Math" panose="02040503050406030204" pitchFamily="18" charset="0"/>
                        </a:rPr>
                        <m:t>=−</m:t>
                      </m:r>
                      <m:nary>
                        <m:naryPr>
                          <m:chr m:val="∑"/>
                          <m:limLoc m:val="subSup"/>
                          <m:ctrlPr>
                            <a:rPr lang="en-US" altLang="ko-KR" sz="825" i="1">
                              <a:latin typeface="Cambria Math" panose="02040503050406030204" pitchFamily="18" charset="0"/>
                            </a:rPr>
                          </m:ctrlPr>
                        </m:naryPr>
                        <m:sub>
                          <m:r>
                            <m:rPr>
                              <m:brk m:alnAt="25"/>
                            </m:rPr>
                            <a:rPr lang="en-US" altLang="ko-KR" sz="825" i="1">
                              <a:latin typeface="Cambria Math" panose="02040503050406030204" pitchFamily="18" charset="0"/>
                            </a:rPr>
                            <m:t>𝑘</m:t>
                          </m:r>
                          <m:r>
                            <a:rPr lang="en-US" altLang="ko-KR" sz="825" i="1">
                              <a:latin typeface="Cambria Math" panose="02040503050406030204" pitchFamily="18" charset="0"/>
                            </a:rPr>
                            <m:t>=</m:t>
                          </m:r>
                          <m:r>
                            <a:rPr lang="en-US" altLang="ko-KR" sz="825" i="1">
                              <a:latin typeface="Cambria Math" panose="02040503050406030204" pitchFamily="18" charset="0"/>
                            </a:rPr>
                            <m:t>1</m:t>
                          </m:r>
                        </m:sub>
                        <m:sup>
                          <m:r>
                            <a:rPr lang="en-US" altLang="ko-KR" sz="825" i="1">
                              <a:latin typeface="Cambria Math" panose="02040503050406030204" pitchFamily="18" charset="0"/>
                            </a:rPr>
                            <m:t>𝑐</m:t>
                          </m:r>
                        </m:sup>
                        <m:e>
                          <m:d>
                            <m:dPr>
                              <m:ctrlPr>
                                <a:rPr lang="en-US" altLang="ko-KR" sz="825" i="1">
                                  <a:latin typeface="Cambria Math" panose="02040503050406030204" pitchFamily="18" charset="0"/>
                                </a:rPr>
                              </m:ctrlPr>
                            </m:dPr>
                            <m:e>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𝑡</m:t>
                                  </m:r>
                                </m:e>
                                <m:sub>
                                  <m:r>
                                    <a:rPr lang="en-US" altLang="ko-KR" sz="825" i="1">
                                      <a:latin typeface="Cambria Math" panose="02040503050406030204" pitchFamily="18" charset="0"/>
                                    </a:rPr>
                                    <m:t>𝑘</m:t>
                                  </m:r>
                                </m:sub>
                              </m:sSub>
                              <m:r>
                                <a:rPr lang="en-US" altLang="ko-KR"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𝑧</m:t>
                                  </m:r>
                                </m:e>
                                <m:sub>
                                  <m:r>
                                    <a:rPr lang="en-US" altLang="ko-KR" sz="825" i="1">
                                      <a:latin typeface="Cambria Math" panose="02040503050406030204" pitchFamily="18" charset="0"/>
                                    </a:rPr>
                                    <m:t>𝑘</m:t>
                                  </m:r>
                                </m:sub>
                              </m:sSub>
                            </m:e>
                          </m:d>
                        </m:e>
                      </m:nary>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sSub>
                            <m:sSubPr>
                              <m:ctrlPr>
                                <a:rPr lang="en-US" altLang="ko-KR" sz="788" i="1">
                                  <a:latin typeface="Cambria Math" panose="02040503050406030204" pitchFamily="18" charset="0"/>
                                </a:rPr>
                              </m:ctrlPr>
                            </m:sSubPr>
                            <m:e>
                              <m:r>
                                <a:rPr lang="en-US" altLang="ko-KR" sz="788" i="1">
                                  <a:latin typeface="Cambria Math" panose="02040503050406030204" pitchFamily="18" charset="0"/>
                                </a:rPr>
                                <m:t>𝑧</m:t>
                              </m:r>
                            </m:e>
                            <m:sub>
                              <m:r>
                                <a:rPr lang="en-US" altLang="ko-KR" sz="788" i="1">
                                  <a:latin typeface="Cambria Math" panose="02040503050406030204" pitchFamily="18" charset="0"/>
                                </a:rPr>
                                <m:t>𝑘</m:t>
                              </m:r>
                            </m:sub>
                          </m:sSub>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𝑦</m:t>
                              </m:r>
                            </m:e>
                            <m:sub>
                              <m:r>
                                <a:rPr lang="en-US" altLang="ko-KR" sz="825" i="1">
                                  <a:latin typeface="Cambria Math" panose="02040503050406030204" pitchFamily="18" charset="0"/>
                                </a:rPr>
                                <m:t>𝑗</m:t>
                              </m:r>
                            </m:sub>
                          </m:sSub>
                        </m:den>
                      </m:f>
                    </m:oMath>
                  </m:oMathPara>
                </a14:m>
                <a:endParaRPr lang="en-US" altLang="ko-KR" sz="825"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825" i="1">
                          <a:latin typeface="Cambria Math" panose="02040503050406030204" pitchFamily="18" charset="0"/>
                        </a:rPr>
                        <m:t>=−</m:t>
                      </m:r>
                      <m:nary>
                        <m:naryPr>
                          <m:chr m:val="∑"/>
                          <m:limLoc m:val="subSup"/>
                          <m:ctrlPr>
                            <a:rPr lang="en-US" altLang="ko-KR" sz="900" i="1">
                              <a:latin typeface="Cambria Math" panose="02040503050406030204" pitchFamily="18" charset="0"/>
                            </a:rPr>
                          </m:ctrlPr>
                        </m:naryPr>
                        <m:sub>
                          <m:r>
                            <m:rPr>
                              <m:brk m:alnAt="25"/>
                            </m:rPr>
                            <a:rPr lang="en-US" altLang="ko-KR" sz="900" i="1">
                              <a:latin typeface="Cambria Math" panose="02040503050406030204" pitchFamily="18" charset="0"/>
                            </a:rPr>
                            <m:t>𝑘</m:t>
                          </m:r>
                          <m:r>
                            <a:rPr lang="en-US" altLang="ko-KR" sz="900" i="1">
                              <a:latin typeface="Cambria Math" panose="02040503050406030204" pitchFamily="18" charset="0"/>
                            </a:rPr>
                            <m:t>=</m:t>
                          </m:r>
                          <m:r>
                            <a:rPr lang="en-US" altLang="ko-KR" sz="900" i="1">
                              <a:latin typeface="Cambria Math" panose="02040503050406030204" pitchFamily="18" charset="0"/>
                            </a:rPr>
                            <m:t>1</m:t>
                          </m:r>
                        </m:sub>
                        <m:sup>
                          <m:r>
                            <a:rPr lang="en-US" altLang="ko-KR" sz="900" i="1">
                              <a:latin typeface="Cambria Math" panose="02040503050406030204" pitchFamily="18" charset="0"/>
                            </a:rPr>
                            <m:t>𝑐</m:t>
                          </m:r>
                        </m:sup>
                        <m:e>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𝑡</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𝑧</m:t>
                                  </m:r>
                                </m:e>
                                <m:sub>
                                  <m:r>
                                    <a:rPr lang="en-US" altLang="ko-KR" sz="900" i="1">
                                      <a:latin typeface="Cambria Math" panose="02040503050406030204" pitchFamily="18" charset="0"/>
                                    </a:rPr>
                                    <m:t>𝑘</m:t>
                                  </m:r>
                                </m:sub>
                              </m:sSub>
                            </m:e>
                          </m:d>
                        </m:e>
                      </m:nary>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𝑧</m:t>
                              </m:r>
                            </m:e>
                            <m:sub>
                              <m:r>
                                <a:rPr lang="en-US" altLang="ko-KR" sz="825" i="1">
                                  <a:latin typeface="Cambria Math" panose="02040503050406030204" pitchFamily="18" charset="0"/>
                                </a:rPr>
                                <m:t>𝑘</m:t>
                              </m:r>
                            </m:sub>
                          </m:sSub>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𝑘</m:t>
                              </m:r>
                            </m:sub>
                          </m:sSub>
                        </m:den>
                      </m:f>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𝑛𝑒𝑡</m:t>
                              </m:r>
                            </m:e>
                            <m:sub>
                              <m:r>
                                <a:rPr lang="en-US" altLang="ko-KR" sz="825" i="1">
                                  <a:latin typeface="Cambria Math" panose="02040503050406030204" pitchFamily="18" charset="0"/>
                                </a:rPr>
                                <m:t>𝑘</m:t>
                              </m:r>
                            </m:sub>
                          </m:sSub>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𝑦</m:t>
                              </m:r>
                            </m:e>
                            <m:sub>
                              <m:r>
                                <a:rPr lang="en-US" altLang="ko-KR" sz="900" i="1">
                                  <a:latin typeface="Cambria Math" panose="02040503050406030204" pitchFamily="18" charset="0"/>
                                </a:rPr>
                                <m:t>𝑗</m:t>
                              </m:r>
                            </m:sub>
                          </m:sSub>
                        </m:den>
                      </m:f>
                      <m:r>
                        <a:rPr lang="en-US" altLang="ko-KR" sz="900" i="1">
                          <a:latin typeface="Cambria Math" panose="02040503050406030204" pitchFamily="18" charset="0"/>
                        </a:rPr>
                        <m:t>=</m:t>
                      </m:r>
                      <m:r>
                        <a:rPr lang="en-US" altLang="ko-KR" sz="825" i="1">
                          <a:latin typeface="Cambria Math" panose="02040503050406030204" pitchFamily="18" charset="0"/>
                        </a:rPr>
                        <m:t>−</m:t>
                      </m:r>
                      <m:nary>
                        <m:naryPr>
                          <m:chr m:val="∑"/>
                          <m:limLoc m:val="subSup"/>
                          <m:ctrlPr>
                            <a:rPr lang="en-US" altLang="ko-KR" sz="900" i="1">
                              <a:latin typeface="Cambria Math" panose="02040503050406030204" pitchFamily="18" charset="0"/>
                            </a:rPr>
                          </m:ctrlPr>
                        </m:naryPr>
                        <m:sub>
                          <m:r>
                            <m:rPr>
                              <m:brk m:alnAt="25"/>
                            </m:rPr>
                            <a:rPr lang="en-US" altLang="ko-KR" sz="900" i="1">
                              <a:latin typeface="Cambria Math" panose="02040503050406030204" pitchFamily="18" charset="0"/>
                            </a:rPr>
                            <m:t>𝑘</m:t>
                          </m:r>
                          <m:r>
                            <a:rPr lang="en-US" altLang="ko-KR" sz="900" i="1">
                              <a:latin typeface="Cambria Math" panose="02040503050406030204" pitchFamily="18" charset="0"/>
                            </a:rPr>
                            <m:t>=</m:t>
                          </m:r>
                          <m:r>
                            <a:rPr lang="en-US" altLang="ko-KR" sz="900" i="1">
                              <a:latin typeface="Cambria Math" panose="02040503050406030204" pitchFamily="18" charset="0"/>
                            </a:rPr>
                            <m:t>1</m:t>
                          </m:r>
                        </m:sub>
                        <m:sup>
                          <m:r>
                            <a:rPr lang="en-US" altLang="ko-KR" sz="900" i="1">
                              <a:latin typeface="Cambria Math" panose="02040503050406030204" pitchFamily="18" charset="0"/>
                            </a:rPr>
                            <m:t>𝑐</m:t>
                          </m:r>
                        </m:sup>
                        <m:e>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𝑡</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𝑧</m:t>
                                  </m:r>
                                </m:e>
                                <m:sub>
                                  <m:r>
                                    <a:rPr lang="en-US" altLang="ko-KR" sz="900" i="1">
                                      <a:latin typeface="Cambria Math" panose="02040503050406030204" pitchFamily="18" charset="0"/>
                                    </a:rPr>
                                    <m:t>𝑘</m:t>
                                  </m:r>
                                </m:sub>
                              </m:sSub>
                            </m:e>
                          </m:d>
                          <m:r>
                            <a:rPr lang="en-US" altLang="ko-KR" sz="900" i="1">
                              <a:latin typeface="Cambria Math" panose="02040503050406030204" pitchFamily="18" charset="0"/>
                            </a:rPr>
                            <m:t>𝑓</m:t>
                          </m:r>
                          <m:r>
                            <a:rPr lang="en-US" altLang="ko-KR" sz="900" i="1">
                              <a:latin typeface="Cambria Math" panose="02040503050406030204" pitchFamily="18" charset="0"/>
                            </a:rPr>
                            <m:t>′</m:t>
                          </m:r>
                          <m:r>
                            <a:rPr lang="en-US" altLang="ko-KR"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𝑤</m:t>
                              </m:r>
                            </m:e>
                            <m:sub>
                              <m:r>
                                <a:rPr lang="en-US" altLang="ko-KR" sz="900" i="1">
                                  <a:latin typeface="Cambria Math" panose="02040503050406030204" pitchFamily="18" charset="0"/>
                                </a:rPr>
                                <m:t>𝑘𝑗</m:t>
                              </m:r>
                            </m:sub>
                          </m:sSub>
                        </m:e>
                      </m:nary>
                    </m:oMath>
                  </m:oMathPara>
                </a14:m>
                <a:endParaRPr lang="en-US" altLang="ko-KR" sz="900" dirty="0"/>
              </a:p>
            </p:txBody>
          </p:sp>
        </mc:Choice>
        <mc:Fallback>
          <p:sp>
            <p:nvSpPr>
              <p:cNvPr id="25" name="직사각형 24"/>
              <p:cNvSpPr>
                <a:spLocks noRot="1" noChangeAspect="1" noMove="1" noResize="1" noEditPoints="1" noAdjustHandles="1" noChangeArrowheads="1" noChangeShapeType="1" noTextEdit="1"/>
              </p:cNvSpPr>
              <p:nvPr/>
            </p:nvSpPr>
            <p:spPr>
              <a:xfrm>
                <a:off x="1010228" y="4885223"/>
                <a:ext cx="3387594" cy="664413"/>
              </a:xfrm>
              <a:prstGeom prst="rect">
                <a:avLst/>
              </a:prstGeom>
              <a:blipFill rotWithShape="0">
                <a:blip r:embed="rId20"/>
                <a:stretch>
                  <a:fillRect l="-3964" t="-60550" b="-10733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 name="직사각형 25"/>
              <p:cNvSpPr/>
              <p:nvPr/>
            </p:nvSpPr>
            <p:spPr>
              <a:xfrm>
                <a:off x="1293021" y="2278299"/>
                <a:ext cx="2990114" cy="4451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𝑘𝑗</m:t>
                              </m:r>
                            </m:sub>
                          </m:sSub>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den>
                      </m:f>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den>
                      </m:f>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𝑘𝑗</m:t>
                              </m:r>
                            </m:sub>
                          </m:sSub>
                        </m:den>
                      </m:f>
                      <m:r>
                        <a:rPr lang="en-US" altLang="ko-KR" sz="1050" i="1">
                          <a:latin typeface="Cambria Math" panose="02040503050406030204" pitchFamily="18" charset="0"/>
                        </a:rPr>
                        <m:t>=−</m:t>
                      </m:r>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𝑡</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e>
                      </m:d>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𝑓</m:t>
                          </m:r>
                        </m:e>
                        <m:sup>
                          <m:r>
                            <a:rPr lang="en-US" altLang="ko-KR" sz="1050" i="1">
                              <a:latin typeface="Cambria Math" panose="02040503050406030204" pitchFamily="18" charset="0"/>
                            </a:rPr>
                            <m:t>′</m:t>
                          </m:r>
                        </m:sup>
                      </m:sSup>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e>
                      </m:d>
                      <m:r>
                        <a:rPr lang="en-US" altLang="ko-KR" sz="1050" i="1">
                          <a:latin typeface="Cambria Math" panose="02040503050406030204" pitchFamily="18" charset="0"/>
                        </a:rPr>
                        <m:t>𝑦</m:t>
                      </m:r>
                    </m:oMath>
                  </m:oMathPara>
                </a14:m>
                <a:endParaRPr lang="ko-KR" altLang="en-US" sz="1050" dirty="0"/>
              </a:p>
            </p:txBody>
          </p:sp>
        </mc:Choice>
        <mc:Fallback xmlns="">
          <p:sp>
            <p:nvSpPr>
              <p:cNvPr id="26" name="직사각형 25"/>
              <p:cNvSpPr>
                <a:spLocks noRot="1" noChangeAspect="1" noMove="1" noResize="1" noEditPoints="1" noAdjustHandles="1" noChangeArrowheads="1" noChangeShapeType="1" noTextEdit="1"/>
              </p:cNvSpPr>
              <p:nvPr/>
            </p:nvSpPr>
            <p:spPr>
              <a:xfrm>
                <a:off x="1724028" y="1894732"/>
                <a:ext cx="3920047" cy="562718"/>
              </a:xfrm>
              <a:prstGeom prst="rect">
                <a:avLst/>
              </a:prstGeom>
              <a:blipFill>
                <a:blip r:embed="rId21"/>
                <a:stretch>
                  <a:fillRect b="-108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직사각형 2"/>
              <p:cNvSpPr/>
              <p:nvPr/>
            </p:nvSpPr>
            <p:spPr>
              <a:xfrm>
                <a:off x="3424222" y="1963492"/>
                <a:ext cx="973600"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r>
                        <a:rPr lang="en-US" altLang="ko-KR" sz="1050" i="1">
                          <a:latin typeface="Cambria Math" panose="02040503050406030204" pitchFamily="18" charset="0"/>
                        </a:rPr>
                        <m:t>𝑓</m:t>
                      </m:r>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e>
                      </m:d>
                    </m:oMath>
                  </m:oMathPara>
                </a14:m>
                <a:endParaRPr lang="ko-KR" altLang="en-US" sz="1050" dirty="0"/>
              </a:p>
            </p:txBody>
          </p:sp>
        </mc:Choice>
        <mc:Fallback xmlns="">
          <p:sp>
            <p:nvSpPr>
              <p:cNvPr id="3" name="직사각형 2"/>
              <p:cNvSpPr>
                <a:spLocks noRot="1" noChangeAspect="1" noMove="1" noResize="1" noEditPoints="1" noAdjustHandles="1" noChangeArrowheads="1" noChangeShapeType="1" noTextEdit="1"/>
              </p:cNvSpPr>
              <p:nvPr/>
            </p:nvSpPr>
            <p:spPr>
              <a:xfrm>
                <a:off x="4565629" y="1474989"/>
                <a:ext cx="1257395" cy="307777"/>
              </a:xfrm>
              <a:prstGeom prst="rect">
                <a:avLst/>
              </a:prstGeom>
              <a:blipFill>
                <a:blip r:embed="rId22"/>
                <a:stretch>
                  <a:fillRect b="-8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직사각형 26"/>
              <p:cNvSpPr/>
              <p:nvPr/>
            </p:nvSpPr>
            <p:spPr>
              <a:xfrm>
                <a:off x="4449538" y="1956940"/>
                <a:ext cx="946991" cy="2785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𝑦</m:t>
                          </m:r>
                        </m:e>
                        <m:sub>
                          <m:r>
                            <a:rPr lang="en-US" altLang="ko-KR" sz="1050" i="1">
                              <a:latin typeface="Cambria Math" panose="02040503050406030204" pitchFamily="18" charset="0"/>
                            </a:rPr>
                            <m:t>𝑗</m:t>
                          </m:r>
                        </m:sub>
                      </m:sSub>
                      <m:r>
                        <a:rPr lang="en-US" altLang="ko-KR" sz="1050" i="1">
                          <a:latin typeface="Cambria Math" panose="02040503050406030204" pitchFamily="18" charset="0"/>
                        </a:rPr>
                        <m:t>=</m:t>
                      </m:r>
                      <m:r>
                        <a:rPr lang="en-US" altLang="ko-KR" sz="1050" i="1">
                          <a:latin typeface="Cambria Math" panose="02040503050406030204" pitchFamily="18" charset="0"/>
                        </a:rPr>
                        <m:t>𝑓</m:t>
                      </m:r>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e>
                      </m:d>
                    </m:oMath>
                  </m:oMathPara>
                </a14:m>
                <a:endParaRPr lang="ko-KR" altLang="en-US" sz="1050" dirty="0"/>
              </a:p>
            </p:txBody>
          </p:sp>
        </mc:Choice>
        <mc:Fallback xmlns="">
          <p:sp>
            <p:nvSpPr>
              <p:cNvPr id="27" name="직사각형 26"/>
              <p:cNvSpPr>
                <a:spLocks noRot="1" noChangeAspect="1" noMove="1" noResize="1" noEditPoints="1" noAdjustHandles="1" noChangeArrowheads="1" noChangeShapeType="1" noTextEdit="1"/>
              </p:cNvSpPr>
              <p:nvPr/>
            </p:nvSpPr>
            <p:spPr>
              <a:xfrm>
                <a:off x="5932717" y="1466254"/>
                <a:ext cx="1222771" cy="340478"/>
              </a:xfrm>
              <a:prstGeom prst="rect">
                <a:avLst/>
              </a:prstGeom>
              <a:blipFill>
                <a:blip r:embed="rId23"/>
                <a:stretch>
                  <a:fillRect b="-3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8" name="직사각형 27"/>
              <p:cNvSpPr/>
              <p:nvPr/>
            </p:nvSpPr>
            <p:spPr>
              <a:xfrm>
                <a:off x="1223295" y="1936114"/>
                <a:ext cx="894156" cy="2592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sSubSup>
                        <m:sSubSupPr>
                          <m:ctrlPr>
                            <a:rPr lang="en-US" altLang="ko-KR" sz="1050" i="1">
                              <a:latin typeface="Cambria Math" panose="02040503050406030204" pitchFamily="18" charset="0"/>
                            </a:rPr>
                          </m:ctrlPr>
                        </m:sSubSupPr>
                        <m:e>
                          <m:r>
                            <a:rPr lang="en-US" altLang="ko-KR" sz="1050" i="1">
                              <a:latin typeface="Cambria Math" panose="02040503050406030204" pitchFamily="18" charset="0"/>
                            </a:rPr>
                            <m:t>𝑤</m:t>
                          </m:r>
                        </m:e>
                        <m:sub>
                          <m:r>
                            <a:rPr lang="en-US" altLang="ko-KR" sz="1050" i="1">
                              <a:latin typeface="Cambria Math" panose="02040503050406030204" pitchFamily="18" charset="0"/>
                            </a:rPr>
                            <m:t>𝑘</m:t>
                          </m:r>
                        </m:sub>
                        <m:sup>
                          <m:r>
                            <a:rPr lang="en-US" altLang="ko-KR" sz="1050" i="1">
                              <a:latin typeface="Cambria Math" panose="02040503050406030204" pitchFamily="18" charset="0"/>
                            </a:rPr>
                            <m:t>𝑡</m:t>
                          </m:r>
                        </m:sup>
                      </m:sSubSup>
                      <m:r>
                        <a:rPr lang="en-US" altLang="ko-KR" sz="1050" i="1">
                          <a:latin typeface="Cambria Math" panose="02040503050406030204" pitchFamily="18" charset="0"/>
                        </a:rPr>
                        <m:t>𝑦</m:t>
                      </m:r>
                    </m:oMath>
                  </m:oMathPara>
                </a14:m>
                <a:endParaRPr lang="ko-KR" altLang="en-US" sz="1050" dirty="0"/>
              </a:p>
            </p:txBody>
          </p:sp>
        </mc:Choice>
        <mc:Fallback xmlns="">
          <p:sp>
            <p:nvSpPr>
              <p:cNvPr id="28" name="직사각형 27"/>
              <p:cNvSpPr>
                <a:spLocks noRot="1" noChangeAspect="1" noMove="1" noResize="1" noEditPoints="1" noAdjustHandles="1" noChangeArrowheads="1" noChangeShapeType="1" noTextEdit="1"/>
              </p:cNvSpPr>
              <p:nvPr/>
            </p:nvSpPr>
            <p:spPr>
              <a:xfrm>
                <a:off x="1631060" y="1438486"/>
                <a:ext cx="1152688" cy="314830"/>
              </a:xfrm>
              <a:prstGeom prst="rect">
                <a:avLst/>
              </a:prstGeom>
              <a:blipFill>
                <a:blip r:embed="rId24"/>
                <a:stretch>
                  <a:fillRect b="-192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9" name="직사각형 28"/>
              <p:cNvSpPr/>
              <p:nvPr/>
            </p:nvSpPr>
            <p:spPr>
              <a:xfrm>
                <a:off x="2162840" y="1925799"/>
                <a:ext cx="864852" cy="2798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r>
                        <a:rPr lang="en-US" altLang="ko-KR" sz="1050" i="1">
                          <a:latin typeface="Cambria Math" panose="02040503050406030204" pitchFamily="18" charset="0"/>
                        </a:rPr>
                        <m:t>=</m:t>
                      </m:r>
                      <m:sSubSup>
                        <m:sSubSupPr>
                          <m:ctrlPr>
                            <a:rPr lang="en-US" altLang="ko-KR" sz="1050" i="1">
                              <a:latin typeface="Cambria Math" panose="02040503050406030204" pitchFamily="18" charset="0"/>
                            </a:rPr>
                          </m:ctrlPr>
                        </m:sSubSupPr>
                        <m:e>
                          <m:r>
                            <a:rPr lang="en-US" altLang="ko-KR" sz="1050" i="1">
                              <a:latin typeface="Cambria Math" panose="02040503050406030204" pitchFamily="18" charset="0"/>
                            </a:rPr>
                            <m:t>𝑤</m:t>
                          </m:r>
                        </m:e>
                        <m:sub>
                          <m:r>
                            <a:rPr lang="en-US" altLang="ko-KR" sz="1050" i="1">
                              <a:latin typeface="Cambria Math" panose="02040503050406030204" pitchFamily="18" charset="0"/>
                            </a:rPr>
                            <m:t>𝑗</m:t>
                          </m:r>
                        </m:sub>
                        <m:sup>
                          <m:r>
                            <a:rPr lang="en-US" altLang="ko-KR" sz="1050" i="1">
                              <a:latin typeface="Cambria Math" panose="02040503050406030204" pitchFamily="18" charset="0"/>
                            </a:rPr>
                            <m:t>𝑡</m:t>
                          </m:r>
                        </m:sup>
                      </m:sSubSup>
                      <m:r>
                        <a:rPr lang="en-US" altLang="ko-KR" sz="1050" i="1">
                          <a:latin typeface="Cambria Math" panose="02040503050406030204" pitchFamily="18" charset="0"/>
                        </a:rPr>
                        <m:t>𝑥</m:t>
                      </m:r>
                    </m:oMath>
                  </m:oMathPara>
                </a14:m>
                <a:endParaRPr lang="ko-KR" altLang="en-US" sz="1050" dirty="0"/>
              </a:p>
            </p:txBody>
          </p:sp>
        </mc:Choice>
        <mc:Fallback xmlns="">
          <p:sp>
            <p:nvSpPr>
              <p:cNvPr id="29" name="직사각형 28"/>
              <p:cNvSpPr>
                <a:spLocks noRot="1" noChangeAspect="1" noMove="1" noResize="1" noEditPoints="1" noAdjustHandles="1" noChangeArrowheads="1" noChangeShapeType="1" noTextEdit="1"/>
              </p:cNvSpPr>
              <p:nvPr/>
            </p:nvSpPr>
            <p:spPr>
              <a:xfrm>
                <a:off x="2883787" y="1424732"/>
                <a:ext cx="1113062" cy="342338"/>
              </a:xfrm>
              <a:prstGeom prst="rect">
                <a:avLst/>
              </a:prstGeom>
              <a:blipFill>
                <a:blip r:embed="rId25"/>
                <a:stretch>
                  <a:fillRect b="-357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0" name="직사각형 29"/>
              <p:cNvSpPr/>
              <p:nvPr/>
            </p:nvSpPr>
            <p:spPr>
              <a:xfrm>
                <a:off x="5583557" y="1906630"/>
                <a:ext cx="851452" cy="4451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𝑘𝑗</m:t>
                              </m:r>
                            </m:sub>
                          </m:sSub>
                        </m:den>
                      </m:f>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𝑦</m:t>
                          </m:r>
                        </m:e>
                        <m:sub>
                          <m:r>
                            <a:rPr lang="en-US" altLang="ko-KR" sz="1050" i="1">
                              <a:latin typeface="Cambria Math" panose="02040503050406030204" pitchFamily="18" charset="0"/>
                            </a:rPr>
                            <m:t>𝑗</m:t>
                          </m:r>
                        </m:sub>
                      </m:sSub>
                    </m:oMath>
                  </m:oMathPara>
                </a14:m>
                <a:endParaRPr lang="ko-KR" altLang="en-US" sz="1050" dirty="0"/>
              </a:p>
            </p:txBody>
          </p:sp>
        </mc:Choice>
        <mc:Fallback xmlns="">
          <p:sp>
            <p:nvSpPr>
              <p:cNvPr id="30" name="직사각형 29"/>
              <p:cNvSpPr>
                <a:spLocks noRot="1" noChangeAspect="1" noMove="1" noResize="1" noEditPoints="1" noAdjustHandles="1" noChangeArrowheads="1" noChangeShapeType="1" noTextEdit="1"/>
              </p:cNvSpPr>
              <p:nvPr/>
            </p:nvSpPr>
            <p:spPr>
              <a:xfrm>
                <a:off x="7444742" y="1399173"/>
                <a:ext cx="1093697" cy="562718"/>
              </a:xfrm>
              <a:prstGeom prst="rect">
                <a:avLst/>
              </a:prstGeom>
              <a:blipFill>
                <a:blip r:embed="rId26"/>
                <a:stretch>
                  <a:fillRect b="-108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1" name="직사각형 30"/>
              <p:cNvSpPr/>
              <p:nvPr/>
            </p:nvSpPr>
            <p:spPr>
              <a:xfrm>
                <a:off x="1325323" y="2762848"/>
                <a:ext cx="2648930" cy="3790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900" i="1">
                              <a:latin typeface="Cambria Math" panose="02040503050406030204" pitchFamily="18" charset="0"/>
                            </a:rPr>
                          </m:ctrlPr>
                        </m:sSubPr>
                        <m:e>
                          <m:r>
                            <a:rPr lang="ko-KR" altLang="en-US" sz="900" i="1">
                              <a:latin typeface="Cambria Math" panose="02040503050406030204" pitchFamily="18" charset="0"/>
                            </a:rPr>
                            <m:t>𝛿</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r>
                            <a:rPr lang="en-US" altLang="ko-KR" sz="900" i="1">
                              <a:latin typeface="Cambria Math" panose="02040503050406030204" pitchFamily="18" charset="0"/>
                            </a:rPr>
                            <m:t>𝐽</m:t>
                          </m:r>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𝑘</m:t>
                              </m:r>
                            </m:sub>
                          </m:sSub>
                        </m:den>
                      </m:f>
                      <m:r>
                        <a:rPr lang="en-US" altLang="ko-KR" sz="900" i="1">
                          <a:latin typeface="Cambria Math" panose="02040503050406030204" pitchFamily="18" charset="0"/>
                        </a:rPr>
                        <m:t>=−</m:t>
                      </m:r>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r>
                            <a:rPr lang="en-US" altLang="ko-KR" sz="900" i="1">
                              <a:latin typeface="Cambria Math" panose="02040503050406030204" pitchFamily="18" charset="0"/>
                            </a:rPr>
                            <m:t>𝐽</m:t>
                          </m:r>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𝑧</m:t>
                              </m:r>
                            </m:e>
                            <m:sub>
                              <m:r>
                                <a:rPr lang="en-US" altLang="ko-KR" sz="900" i="1">
                                  <a:latin typeface="Cambria Math" panose="02040503050406030204" pitchFamily="18" charset="0"/>
                                </a:rPr>
                                <m:t>𝑘</m:t>
                              </m:r>
                            </m:sub>
                          </m:sSub>
                        </m:den>
                      </m:f>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𝑧</m:t>
                              </m:r>
                            </m:e>
                            <m:sub>
                              <m:r>
                                <a:rPr lang="en-US" altLang="ko-KR" sz="900" i="1">
                                  <a:latin typeface="Cambria Math" panose="02040503050406030204" pitchFamily="18" charset="0"/>
                                </a:rPr>
                                <m:t>𝑘</m:t>
                              </m:r>
                            </m:sub>
                          </m:sSub>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𝑘</m:t>
                              </m:r>
                            </m:sub>
                          </m:sSub>
                        </m:den>
                      </m:f>
                      <m:r>
                        <a:rPr lang="en-US" altLang="ko-KR" sz="900" i="1">
                          <a:latin typeface="Cambria Math" panose="02040503050406030204" pitchFamily="18" charset="0"/>
                        </a:rPr>
                        <m:t>=</m:t>
                      </m:r>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𝑡</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r>
                                <a:rPr lang="en-US" altLang="ko-KR" sz="900" i="1">
                                  <a:latin typeface="Cambria Math" panose="02040503050406030204" pitchFamily="18" charset="0"/>
                                </a:rPr>
                                <m:t>𝑧</m:t>
                              </m:r>
                            </m:e>
                            <m:sub>
                              <m:r>
                                <a:rPr lang="en-US" altLang="ko-KR" sz="900" i="1">
                                  <a:latin typeface="Cambria Math" panose="02040503050406030204" pitchFamily="18" charset="0"/>
                                </a:rPr>
                                <m:t>𝑘</m:t>
                              </m:r>
                            </m:sub>
                          </m:sSub>
                        </m:e>
                      </m:d>
                      <m:sSup>
                        <m:sSupPr>
                          <m:ctrlPr>
                            <a:rPr lang="en-US" altLang="ko-KR" sz="900" i="1">
                              <a:latin typeface="Cambria Math" panose="02040503050406030204" pitchFamily="18" charset="0"/>
                            </a:rPr>
                          </m:ctrlPr>
                        </m:sSupPr>
                        <m:e>
                          <m:r>
                            <a:rPr lang="en-US" altLang="ko-KR" sz="900" i="1">
                              <a:latin typeface="Cambria Math" panose="02040503050406030204" pitchFamily="18" charset="0"/>
                            </a:rPr>
                            <m:t>𝑓</m:t>
                          </m:r>
                        </m:e>
                        <m:sup>
                          <m:r>
                            <a:rPr lang="en-US" altLang="ko-KR" sz="900" i="1">
                              <a:latin typeface="Cambria Math" panose="02040503050406030204" pitchFamily="18" charset="0"/>
                            </a:rPr>
                            <m:t>′</m:t>
                          </m:r>
                        </m:sup>
                      </m:sSup>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𝑘</m:t>
                              </m:r>
                            </m:sub>
                          </m:sSub>
                        </m:e>
                      </m:d>
                    </m:oMath>
                  </m:oMathPara>
                </a14:m>
                <a:endParaRPr lang="ko-KR" altLang="en-US" sz="900" dirty="0"/>
              </a:p>
            </p:txBody>
          </p:sp>
        </mc:Choice>
        <mc:Fallback xmlns="">
          <p:sp>
            <p:nvSpPr>
              <p:cNvPr id="31" name="직사각형 30"/>
              <p:cNvSpPr>
                <a:spLocks noRot="1" noChangeAspect="1" noMove="1" noResize="1" noEditPoints="1" noAdjustHandles="1" noChangeArrowheads="1" noChangeShapeType="1" noTextEdit="1"/>
              </p:cNvSpPr>
              <p:nvPr/>
            </p:nvSpPr>
            <p:spPr>
              <a:xfrm>
                <a:off x="1767098" y="2540797"/>
                <a:ext cx="3468257" cy="474617"/>
              </a:xfrm>
              <a:prstGeom prst="rect">
                <a:avLst/>
              </a:prstGeom>
              <a:blipFill>
                <a:blip r:embed="rId27"/>
                <a:stretch>
                  <a:fillRect/>
                </a:stretch>
              </a:blipFill>
            </p:spPr>
            <p:txBody>
              <a:bodyPr/>
              <a:lstStyle/>
              <a:p>
                <a:r>
                  <a:rPr lang="ko-KR" altLang="en-US">
                    <a:noFill/>
                  </a:rPr>
                  <a:t> </a:t>
                </a:r>
              </a:p>
            </p:txBody>
          </p:sp>
        </mc:Fallback>
      </mc:AlternateContent>
      <p:grpSp>
        <p:nvGrpSpPr>
          <p:cNvPr id="7" name="그룹 6"/>
          <p:cNvGrpSpPr/>
          <p:nvPr/>
        </p:nvGrpSpPr>
        <p:grpSpPr>
          <a:xfrm>
            <a:off x="5887047" y="2400303"/>
            <a:ext cx="2892029" cy="1771650"/>
            <a:chOff x="5887047" y="2400303"/>
            <a:chExt cx="2892029" cy="1771650"/>
          </a:xfrm>
        </p:grpSpPr>
        <p:pic>
          <p:nvPicPr>
            <p:cNvPr id="46083" name="Picture 5"/>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887047" y="2400303"/>
              <a:ext cx="2892029"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graphicFrame>
              <p:nvGraphicFramePr>
                <p:cNvPr id="46099" name="Object 19"/>
                <p:cNvGraphicFramePr>
                  <a:graphicFrameLocks noChangeAspect="1"/>
                </p:cNvGraphicFramePr>
                <p:nvPr>
                  <p:extLst>
                    <p:ext uri="{D42A27DB-BD31-4B8C-83A1-F6EECF244321}">
                      <p14:modId xmlns:p14="http://schemas.microsoft.com/office/powerpoint/2010/main" val="3069929610"/>
                    </p:ext>
                  </p:extLst>
                </p:nvPr>
              </p:nvGraphicFramePr>
              <p:xfrm>
                <a:off x="7206856" y="3983834"/>
                <a:ext cx="126206" cy="188119"/>
              </p:xfrm>
              <a:graphic>
                <a:graphicData uri="http://schemas.openxmlformats.org/presentationml/2006/ole">
                  <mc:AlternateContent>
                    <mc:Choice xmlns:v="urn:schemas-microsoft-com:vml" Requires="v">
                      <p:oleObj spid="_x0000_s2089" name="Equation" r:id="rId29" imgW="152334" imgH="228501" progId="Equation.DSMT4">
                        <p:embed/>
                      </p:oleObj>
                    </mc:Choice>
                    <mc:Fallback>
                      <p:oleObj name="Equation" r:id="rId29" imgW="152334" imgH="228501" progId="Equation.DSMT4">
                        <p:embed/>
                        <p:pic>
                          <p:nvPicPr>
                            <p:cNvPr id="0" name=""/>
                            <p:cNvPicPr>
                              <a:picLocks noChangeAspect="1" noChangeArrowheads="1"/>
                            </p:cNvPicPr>
                            <p:nvPr/>
                          </p:nvPicPr>
                          <p:blipFill>
                            <a:blip r:embed="rId30">
                              <a:extLst>
                                <a:ext uri="{28A0092B-C50C-407E-A947-70E740481C1C}">
                                  <a14:useLocalDpi val="0"/>
                                </a:ext>
                              </a:extLst>
                            </a:blip>
                            <a:srcRect/>
                            <a:stretch>
                              <a:fillRect/>
                            </a:stretch>
                          </p:blipFill>
                          <p:spPr bwMode="auto">
                            <a:xfrm>
                              <a:off x="7206856" y="3983834"/>
                              <a:ext cx="126206" cy="188119"/>
                            </a:xfrm>
                            <a:prstGeom prst="rect">
                              <a:avLst/>
                            </a:prstGeom>
                            <a:noFill/>
                            <a:ln>
                              <a:noFill/>
                            </a:ln>
                            <a:effectLst/>
                            <a:extLst>
                              <a:ext uri="{909E8E84-426E-40DD-AFC4-6F175D3DCCD1}">
                                <a14:hiddenFill>
                                  <a:solidFill>
                                    <a:srgbClr val="FFFF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p:graphicFrame>
              <p:nvGraphicFramePr>
                <p:cNvPr id="46099" name="Object 19"/>
                <p:cNvGraphicFramePr>
                  <a:graphicFrameLocks noChangeAspect="1"/>
                </p:cNvGraphicFramePr>
                <p:nvPr>
                  <p:extLst>
                    <p:ext uri="{D42A27DB-BD31-4B8C-83A1-F6EECF244321}">
                      <p14:modId xmlns:p14="http://schemas.microsoft.com/office/powerpoint/2010/main" val="3069929610"/>
                    </p:ext>
                  </p:extLst>
                </p:nvPr>
              </p:nvGraphicFramePr>
              <p:xfrm>
                <a:off x="7206856" y="3983834"/>
                <a:ext cx="126206" cy="188119"/>
              </p:xfrm>
              <a:graphic>
                <a:graphicData uri="http://schemas.openxmlformats.org/presentationml/2006/ole">
                  <mc:AlternateContent>
                    <mc:Choice xmlns:v="urn:schemas-microsoft-com:vml" Requires="v">
                      <p:oleObj spid="_x0000_s2089" name="Equation" r:id="rId29" imgW="152334" imgH="228501" progId="Equation.DSMT4">
                        <p:embed/>
                      </p:oleObj>
                    </mc:Choice>
                    <mc:Fallback>
                      <p:oleObj name="Equation" r:id="rId29" imgW="152334" imgH="228501"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206856" y="3983834"/>
                              <a:ext cx="126206" cy="18811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mc:Choice xmlns:a14="http://schemas.microsoft.com/office/drawing/2010/main" Requires="a14">
            <p:graphicFrame>
              <p:nvGraphicFramePr>
                <p:cNvPr id="46100" name="Object 19"/>
                <p:cNvGraphicFramePr>
                  <a:graphicFrameLocks noChangeAspect="1"/>
                </p:cNvGraphicFramePr>
                <p:nvPr>
                  <p:extLst>
                    <p:ext uri="{D42A27DB-BD31-4B8C-83A1-F6EECF244321}">
                      <p14:modId xmlns:p14="http://schemas.microsoft.com/office/powerpoint/2010/main" val="2837332049"/>
                    </p:ext>
                  </p:extLst>
                </p:nvPr>
              </p:nvGraphicFramePr>
              <p:xfrm>
                <a:off x="6961585" y="3424240"/>
                <a:ext cx="147638" cy="198835"/>
              </p:xfrm>
              <a:graphic>
                <a:graphicData uri="http://schemas.openxmlformats.org/presentationml/2006/ole">
                  <mc:AlternateContent>
                    <mc:Choice xmlns:v="urn:schemas-microsoft-com:vml" Requires="v">
                      <p:oleObj spid="_x0000_s2090" name="Equation" r:id="rId31" imgW="177646" imgH="241091" progId="Equation.DSMT4">
                        <p:embed/>
                      </p:oleObj>
                    </mc:Choice>
                    <mc:Fallback>
                      <p:oleObj name="Equation" r:id="rId31" imgW="177646" imgH="241091" progId="Equation.DSMT4">
                        <p:embed/>
                        <p:pic>
                          <p:nvPicPr>
                            <p:cNvPr id="0" name=""/>
                            <p:cNvPicPr>
                              <a:picLocks noChangeAspect="1" noChangeArrowheads="1"/>
                            </p:cNvPicPr>
                            <p:nvPr/>
                          </p:nvPicPr>
                          <p:blipFill>
                            <a:blip r:embed="rId32">
                              <a:extLst>
                                <a:ext uri="{28A0092B-C50C-407E-A947-70E740481C1C}">
                                  <a14:useLocalDpi val="0"/>
                                </a:ext>
                              </a:extLst>
                            </a:blip>
                            <a:srcRect/>
                            <a:stretch>
                              <a:fillRect/>
                            </a:stretch>
                          </p:blipFill>
                          <p:spPr bwMode="auto">
                            <a:xfrm>
                              <a:off x="6961585" y="3424240"/>
                              <a:ext cx="147638" cy="198835"/>
                            </a:xfrm>
                            <a:prstGeom prst="rect">
                              <a:avLst/>
                            </a:prstGeom>
                            <a:noFill/>
                            <a:ln>
                              <a:noFill/>
                            </a:ln>
                            <a:effectLst/>
                            <a:extLst>
                              <a:ext uri="{909E8E84-426E-40DD-AFC4-6F175D3DCCD1}">
                                <a14:hiddenFill>
                                  <a:solidFill>
                                    <a:srgbClr val="FFFF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p:graphicFrame>
              <p:nvGraphicFramePr>
                <p:cNvPr id="46100" name="Object 19"/>
                <p:cNvGraphicFramePr>
                  <a:graphicFrameLocks noChangeAspect="1"/>
                </p:cNvGraphicFramePr>
                <p:nvPr>
                  <p:extLst>
                    <p:ext uri="{D42A27DB-BD31-4B8C-83A1-F6EECF244321}">
                      <p14:modId xmlns:p14="http://schemas.microsoft.com/office/powerpoint/2010/main" val="2837332049"/>
                    </p:ext>
                  </p:extLst>
                </p:nvPr>
              </p:nvGraphicFramePr>
              <p:xfrm>
                <a:off x="6961585" y="3424240"/>
                <a:ext cx="147638" cy="198835"/>
              </p:xfrm>
              <a:graphic>
                <a:graphicData uri="http://schemas.openxmlformats.org/presentationml/2006/ole">
                  <mc:AlternateContent>
                    <mc:Choice xmlns:v="urn:schemas-microsoft-com:vml" Requires="v">
                      <p:oleObj spid="_x0000_s2090" name="Equation" r:id="rId31" imgW="177646" imgH="241091" progId="Equation.DSMT4">
                        <p:embed/>
                      </p:oleObj>
                    </mc:Choice>
                    <mc:Fallback>
                      <p:oleObj name="Equation" r:id="rId31" imgW="177646" imgH="241091"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961585" y="3424240"/>
                              <a:ext cx="147638" cy="19883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mc:Choice xmlns:a14="http://schemas.microsoft.com/office/drawing/2010/main" Requires="a14">
            <p:graphicFrame>
              <p:nvGraphicFramePr>
                <p:cNvPr id="46101" name="Object 19"/>
                <p:cNvGraphicFramePr>
                  <a:graphicFrameLocks noChangeAspect="1"/>
                </p:cNvGraphicFramePr>
                <p:nvPr>
                  <p:extLst>
                    <p:ext uri="{D42A27DB-BD31-4B8C-83A1-F6EECF244321}">
                      <p14:modId xmlns:p14="http://schemas.microsoft.com/office/powerpoint/2010/main" val="2984340817"/>
                    </p:ext>
                  </p:extLst>
                </p:nvPr>
              </p:nvGraphicFramePr>
              <p:xfrm>
                <a:off x="6366548" y="2806696"/>
                <a:ext cx="136922" cy="189309"/>
              </p:xfrm>
              <a:graphic>
                <a:graphicData uri="http://schemas.openxmlformats.org/presentationml/2006/ole">
                  <mc:AlternateContent>
                    <mc:Choice xmlns:v="urn:schemas-microsoft-com:vml" Requires="v">
                      <p:oleObj spid="_x0000_s2091" name="Equation" r:id="rId33" imgW="165028" imgH="228501" progId="Equation.DSMT4">
                        <p:embed/>
                      </p:oleObj>
                    </mc:Choice>
                    <mc:Fallback>
                      <p:oleObj name="Equation" r:id="rId33" imgW="165028" imgH="228501" progId="Equation.DSMT4">
                        <p:embed/>
                        <p:pic>
                          <p:nvPicPr>
                            <p:cNvPr id="0" name=""/>
                            <p:cNvPicPr>
                              <a:picLocks noChangeAspect="1" noChangeArrowheads="1"/>
                            </p:cNvPicPr>
                            <p:nvPr/>
                          </p:nvPicPr>
                          <p:blipFill>
                            <a:blip r:embed="rId34">
                              <a:extLst>
                                <a:ext uri="{28A0092B-C50C-407E-A947-70E740481C1C}">
                                  <a14:useLocalDpi val="0"/>
                                </a:ext>
                              </a:extLst>
                            </a:blip>
                            <a:srcRect/>
                            <a:stretch>
                              <a:fillRect/>
                            </a:stretch>
                          </p:blipFill>
                          <p:spPr bwMode="auto">
                            <a:xfrm>
                              <a:off x="6366548" y="2806696"/>
                              <a:ext cx="136922" cy="189309"/>
                            </a:xfrm>
                            <a:prstGeom prst="rect">
                              <a:avLst/>
                            </a:prstGeom>
                            <a:noFill/>
                            <a:ln>
                              <a:noFill/>
                            </a:ln>
                            <a:effectLst/>
                            <a:extLst/>
                          </p:spPr>
                        </p:pic>
                      </p:oleObj>
                    </mc:Fallback>
                  </mc:AlternateContent>
                </a:graphicData>
              </a:graphic>
            </p:graphicFrame>
          </mc:Choice>
          <mc:Fallback>
            <p:graphicFrame>
              <p:nvGraphicFramePr>
                <p:cNvPr id="46101" name="Object 19"/>
                <p:cNvGraphicFramePr>
                  <a:graphicFrameLocks noChangeAspect="1"/>
                </p:cNvGraphicFramePr>
                <p:nvPr>
                  <p:extLst>
                    <p:ext uri="{D42A27DB-BD31-4B8C-83A1-F6EECF244321}">
                      <p14:modId xmlns:p14="http://schemas.microsoft.com/office/powerpoint/2010/main" val="2984340817"/>
                    </p:ext>
                  </p:extLst>
                </p:nvPr>
              </p:nvGraphicFramePr>
              <p:xfrm>
                <a:off x="6366548" y="2806696"/>
                <a:ext cx="136922" cy="189309"/>
              </p:xfrm>
              <a:graphic>
                <a:graphicData uri="http://schemas.openxmlformats.org/presentationml/2006/ole">
                  <mc:AlternateContent>
                    <mc:Choice xmlns:v="urn:schemas-microsoft-com:vml" Requires="v">
                      <p:oleObj spid="_x0000_s2091" name="Equation" r:id="rId33" imgW="165028" imgH="228501" progId="Equation.DSMT4">
                        <p:embed/>
                      </p:oleObj>
                    </mc:Choice>
                    <mc:Fallback>
                      <p:oleObj name="Equation" r:id="rId33" imgW="165028" imgH="228501"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366548" y="2806696"/>
                              <a:ext cx="136922" cy="189309"/>
                            </a:xfrm>
                            <a:prstGeom prst="rect">
                              <a:avLst/>
                            </a:prstGeom>
                            <a:noFill/>
                            <a:ln>
                              <a:noFill/>
                            </a:ln>
                            <a:effectLst/>
                            <a:extLst/>
                          </p:spPr>
                        </p:pic>
                      </p:oleObj>
                    </mc:Fallback>
                  </mc:AlternateContent>
                </a:graphicData>
              </a:graphic>
            </p:graphicFrame>
          </mc:Fallback>
        </mc:AlternateContent>
        <mc:AlternateContent xmlns:mc="http://schemas.openxmlformats.org/markup-compatibility/2006">
          <mc:Choice xmlns:a14="http://schemas.microsoft.com/office/drawing/2010/main" Requires="a14">
            <p:sp>
              <p:nvSpPr>
                <p:cNvPr id="4" name="직사각형 3"/>
                <p:cNvSpPr/>
                <p:nvPr/>
              </p:nvSpPr>
              <p:spPr>
                <a:xfrm>
                  <a:off x="6677614" y="3556520"/>
                  <a:ext cx="357790" cy="2419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𝑤</m:t>
                            </m:r>
                          </m:e>
                          <m:sub>
                            <m:r>
                              <a:rPr lang="en-US" altLang="ko-KR" sz="900" i="1">
                                <a:latin typeface="Cambria Math" panose="02040503050406030204" pitchFamily="18" charset="0"/>
                              </a:rPr>
                              <m:t>𝑗𝑖</m:t>
                            </m:r>
                          </m:sub>
                        </m:sSub>
                      </m:oMath>
                    </m:oMathPara>
                  </a14:m>
                  <a:endParaRPr lang="ko-KR" altLang="en-US" sz="900" dirty="0"/>
                </a:p>
              </p:txBody>
            </p:sp>
          </mc:Choice>
          <mc:Fallback>
            <p:sp>
              <p:nvSpPr>
                <p:cNvPr id="4" name="직사각형 3"/>
                <p:cNvSpPr>
                  <a:spLocks noRot="1" noChangeAspect="1" noMove="1" noResize="1" noEditPoints="1" noAdjustHandles="1" noChangeArrowheads="1" noChangeShapeType="1" noTextEdit="1"/>
                </p:cNvSpPr>
                <p:nvPr/>
              </p:nvSpPr>
              <p:spPr>
                <a:xfrm>
                  <a:off x="6677614" y="3556520"/>
                  <a:ext cx="357790" cy="241926"/>
                </a:xfrm>
                <a:prstGeom prst="rect">
                  <a:avLst/>
                </a:prstGeom>
                <a:blipFill rotWithShape="0">
                  <a:blip r:embed="rId35"/>
                  <a:stretch>
                    <a:fillRect/>
                  </a:stretch>
                </a:blipFill>
              </p:spPr>
              <p:txBody>
                <a:bodyPr/>
                <a:lstStyle/>
                <a:p>
                  <a:r>
                    <a:rPr lang="ko-KR" altLang="en-US">
                      <a:noFill/>
                    </a:rPr>
                    <a:t> </a:t>
                  </a:r>
                </a:p>
              </p:txBody>
            </p:sp>
          </mc:Fallback>
        </mc:AlternateContent>
      </p:grpSp>
      <mc:AlternateContent xmlns:mc="http://schemas.openxmlformats.org/markup-compatibility/2006">
        <mc:Choice xmlns:a14="http://schemas.microsoft.com/office/drawing/2010/main" Requires="a14">
          <p:sp>
            <p:nvSpPr>
              <p:cNvPr id="32" name="직사각형 31"/>
              <p:cNvSpPr/>
              <p:nvPr/>
            </p:nvSpPr>
            <p:spPr>
              <a:xfrm>
                <a:off x="1122193" y="5725261"/>
                <a:ext cx="2141355" cy="62273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r>
                            <a:rPr lang="en-US" altLang="ko-KR" sz="825" i="1">
                              <a:latin typeface="Cambria Math" panose="02040503050406030204" pitchFamily="18" charset="0"/>
                            </a:rPr>
                            <m:t>𝐽</m:t>
                          </m:r>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𝑤</m:t>
                              </m:r>
                            </m:e>
                            <m:sub>
                              <m:r>
                                <a:rPr lang="en-US" altLang="ko-KR" sz="825" i="1">
                                  <a:latin typeface="Cambria Math" panose="02040503050406030204" pitchFamily="18" charset="0"/>
                                </a:rPr>
                                <m:t>𝑗𝑖</m:t>
                              </m:r>
                            </m:sub>
                          </m:sSub>
                        </m:den>
                      </m:f>
                      <m:r>
                        <a:rPr lang="en-US" altLang="ko-KR" sz="825" i="1">
                          <a:latin typeface="Cambria Math" panose="02040503050406030204" pitchFamily="18" charset="0"/>
                        </a:rPr>
                        <m:t>=</m:t>
                      </m:r>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r>
                            <a:rPr lang="en-US" altLang="ko-KR" sz="825" i="1">
                              <a:latin typeface="Cambria Math" panose="02040503050406030204" pitchFamily="18" charset="0"/>
                            </a:rPr>
                            <m:t>𝐽</m:t>
                          </m:r>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𝑦</m:t>
                              </m:r>
                            </m:e>
                            <m:sub>
                              <m:r>
                                <a:rPr lang="en-US" altLang="ko-KR" sz="825" i="1">
                                  <a:latin typeface="Cambria Math" panose="02040503050406030204" pitchFamily="18" charset="0"/>
                                </a:rPr>
                                <m:t>𝑗</m:t>
                              </m:r>
                            </m:sub>
                          </m:sSub>
                        </m:den>
                      </m:f>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𝑦</m:t>
                              </m:r>
                            </m:e>
                            <m:sub>
                              <m:r>
                                <a:rPr lang="en-US" altLang="ko-KR" sz="825" i="1">
                                  <a:latin typeface="Cambria Math" panose="02040503050406030204" pitchFamily="18" charset="0"/>
                                </a:rPr>
                                <m:t>𝑗</m:t>
                              </m:r>
                            </m:sub>
                          </m:sSub>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𝑛𝑒𝑡</m:t>
                              </m:r>
                            </m:e>
                            <m:sub>
                              <m:r>
                                <a:rPr lang="en-US" altLang="ko-KR" sz="825" i="1">
                                  <a:latin typeface="Cambria Math" panose="02040503050406030204" pitchFamily="18" charset="0"/>
                                </a:rPr>
                                <m:t>𝑗</m:t>
                              </m:r>
                            </m:sub>
                          </m:sSub>
                        </m:den>
                      </m:f>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𝑛𝑒𝑡</m:t>
                              </m:r>
                            </m:e>
                            <m:sub>
                              <m:r>
                                <a:rPr lang="en-US" altLang="ko-KR" sz="825" i="1">
                                  <a:latin typeface="Cambria Math" panose="02040503050406030204" pitchFamily="18" charset="0"/>
                                </a:rPr>
                                <m:t>𝑗</m:t>
                              </m:r>
                            </m:sub>
                          </m:sSub>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𝑤</m:t>
                              </m:r>
                            </m:e>
                            <m:sub>
                              <m:r>
                                <a:rPr lang="en-US" altLang="ko-KR" sz="825" i="1">
                                  <a:latin typeface="Cambria Math" panose="02040503050406030204" pitchFamily="18" charset="0"/>
                                </a:rPr>
                                <m:t>𝑗𝑖</m:t>
                              </m:r>
                            </m:sub>
                          </m:sSub>
                        </m:den>
                      </m:f>
                    </m:oMath>
                  </m:oMathPara>
                </a14:m>
                <a:endParaRPr lang="en-US" altLang="ko-KR" sz="825"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825" i="1">
                          <a:latin typeface="Cambria Math" panose="02040503050406030204" pitchFamily="18" charset="0"/>
                        </a:rPr>
                        <m:t>=−</m:t>
                      </m:r>
                      <m:nary>
                        <m:naryPr>
                          <m:chr m:val="∑"/>
                          <m:limLoc m:val="subSup"/>
                          <m:ctrlPr>
                            <a:rPr lang="en-US" altLang="ko-KR" sz="825" i="1">
                              <a:latin typeface="Cambria Math" panose="02040503050406030204" pitchFamily="18" charset="0"/>
                            </a:rPr>
                          </m:ctrlPr>
                        </m:naryPr>
                        <m:sub>
                          <m:r>
                            <m:rPr>
                              <m:brk m:alnAt="25"/>
                            </m:rPr>
                            <a:rPr lang="en-US" altLang="ko-KR" sz="825" i="1">
                              <a:latin typeface="Cambria Math" panose="02040503050406030204" pitchFamily="18" charset="0"/>
                            </a:rPr>
                            <m:t>𝑘</m:t>
                          </m:r>
                          <m:r>
                            <a:rPr lang="en-US" altLang="ko-KR" sz="825" i="1">
                              <a:latin typeface="Cambria Math" panose="02040503050406030204" pitchFamily="18" charset="0"/>
                            </a:rPr>
                            <m:t>=</m:t>
                          </m:r>
                          <m:r>
                            <a:rPr lang="en-US" altLang="ko-KR" sz="825" i="1">
                              <a:latin typeface="Cambria Math" panose="02040503050406030204" pitchFamily="18" charset="0"/>
                            </a:rPr>
                            <m:t>1</m:t>
                          </m:r>
                        </m:sub>
                        <m:sup>
                          <m:r>
                            <a:rPr lang="en-US" altLang="ko-KR" sz="825" i="1">
                              <a:latin typeface="Cambria Math" panose="02040503050406030204" pitchFamily="18" charset="0"/>
                            </a:rPr>
                            <m:t>𝑐</m:t>
                          </m:r>
                        </m:sup>
                        <m:e>
                          <m:d>
                            <m:dPr>
                              <m:ctrlPr>
                                <a:rPr lang="en-US" altLang="ko-KR" sz="825" i="1">
                                  <a:latin typeface="Cambria Math" panose="02040503050406030204" pitchFamily="18" charset="0"/>
                                </a:rPr>
                              </m:ctrlPr>
                            </m:dPr>
                            <m:e>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𝑡</m:t>
                                  </m:r>
                                </m:e>
                                <m:sub>
                                  <m:r>
                                    <a:rPr lang="en-US" altLang="ko-KR" sz="825" i="1">
                                      <a:latin typeface="Cambria Math" panose="02040503050406030204" pitchFamily="18" charset="0"/>
                                    </a:rPr>
                                    <m:t>𝑘</m:t>
                                  </m:r>
                                </m:sub>
                              </m:sSub>
                              <m:r>
                                <a:rPr lang="en-US" altLang="ko-KR"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𝑧</m:t>
                                  </m:r>
                                </m:e>
                                <m:sub>
                                  <m:r>
                                    <a:rPr lang="en-US" altLang="ko-KR" sz="825" i="1">
                                      <a:latin typeface="Cambria Math" panose="02040503050406030204" pitchFamily="18" charset="0"/>
                                    </a:rPr>
                                    <m:t>𝑘</m:t>
                                  </m:r>
                                </m:sub>
                              </m:sSub>
                            </m:e>
                          </m:d>
                          <m:r>
                            <a:rPr lang="en-US" altLang="ko-KR" sz="825" i="1">
                              <a:latin typeface="Cambria Math" panose="02040503050406030204" pitchFamily="18" charset="0"/>
                            </a:rPr>
                            <m:t>𝑓</m:t>
                          </m:r>
                          <m:r>
                            <a:rPr lang="en-US" altLang="ko-KR" sz="825" i="1">
                              <a:latin typeface="Cambria Math" panose="02040503050406030204" pitchFamily="18" charset="0"/>
                            </a:rPr>
                            <m:t>′</m:t>
                          </m:r>
                          <m:r>
                            <a:rPr lang="en-US" altLang="ko-KR"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𝑛𝑒𝑡</m:t>
                              </m:r>
                            </m:e>
                            <m:sub>
                              <m:r>
                                <a:rPr lang="en-US" altLang="ko-KR" sz="825" i="1">
                                  <a:latin typeface="Cambria Math" panose="02040503050406030204" pitchFamily="18" charset="0"/>
                                </a:rPr>
                                <m:t>𝑘</m:t>
                              </m:r>
                            </m:sub>
                          </m:sSub>
                          <m:r>
                            <a:rPr lang="en-US" altLang="ko-KR" sz="825" i="1">
                              <a:latin typeface="Cambria Math" panose="02040503050406030204" pitchFamily="18" charset="0"/>
                            </a:rPr>
                            <m:t>)</m:t>
                          </m:r>
                        </m:e>
                      </m:nary>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𝑤</m:t>
                          </m:r>
                        </m:e>
                        <m:sub>
                          <m:r>
                            <a:rPr lang="en-US" altLang="ko-KR" sz="825" i="1">
                              <a:latin typeface="Cambria Math" panose="02040503050406030204" pitchFamily="18" charset="0"/>
                            </a:rPr>
                            <m:t>𝑘𝑗</m:t>
                          </m:r>
                        </m:sub>
                      </m:sSub>
                      <m:sSup>
                        <m:sSupPr>
                          <m:ctrlPr>
                            <a:rPr lang="en-US" altLang="ko-KR" sz="825" i="1">
                              <a:latin typeface="Cambria Math" panose="02040503050406030204" pitchFamily="18" charset="0"/>
                            </a:rPr>
                          </m:ctrlPr>
                        </m:sSupPr>
                        <m:e>
                          <m:r>
                            <a:rPr lang="en-US" altLang="ko-KR" sz="825" i="1">
                              <a:latin typeface="Cambria Math" panose="02040503050406030204" pitchFamily="18" charset="0"/>
                            </a:rPr>
                            <m:t>𝑓</m:t>
                          </m:r>
                        </m:e>
                        <m:sup>
                          <m:r>
                            <a:rPr lang="en-US" altLang="ko-KR" sz="825" i="1">
                              <a:latin typeface="Cambria Math" panose="02040503050406030204" pitchFamily="18" charset="0"/>
                            </a:rPr>
                            <m:t>′</m:t>
                          </m:r>
                        </m:sup>
                      </m:sSup>
                      <m:d>
                        <m:dPr>
                          <m:ctrlPr>
                            <a:rPr lang="en-US" altLang="ko-KR" sz="825" i="1">
                              <a:latin typeface="Cambria Math" panose="02040503050406030204" pitchFamily="18" charset="0"/>
                            </a:rPr>
                          </m:ctrlPr>
                        </m:dPr>
                        <m:e>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𝑛𝑒𝑡</m:t>
                              </m:r>
                            </m:e>
                            <m:sub>
                              <m:r>
                                <a:rPr lang="en-US" altLang="ko-KR" sz="825" i="1">
                                  <a:latin typeface="Cambria Math" panose="02040503050406030204" pitchFamily="18" charset="0"/>
                                </a:rPr>
                                <m:t>𝑗</m:t>
                              </m:r>
                            </m:sub>
                          </m:sSub>
                        </m:e>
                      </m:d>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𝑥</m:t>
                          </m:r>
                        </m:e>
                        <m:sub>
                          <m:r>
                            <a:rPr lang="en-US" altLang="ko-KR" sz="825" i="1">
                              <a:latin typeface="Cambria Math" panose="02040503050406030204" pitchFamily="18" charset="0"/>
                            </a:rPr>
                            <m:t>𝑖</m:t>
                          </m:r>
                        </m:sub>
                      </m:sSub>
                    </m:oMath>
                  </m:oMathPara>
                </a14:m>
                <a:endParaRPr lang="ko-KR" altLang="en-US" sz="825" dirty="0"/>
              </a:p>
            </p:txBody>
          </p:sp>
        </mc:Choice>
        <mc:Fallback>
          <p:sp>
            <p:nvSpPr>
              <p:cNvPr id="32" name="직사각형 31"/>
              <p:cNvSpPr>
                <a:spLocks noRot="1" noChangeAspect="1" noMove="1" noResize="1" noEditPoints="1" noAdjustHandles="1" noChangeArrowheads="1" noChangeShapeType="1" noTextEdit="1"/>
              </p:cNvSpPr>
              <p:nvPr/>
            </p:nvSpPr>
            <p:spPr>
              <a:xfrm>
                <a:off x="1122193" y="5725261"/>
                <a:ext cx="2141355" cy="622735"/>
              </a:xfrm>
              <a:prstGeom prst="rect">
                <a:avLst/>
              </a:prstGeom>
              <a:blipFill rotWithShape="0">
                <a:blip r:embed="rId36"/>
                <a:stretch>
                  <a:fillRect l="-3419" t="-21569" b="-9902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5150722" y="5340919"/>
                <a:ext cx="2475101" cy="3595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50" i="1">
                          <a:latin typeface="Cambria Math" panose="02040503050406030204" pitchFamily="18" charset="0"/>
                          <a:ea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𝑗𝑖</m:t>
                          </m:r>
                        </m:sub>
                      </m:sSub>
                      <m:r>
                        <a:rPr lang="en-US" altLang="ko-KR" sz="1050" i="1">
                          <a:latin typeface="Cambria Math" panose="02040503050406030204" pitchFamily="18" charset="0"/>
                        </a:rPr>
                        <m:t>=</m:t>
                      </m:r>
                      <m:r>
                        <a:rPr lang="ko-KR" altLang="en-US" sz="1050" i="1">
                          <a:latin typeface="Cambria Math" panose="02040503050406030204" pitchFamily="18" charset="0"/>
                        </a:rPr>
                        <m:t>𝜂</m:t>
                      </m:r>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𝛿</m:t>
                          </m:r>
                        </m:e>
                        <m:sub>
                          <m:r>
                            <a:rPr lang="en-US" altLang="ko-KR" sz="1050" i="1">
                              <a:latin typeface="Cambria Math" panose="02040503050406030204" pitchFamily="18" charset="0"/>
                            </a:rPr>
                            <m:t>𝑗</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𝑥</m:t>
                          </m:r>
                        </m:e>
                        <m:sub>
                          <m:r>
                            <a:rPr lang="en-US" altLang="ko-KR" sz="1050" i="1">
                              <a:latin typeface="Cambria Math" panose="02040503050406030204" pitchFamily="18" charset="0"/>
                            </a:rPr>
                            <m:t>𝑖</m:t>
                          </m:r>
                        </m:sub>
                      </m:sSub>
                      <m:r>
                        <a:rPr lang="en-US" altLang="ko-KR" sz="1050" i="1">
                          <a:latin typeface="Cambria Math" panose="02040503050406030204" pitchFamily="18" charset="0"/>
                        </a:rPr>
                        <m:t>=</m:t>
                      </m:r>
                      <m:r>
                        <a:rPr lang="ko-KR" altLang="en-US" sz="1050" i="1">
                          <a:latin typeface="Cambria Math" panose="02040503050406030204" pitchFamily="18" charset="0"/>
                        </a:rPr>
                        <m:t>𝜂</m:t>
                      </m:r>
                      <m:d>
                        <m:dPr>
                          <m:begChr m:val="["/>
                          <m:endChr m:val="]"/>
                          <m:ctrlPr>
                            <a:rPr lang="en-US" altLang="ko-KR" sz="1050" i="1">
                              <a:latin typeface="Cambria Math" panose="02040503050406030204" pitchFamily="18" charset="0"/>
                            </a:rPr>
                          </m:ctrlPr>
                        </m:dPr>
                        <m:e>
                          <m:nary>
                            <m:naryPr>
                              <m:chr m:val="∑"/>
                              <m:limLoc m:val="subSup"/>
                              <m:ctrlPr>
                                <a:rPr lang="en-US" altLang="ko-KR" sz="1050" i="1">
                                  <a:latin typeface="Cambria Math" panose="02040503050406030204" pitchFamily="18" charset="0"/>
                                </a:rPr>
                              </m:ctrlPr>
                            </m:naryPr>
                            <m:sub>
                              <m:r>
                                <m:rPr>
                                  <m:brk m:alnAt="25"/>
                                </m:rPr>
                                <a:rPr lang="en-US" altLang="ko-KR" sz="1050" i="1">
                                  <a:latin typeface="Cambria Math" panose="02040503050406030204" pitchFamily="18" charset="0"/>
                                </a:rPr>
                                <m:t>𝑘</m:t>
                              </m:r>
                              <m:r>
                                <a:rPr lang="en-US" altLang="ko-KR" sz="1050" i="1">
                                  <a:latin typeface="Cambria Math" panose="02040503050406030204" pitchFamily="18" charset="0"/>
                                </a:rPr>
                                <m:t>=</m:t>
                              </m:r>
                              <m:r>
                                <a:rPr lang="en-US" altLang="ko-KR" sz="1050" i="1">
                                  <a:latin typeface="Cambria Math" panose="02040503050406030204" pitchFamily="18" charset="0"/>
                                </a:rPr>
                                <m:t>1</m:t>
                              </m:r>
                            </m:sub>
                            <m:sup>
                              <m:r>
                                <a:rPr lang="en-US" altLang="ko-KR" sz="1050" i="1">
                                  <a:latin typeface="Cambria Math" panose="02040503050406030204" pitchFamily="18" charset="0"/>
                                </a:rPr>
                                <m:t>𝑐</m:t>
                              </m:r>
                            </m:sup>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𝑘𝑗</m:t>
                                  </m:r>
                                </m:sub>
                              </m:sSub>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𝛿</m:t>
                                  </m:r>
                                </m:e>
                                <m:sub>
                                  <m:r>
                                    <a:rPr lang="en-US" altLang="ko-KR" sz="1050" i="1">
                                      <a:latin typeface="Cambria Math" panose="02040503050406030204" pitchFamily="18" charset="0"/>
                                    </a:rPr>
                                    <m:t>𝑘</m:t>
                                  </m:r>
                                </m:sub>
                              </m:sSub>
                            </m:e>
                          </m:nary>
                        </m:e>
                      </m:d>
                      <m:r>
                        <a:rPr lang="en-US" altLang="ko-KR" sz="1050" i="1">
                          <a:latin typeface="Cambria Math" panose="02040503050406030204" pitchFamily="18" charset="0"/>
                        </a:rPr>
                        <m:t>𝑓</m:t>
                      </m:r>
                      <m:r>
                        <a:rPr lang="en-US" altLang="ko-KR" sz="1050" i="1">
                          <a:latin typeface="Cambria Math" panose="02040503050406030204" pitchFamily="18" charset="0"/>
                        </a:rPr>
                        <m:t>′</m:t>
                      </m:r>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e>
                      </m:d>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𝑥</m:t>
                          </m:r>
                        </m:e>
                        <m:sub>
                          <m:r>
                            <a:rPr lang="en-US" altLang="ko-KR" sz="1050" i="1">
                              <a:latin typeface="Cambria Math" panose="02040503050406030204" pitchFamily="18" charset="0"/>
                            </a:rPr>
                            <m:t>𝑖</m:t>
                          </m:r>
                        </m:sub>
                      </m:sSub>
                    </m:oMath>
                  </m:oMathPara>
                </a14:m>
                <a:endParaRPr lang="ko-KR" altLang="en-US" sz="1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867629" y="5978226"/>
                <a:ext cx="3299749" cy="423321"/>
              </a:xfrm>
              <a:prstGeom prst="rect">
                <a:avLst/>
              </a:prstGeom>
              <a:blipFill>
                <a:blip r:embed="rId37"/>
                <a:stretch>
                  <a:fillRect l="-739" t="-185507" b="-273913"/>
                </a:stretch>
              </a:blipFill>
            </p:spPr>
            <p:txBody>
              <a:bodyPr/>
              <a:lstStyle/>
              <a:p>
                <a:r>
                  <a:rPr lang="ko-KR" altLang="en-US">
                    <a:noFill/>
                  </a:rPr>
                  <a:t> </a:t>
                </a:r>
              </a:p>
            </p:txBody>
          </p:sp>
        </mc:Fallback>
      </mc:AlternateContent>
      <p:sp>
        <p:nvSpPr>
          <p:cNvPr id="6" name="슬라이드 번호 개체 틀 5"/>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38</a:t>
            </a:fld>
            <a:endParaRPr lang="en-US" altLang="ko-KR" dirty="0"/>
          </a:p>
        </p:txBody>
      </p:sp>
      <p:cxnSp>
        <p:nvCxnSpPr>
          <p:cNvPr id="34" name="직선 연결선 33">
            <a:extLst>
              <a:ext uri="{FF2B5EF4-FFF2-40B4-BE49-F238E27FC236}">
                <a16:creationId xmlns:a16="http://schemas.microsoft.com/office/drawing/2014/main" xmlns="" id="{1554B431-6EAF-4E66-B2E5-9FED8167583C}"/>
              </a:ext>
            </a:extLst>
          </p:cNvPr>
          <p:cNvCxnSpPr>
            <a:cxnSpLocks/>
          </p:cNvCxnSpPr>
          <p:nvPr/>
        </p:nvCxnSpPr>
        <p:spPr>
          <a:xfrm>
            <a:off x="5310947" y="4995174"/>
            <a:ext cx="81000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제목 7">
            <a:extLst>
              <a:ext uri="{FF2B5EF4-FFF2-40B4-BE49-F238E27FC236}">
                <a16:creationId xmlns:a16="http://schemas.microsoft.com/office/drawing/2014/main" xmlns="" id="{F9FE963F-43C9-40C4-A49C-6B557A40815E}"/>
              </a:ext>
            </a:extLst>
          </p:cNvPr>
          <p:cNvSpPr>
            <a:spLocks noGrp="1"/>
          </p:cNvSpPr>
          <p:nvPr>
            <p:ph type="title"/>
          </p:nvPr>
        </p:nvSpPr>
        <p:spPr/>
        <p:txBody>
          <a:bodyPr/>
          <a:lstStyle/>
          <a:p>
            <a:r>
              <a:rPr lang="en-US" altLang="ko-KR" b="1" dirty="0"/>
              <a:t>Backpropagation Algorithm</a:t>
            </a:r>
            <a:endParaRPr lang="ko-KR" altLang="en-US" b="1" dirty="0"/>
          </a:p>
        </p:txBody>
      </p:sp>
      <mc:AlternateContent xmlns:mc="http://schemas.openxmlformats.org/markup-compatibility/2006">
        <mc:Choice xmlns:a14="http://schemas.microsoft.com/office/drawing/2010/main" Requires="a14">
          <p:sp>
            <p:nvSpPr>
              <p:cNvPr id="35" name="직사각형 34"/>
              <p:cNvSpPr/>
              <p:nvPr/>
            </p:nvSpPr>
            <p:spPr>
              <a:xfrm>
                <a:off x="588354" y="3230308"/>
                <a:ext cx="4287776" cy="4619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100" i="1" smtClean="0">
                              <a:solidFill>
                                <a:schemeClr val="tx1"/>
                              </a:solidFill>
                              <a:latin typeface="Cambria Math" panose="02040503050406030204" pitchFamily="18" charset="0"/>
                            </a:rPr>
                          </m:ctrlPr>
                        </m:sSubPr>
                        <m:e>
                          <m:r>
                            <a:rPr lang="ko-KR" altLang="en-US" sz="1100" i="1" smtClean="0">
                              <a:solidFill>
                                <a:schemeClr val="tx1"/>
                              </a:solidFill>
                              <a:latin typeface="Cambria Math" panose="02040503050406030204" pitchFamily="18" charset="0"/>
                            </a:rPr>
                            <m:t>∆</m:t>
                          </m:r>
                          <m:r>
                            <a:rPr lang="en-US" altLang="ko-KR" sz="1100" b="0" i="1" smtClean="0">
                              <a:solidFill>
                                <a:schemeClr val="tx1"/>
                              </a:solidFill>
                              <a:latin typeface="Cambria Math" panose="02040503050406030204" pitchFamily="18" charset="0"/>
                            </a:rPr>
                            <m:t>𝑤</m:t>
                          </m:r>
                        </m:e>
                        <m:sub>
                          <m:r>
                            <a:rPr lang="en-US" altLang="ko-KR" sz="1100" i="1">
                              <a:solidFill>
                                <a:schemeClr val="tx1"/>
                              </a:solidFill>
                              <a:latin typeface="Cambria Math" panose="02040503050406030204" pitchFamily="18" charset="0"/>
                            </a:rPr>
                            <m:t>𝑘</m:t>
                          </m:r>
                          <m:r>
                            <a:rPr lang="en-US" altLang="ko-KR" sz="1100" b="0" i="1" smtClean="0">
                              <a:solidFill>
                                <a:schemeClr val="tx1"/>
                              </a:solidFill>
                              <a:latin typeface="Cambria Math" panose="02040503050406030204" pitchFamily="18" charset="0"/>
                            </a:rPr>
                            <m:t>𝑗</m:t>
                          </m:r>
                        </m:sub>
                      </m:sSub>
                      <m:r>
                        <a:rPr lang="en-US" altLang="ko-KR" sz="1100" i="1">
                          <a:solidFill>
                            <a:schemeClr val="tx1"/>
                          </a:solidFill>
                          <a:latin typeface="Cambria Math" panose="02040503050406030204" pitchFamily="18" charset="0"/>
                        </a:rPr>
                        <m:t>=−</m:t>
                      </m:r>
                      <m:r>
                        <a:rPr lang="en-US" altLang="ko-KR" sz="1100" i="1">
                          <a:latin typeface="Cambria Math" panose="02040503050406030204" pitchFamily="18" charset="0"/>
                          <a:ea typeface="Cambria Math" panose="02040503050406030204" pitchFamily="18" charset="0"/>
                        </a:rPr>
                        <m:t>𝜂</m:t>
                      </m:r>
                      <m:f>
                        <m:fPr>
                          <m:ctrlPr>
                            <a:rPr lang="en-US" altLang="ko-KR" sz="1100" i="1">
                              <a:solidFill>
                                <a:schemeClr val="tx1"/>
                              </a:solidFill>
                              <a:latin typeface="Cambria Math" panose="02040503050406030204" pitchFamily="18" charset="0"/>
                            </a:rPr>
                          </m:ctrlPr>
                        </m:fPr>
                        <m:num>
                          <m:r>
                            <a:rPr lang="ko-KR" altLang="en-US" sz="1100" i="1">
                              <a:solidFill>
                                <a:schemeClr val="tx1"/>
                              </a:solidFill>
                              <a:latin typeface="Cambria Math" panose="02040503050406030204" pitchFamily="18" charset="0"/>
                            </a:rPr>
                            <m:t>𝜕</m:t>
                          </m:r>
                          <m:r>
                            <a:rPr lang="en-US" altLang="ko-KR" sz="1100" i="1">
                              <a:solidFill>
                                <a:schemeClr val="tx1"/>
                              </a:solidFill>
                              <a:latin typeface="Cambria Math" panose="02040503050406030204" pitchFamily="18" charset="0"/>
                            </a:rPr>
                            <m:t>𝐽</m:t>
                          </m:r>
                        </m:num>
                        <m:den>
                          <m:r>
                            <a:rPr lang="ko-KR" altLang="en-US" sz="1100" i="1">
                              <a:solidFill>
                                <a:schemeClr val="tx1"/>
                              </a:solidFill>
                              <a:latin typeface="Cambria Math" panose="02040503050406030204" pitchFamily="18" charset="0"/>
                            </a:rPr>
                            <m:t>𝜕</m:t>
                          </m:r>
                          <m:sSub>
                            <m:sSubPr>
                              <m:ctrlPr>
                                <a:rPr lang="en-US" altLang="ko-KR" sz="1100" i="1">
                                  <a:solidFill>
                                    <a:schemeClr val="tx1"/>
                                  </a:solidFill>
                                  <a:latin typeface="Cambria Math" panose="02040503050406030204" pitchFamily="18" charset="0"/>
                                </a:rPr>
                              </m:ctrlPr>
                            </m:sSubPr>
                            <m:e>
                              <m:r>
                                <a:rPr lang="en-US" altLang="ko-KR" sz="1100" b="0" i="1" smtClean="0">
                                  <a:solidFill>
                                    <a:schemeClr val="tx1"/>
                                  </a:solidFill>
                                  <a:latin typeface="Cambria Math" panose="02040503050406030204" pitchFamily="18" charset="0"/>
                                </a:rPr>
                                <m:t>𝑤</m:t>
                              </m:r>
                            </m:e>
                            <m:sub>
                              <m:r>
                                <a:rPr lang="en-US" altLang="ko-KR" sz="1100" i="1">
                                  <a:solidFill>
                                    <a:schemeClr val="tx1"/>
                                  </a:solidFill>
                                  <a:latin typeface="Cambria Math" panose="02040503050406030204" pitchFamily="18" charset="0"/>
                                </a:rPr>
                                <m:t>𝑘</m:t>
                              </m:r>
                              <m:r>
                                <a:rPr lang="en-US" altLang="ko-KR" sz="1100" b="0" i="1" smtClean="0">
                                  <a:solidFill>
                                    <a:schemeClr val="tx1"/>
                                  </a:solidFill>
                                  <a:latin typeface="Cambria Math" panose="02040503050406030204" pitchFamily="18" charset="0"/>
                                </a:rPr>
                                <m:t>𝑗</m:t>
                              </m:r>
                            </m:sub>
                          </m:sSub>
                        </m:den>
                      </m:f>
                      <m:r>
                        <a:rPr lang="en-US" altLang="ko-KR" sz="1100" i="1">
                          <a:solidFill>
                            <a:schemeClr val="tx1"/>
                          </a:solidFill>
                          <a:latin typeface="Cambria Math" panose="02040503050406030204" pitchFamily="18" charset="0"/>
                        </a:rPr>
                        <m:t>=−</m:t>
                      </m:r>
                      <m:r>
                        <a:rPr lang="en-US" altLang="ko-KR" sz="1100" i="1">
                          <a:latin typeface="Cambria Math" panose="02040503050406030204" pitchFamily="18" charset="0"/>
                          <a:ea typeface="Cambria Math" panose="02040503050406030204" pitchFamily="18" charset="0"/>
                        </a:rPr>
                        <m:t>𝜂</m:t>
                      </m:r>
                      <m:f>
                        <m:fPr>
                          <m:ctrlPr>
                            <a:rPr lang="en-US" altLang="ko-KR" sz="1100" i="1">
                              <a:solidFill>
                                <a:schemeClr val="tx1"/>
                              </a:solidFill>
                              <a:latin typeface="Cambria Math" panose="02040503050406030204" pitchFamily="18" charset="0"/>
                            </a:rPr>
                          </m:ctrlPr>
                        </m:fPr>
                        <m:num>
                          <m:r>
                            <a:rPr lang="ko-KR" altLang="en-US" sz="1100" i="1">
                              <a:solidFill>
                                <a:schemeClr val="tx1"/>
                              </a:solidFill>
                              <a:latin typeface="Cambria Math" panose="02040503050406030204" pitchFamily="18" charset="0"/>
                            </a:rPr>
                            <m:t>𝜕</m:t>
                          </m:r>
                          <m:r>
                            <a:rPr lang="en-US" altLang="ko-KR" sz="1100" i="1">
                              <a:solidFill>
                                <a:schemeClr val="tx1"/>
                              </a:solidFill>
                              <a:latin typeface="Cambria Math" panose="02040503050406030204" pitchFamily="18" charset="0"/>
                            </a:rPr>
                            <m:t>𝐽</m:t>
                          </m:r>
                        </m:num>
                        <m:den>
                          <m:r>
                            <a:rPr lang="ko-KR" altLang="en-US" sz="1100" i="1">
                              <a:solidFill>
                                <a:schemeClr val="tx1"/>
                              </a:solidFill>
                              <a:latin typeface="Cambria Math" panose="02040503050406030204" pitchFamily="18" charset="0"/>
                            </a:rPr>
                            <m:t>𝜕</m:t>
                          </m:r>
                          <m:sSub>
                            <m:sSubPr>
                              <m:ctrlPr>
                                <a:rPr lang="en-US" altLang="ko-KR" sz="1100" i="1">
                                  <a:solidFill>
                                    <a:schemeClr val="tx1"/>
                                  </a:solidFill>
                                  <a:latin typeface="Cambria Math" panose="02040503050406030204" pitchFamily="18" charset="0"/>
                                </a:rPr>
                              </m:ctrlPr>
                            </m:sSubPr>
                            <m:e>
                              <m:r>
                                <a:rPr lang="en-US" altLang="ko-KR" sz="1100" b="0" i="1" smtClean="0">
                                  <a:solidFill>
                                    <a:schemeClr val="tx1"/>
                                  </a:solidFill>
                                  <a:latin typeface="Cambria Math" panose="02040503050406030204" pitchFamily="18" charset="0"/>
                                </a:rPr>
                                <m:t>𝑛𝑒𝑡</m:t>
                              </m:r>
                            </m:e>
                            <m:sub>
                              <m:r>
                                <a:rPr lang="en-US" altLang="ko-KR" sz="1100" i="1">
                                  <a:solidFill>
                                    <a:schemeClr val="tx1"/>
                                  </a:solidFill>
                                  <a:latin typeface="Cambria Math" panose="02040503050406030204" pitchFamily="18" charset="0"/>
                                </a:rPr>
                                <m:t>𝑘</m:t>
                              </m:r>
                            </m:sub>
                          </m:sSub>
                        </m:den>
                      </m:f>
                      <m:f>
                        <m:fPr>
                          <m:ctrlPr>
                            <a:rPr lang="en-US" altLang="ko-KR" sz="1100" i="1">
                              <a:solidFill>
                                <a:schemeClr val="tx1"/>
                              </a:solidFill>
                              <a:latin typeface="Cambria Math" panose="02040503050406030204" pitchFamily="18" charset="0"/>
                            </a:rPr>
                          </m:ctrlPr>
                        </m:fPr>
                        <m:num>
                          <m:r>
                            <a:rPr lang="ko-KR" altLang="en-US" sz="1100" i="1">
                              <a:solidFill>
                                <a:schemeClr val="tx1"/>
                              </a:solidFill>
                              <a:latin typeface="Cambria Math" panose="02040503050406030204" pitchFamily="18" charset="0"/>
                            </a:rPr>
                            <m:t>𝜕</m:t>
                          </m:r>
                          <m:sSub>
                            <m:sSubPr>
                              <m:ctrlPr>
                                <a:rPr lang="en-US" altLang="ko-KR" sz="1100" i="1">
                                  <a:solidFill>
                                    <a:schemeClr val="tx1"/>
                                  </a:solidFill>
                                  <a:latin typeface="Cambria Math" panose="02040503050406030204" pitchFamily="18" charset="0"/>
                                </a:rPr>
                              </m:ctrlPr>
                            </m:sSubPr>
                            <m:e>
                              <m:r>
                                <a:rPr lang="en-US" altLang="ko-KR" sz="1100" b="0" i="1" smtClean="0">
                                  <a:solidFill>
                                    <a:schemeClr val="tx1"/>
                                  </a:solidFill>
                                  <a:latin typeface="Cambria Math" panose="02040503050406030204" pitchFamily="18" charset="0"/>
                                </a:rPr>
                                <m:t>𝑛𝑒𝑡</m:t>
                              </m:r>
                            </m:e>
                            <m:sub>
                              <m:r>
                                <a:rPr lang="en-US" altLang="ko-KR" sz="1100" i="1">
                                  <a:solidFill>
                                    <a:schemeClr val="tx1"/>
                                  </a:solidFill>
                                  <a:latin typeface="Cambria Math" panose="02040503050406030204" pitchFamily="18" charset="0"/>
                                </a:rPr>
                                <m:t>𝑘</m:t>
                              </m:r>
                            </m:sub>
                          </m:sSub>
                        </m:num>
                        <m:den>
                          <m:r>
                            <a:rPr lang="ko-KR" altLang="en-US" sz="1100" i="1">
                              <a:solidFill>
                                <a:schemeClr val="tx1"/>
                              </a:solidFill>
                              <a:latin typeface="Cambria Math" panose="02040503050406030204" pitchFamily="18" charset="0"/>
                            </a:rPr>
                            <m:t>𝜕</m:t>
                          </m:r>
                          <m:sSub>
                            <m:sSubPr>
                              <m:ctrlPr>
                                <a:rPr lang="en-US" altLang="ko-KR" sz="1100" i="1">
                                  <a:solidFill>
                                    <a:schemeClr val="tx1"/>
                                  </a:solidFill>
                                  <a:latin typeface="Cambria Math" panose="02040503050406030204" pitchFamily="18" charset="0"/>
                                </a:rPr>
                              </m:ctrlPr>
                            </m:sSubPr>
                            <m:e>
                              <m:r>
                                <a:rPr lang="en-US" altLang="ko-KR" sz="1100" b="0" i="1" smtClean="0">
                                  <a:solidFill>
                                    <a:schemeClr val="tx1"/>
                                  </a:solidFill>
                                  <a:latin typeface="Cambria Math" panose="02040503050406030204" pitchFamily="18" charset="0"/>
                                </a:rPr>
                                <m:t>𝑤</m:t>
                              </m:r>
                            </m:e>
                            <m:sub>
                              <m:r>
                                <a:rPr lang="en-US" altLang="ko-KR" sz="1100" i="1">
                                  <a:solidFill>
                                    <a:schemeClr val="tx1"/>
                                  </a:solidFill>
                                  <a:latin typeface="Cambria Math" panose="02040503050406030204" pitchFamily="18" charset="0"/>
                                </a:rPr>
                                <m:t>𝑘</m:t>
                              </m:r>
                              <m:r>
                                <a:rPr lang="en-US" altLang="ko-KR" sz="1100" b="0" i="1" smtClean="0">
                                  <a:solidFill>
                                    <a:schemeClr val="tx1"/>
                                  </a:solidFill>
                                  <a:latin typeface="Cambria Math" panose="02040503050406030204" pitchFamily="18" charset="0"/>
                                </a:rPr>
                                <m:t>𝑗</m:t>
                              </m:r>
                            </m:sub>
                          </m:sSub>
                        </m:den>
                      </m:f>
                      <m:r>
                        <a:rPr lang="en-US" altLang="ko-KR" sz="1100" i="1">
                          <a:solidFill>
                            <a:schemeClr val="tx1"/>
                          </a:solidFill>
                          <a:latin typeface="Cambria Math" panose="02040503050406030204" pitchFamily="18" charset="0"/>
                        </a:rPr>
                        <m:t>=</m:t>
                      </m:r>
                      <m:r>
                        <a:rPr lang="en-US" altLang="ko-KR" sz="1100" i="1">
                          <a:latin typeface="Cambria Math" panose="02040503050406030204" pitchFamily="18" charset="0"/>
                          <a:ea typeface="Cambria Math" panose="02040503050406030204" pitchFamily="18" charset="0"/>
                        </a:rPr>
                        <m:t>𝜂</m:t>
                      </m:r>
                      <m:d>
                        <m:dPr>
                          <m:ctrlPr>
                            <a:rPr lang="en-US" altLang="ko-KR" sz="1100" i="1">
                              <a:solidFill>
                                <a:schemeClr val="tx1"/>
                              </a:solidFill>
                              <a:latin typeface="Cambria Math" panose="02040503050406030204" pitchFamily="18" charset="0"/>
                            </a:rPr>
                          </m:ctrlPr>
                        </m:dPr>
                        <m:e>
                          <m:sSub>
                            <m:sSubPr>
                              <m:ctrlPr>
                                <a:rPr lang="en-US" altLang="ko-KR" sz="1100" i="1">
                                  <a:solidFill>
                                    <a:schemeClr val="tx1"/>
                                  </a:solidFill>
                                  <a:latin typeface="Cambria Math" panose="02040503050406030204" pitchFamily="18" charset="0"/>
                                </a:rPr>
                              </m:ctrlPr>
                            </m:sSubPr>
                            <m:e>
                              <m:sSub>
                                <m:sSubPr>
                                  <m:ctrlPr>
                                    <a:rPr lang="en-US" altLang="ko-KR" sz="1100" i="1">
                                      <a:solidFill>
                                        <a:schemeClr val="tx1"/>
                                      </a:solidFill>
                                      <a:latin typeface="Cambria Math" panose="02040503050406030204" pitchFamily="18" charset="0"/>
                                    </a:rPr>
                                  </m:ctrlPr>
                                </m:sSubPr>
                                <m:e>
                                  <m:r>
                                    <a:rPr lang="en-US" altLang="ko-KR" sz="1100" i="1">
                                      <a:solidFill>
                                        <a:schemeClr val="tx1"/>
                                      </a:solidFill>
                                      <a:latin typeface="Cambria Math" panose="02040503050406030204" pitchFamily="18" charset="0"/>
                                    </a:rPr>
                                    <m:t>𝑡</m:t>
                                  </m:r>
                                </m:e>
                                <m:sub>
                                  <m:r>
                                    <a:rPr lang="en-US" altLang="ko-KR" sz="1100" i="1">
                                      <a:solidFill>
                                        <a:schemeClr val="tx1"/>
                                      </a:solidFill>
                                      <a:latin typeface="Cambria Math" panose="02040503050406030204" pitchFamily="18" charset="0"/>
                                    </a:rPr>
                                    <m:t>𝑘</m:t>
                                  </m:r>
                                </m:sub>
                              </m:sSub>
                              <m:r>
                                <a:rPr lang="en-US" altLang="ko-KR" sz="1100" i="1">
                                  <a:solidFill>
                                    <a:schemeClr val="tx1"/>
                                  </a:solidFill>
                                  <a:latin typeface="Cambria Math" panose="02040503050406030204" pitchFamily="18" charset="0"/>
                                </a:rPr>
                                <m:t>−</m:t>
                              </m:r>
                              <m:r>
                                <a:rPr lang="en-US" altLang="ko-KR" sz="1100" i="1">
                                  <a:solidFill>
                                    <a:schemeClr val="tx1"/>
                                  </a:solidFill>
                                  <a:latin typeface="Cambria Math" panose="02040503050406030204" pitchFamily="18" charset="0"/>
                                </a:rPr>
                                <m:t>𝑧</m:t>
                              </m:r>
                            </m:e>
                            <m:sub>
                              <m:r>
                                <a:rPr lang="en-US" altLang="ko-KR" sz="1100" i="1">
                                  <a:solidFill>
                                    <a:schemeClr val="tx1"/>
                                  </a:solidFill>
                                  <a:latin typeface="Cambria Math" panose="02040503050406030204" pitchFamily="18" charset="0"/>
                                </a:rPr>
                                <m:t>𝑘</m:t>
                              </m:r>
                            </m:sub>
                          </m:sSub>
                        </m:e>
                      </m:d>
                      <m:sSup>
                        <m:sSupPr>
                          <m:ctrlPr>
                            <a:rPr lang="en-US" altLang="ko-KR" sz="1100" i="1">
                              <a:solidFill>
                                <a:schemeClr val="tx1"/>
                              </a:solidFill>
                              <a:latin typeface="Cambria Math" panose="02040503050406030204" pitchFamily="18" charset="0"/>
                            </a:rPr>
                          </m:ctrlPr>
                        </m:sSupPr>
                        <m:e>
                          <m:r>
                            <a:rPr lang="en-US" altLang="ko-KR" sz="1100" i="1">
                              <a:solidFill>
                                <a:schemeClr val="tx1"/>
                              </a:solidFill>
                              <a:latin typeface="Cambria Math" panose="02040503050406030204" pitchFamily="18" charset="0"/>
                            </a:rPr>
                            <m:t>𝑓</m:t>
                          </m:r>
                        </m:e>
                        <m:sup>
                          <m:r>
                            <a:rPr lang="en-US" altLang="ko-KR" sz="1100" i="1">
                              <a:solidFill>
                                <a:schemeClr val="tx1"/>
                              </a:solidFill>
                              <a:latin typeface="Cambria Math" panose="02040503050406030204" pitchFamily="18" charset="0"/>
                            </a:rPr>
                            <m:t>′</m:t>
                          </m:r>
                        </m:sup>
                      </m:sSup>
                      <m:d>
                        <m:dPr>
                          <m:ctrlPr>
                            <a:rPr lang="en-US" altLang="ko-KR" sz="1100" i="1">
                              <a:solidFill>
                                <a:schemeClr val="tx1"/>
                              </a:solidFill>
                              <a:latin typeface="Cambria Math" panose="02040503050406030204" pitchFamily="18" charset="0"/>
                            </a:rPr>
                          </m:ctrlPr>
                        </m:dPr>
                        <m:e>
                          <m:sSub>
                            <m:sSubPr>
                              <m:ctrlPr>
                                <a:rPr lang="en-US" altLang="ko-KR" sz="1100" i="1">
                                  <a:solidFill>
                                    <a:schemeClr val="tx1"/>
                                  </a:solidFill>
                                  <a:latin typeface="Cambria Math" panose="02040503050406030204" pitchFamily="18" charset="0"/>
                                </a:rPr>
                              </m:ctrlPr>
                            </m:sSubPr>
                            <m:e>
                              <m:r>
                                <a:rPr lang="en-US" altLang="ko-KR" sz="1100" i="1">
                                  <a:solidFill>
                                    <a:schemeClr val="tx1"/>
                                  </a:solidFill>
                                  <a:latin typeface="Cambria Math" panose="02040503050406030204" pitchFamily="18" charset="0"/>
                                </a:rPr>
                                <m:t>𝑛𝑒𝑡</m:t>
                              </m:r>
                            </m:e>
                            <m:sub>
                              <m:r>
                                <a:rPr lang="en-US" altLang="ko-KR" sz="1100" i="1">
                                  <a:solidFill>
                                    <a:schemeClr val="tx1"/>
                                  </a:solidFill>
                                  <a:latin typeface="Cambria Math" panose="02040503050406030204" pitchFamily="18" charset="0"/>
                                </a:rPr>
                                <m:t>𝑘</m:t>
                              </m:r>
                            </m:sub>
                          </m:sSub>
                        </m:e>
                      </m:d>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𝑦</m:t>
                          </m:r>
                        </m:e>
                        <m:sub>
                          <m:r>
                            <a:rPr lang="en-US" altLang="ko-KR" sz="1100" i="1">
                              <a:latin typeface="Cambria Math" panose="02040503050406030204" pitchFamily="18" charset="0"/>
                            </a:rPr>
                            <m:t>𝑗</m:t>
                          </m:r>
                        </m:sub>
                      </m:sSub>
                      <m:r>
                        <a:rPr lang="en-US" altLang="ko-KR" sz="1100" b="0" i="1" smtClean="0">
                          <a:latin typeface="Cambria Math" panose="02040503050406030204" pitchFamily="18" charset="0"/>
                        </a:rPr>
                        <m:t>=</m:t>
                      </m:r>
                      <m:r>
                        <a:rPr lang="en-US" altLang="ko-KR" sz="1100" i="1">
                          <a:latin typeface="Cambria Math" panose="02040503050406030204" pitchFamily="18" charset="0"/>
                          <a:ea typeface="Cambria Math" panose="02040503050406030204" pitchFamily="18" charset="0"/>
                        </a:rPr>
                        <m:t>𝜂</m:t>
                      </m:r>
                      <m:sSub>
                        <m:sSubPr>
                          <m:ctrlPr>
                            <a:rPr lang="en-US" altLang="ko-KR" sz="1100" i="1">
                              <a:latin typeface="Cambria Math" panose="02040503050406030204" pitchFamily="18" charset="0"/>
                            </a:rPr>
                          </m:ctrlPr>
                        </m:sSubPr>
                        <m:e>
                          <m:r>
                            <a:rPr lang="ko-KR" altLang="en-US" sz="1100" i="1">
                              <a:latin typeface="Cambria Math" panose="02040503050406030204" pitchFamily="18" charset="0"/>
                            </a:rPr>
                            <m:t>𝛿</m:t>
                          </m:r>
                        </m:e>
                        <m:sub>
                          <m:r>
                            <a:rPr lang="en-US" altLang="ko-KR" sz="1100" i="1">
                              <a:latin typeface="Cambria Math" panose="02040503050406030204" pitchFamily="18" charset="0"/>
                            </a:rPr>
                            <m:t>𝑘</m:t>
                          </m:r>
                        </m:sub>
                      </m:sSub>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𝑦</m:t>
                          </m:r>
                        </m:e>
                        <m:sub>
                          <m:r>
                            <a:rPr lang="en-US" altLang="ko-KR" sz="1100" i="1">
                              <a:latin typeface="Cambria Math" panose="02040503050406030204" pitchFamily="18" charset="0"/>
                            </a:rPr>
                            <m:t>𝑗</m:t>
                          </m:r>
                        </m:sub>
                      </m:sSub>
                    </m:oMath>
                  </m:oMathPara>
                </a14:m>
                <a:endParaRPr lang="ko-KR" altLang="en-US" sz="1100" dirty="0">
                  <a:solidFill>
                    <a:schemeClr val="tx1"/>
                  </a:solidFill>
                </a:endParaRPr>
              </a:p>
            </p:txBody>
          </p:sp>
        </mc:Choice>
        <mc:Fallback>
          <p:sp>
            <p:nvSpPr>
              <p:cNvPr id="35" name="직사각형 34"/>
              <p:cNvSpPr>
                <a:spLocks noRot="1" noChangeAspect="1" noMove="1" noResize="1" noEditPoints="1" noAdjustHandles="1" noChangeArrowheads="1" noChangeShapeType="1" noTextEdit="1"/>
              </p:cNvSpPr>
              <p:nvPr/>
            </p:nvSpPr>
            <p:spPr>
              <a:xfrm>
                <a:off x="588354" y="3230308"/>
                <a:ext cx="4287776" cy="461986"/>
              </a:xfrm>
              <a:prstGeom prst="rect">
                <a:avLst/>
              </a:prstGeom>
              <a:blipFill rotWithShape="0">
                <a:blip r:embed="rId38"/>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07734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a:t>
            </a:r>
            <a:endParaRPr lang="ko-KR" altLang="en-US" dirty="0"/>
          </a:p>
        </p:txBody>
      </p:sp>
      <p:sp>
        <p:nvSpPr>
          <p:cNvPr id="2" name="내용 개체 틀 1"/>
          <p:cNvSpPr>
            <a:spLocks noGrp="1"/>
          </p:cNvSpPr>
          <p:nvPr>
            <p:ph idx="1"/>
          </p:nvPr>
        </p:nvSpPr>
        <p:spPr>
          <a:xfrm>
            <a:off x="0" y="1498526"/>
            <a:ext cx="10515600" cy="4351338"/>
          </a:xfrm>
        </p:spPr>
        <p:txBody>
          <a:bodyPr/>
          <a:lstStyle/>
          <a:p>
            <a:r>
              <a:rPr lang="ko-KR" altLang="en-US" dirty="0"/>
              <a:t>동그라미와 세모를 분리하려면</a:t>
            </a:r>
            <a:r>
              <a:rPr lang="en-US" altLang="ko-KR" dirty="0"/>
              <a:t> </a:t>
            </a:r>
            <a:r>
              <a:rPr lang="ko-KR" altLang="en-US" dirty="0"/>
              <a:t>어떻게 해야 할까</a:t>
            </a:r>
            <a:r>
              <a:rPr lang="en-US" altLang="ko-KR" dirty="0"/>
              <a:t>?</a:t>
            </a:r>
            <a:endParaRPr lang="ko-KR" altLang="en-US" dirty="0"/>
          </a:p>
        </p:txBody>
      </p:sp>
      <p:sp>
        <p:nvSpPr>
          <p:cNvPr id="44" name="슬라이드 번호 개체 틀 43">
            <a:extLst>
              <a:ext uri="{FF2B5EF4-FFF2-40B4-BE49-F238E27FC236}">
                <a16:creationId xmlns="" xmlns:a16="http://schemas.microsoft.com/office/drawing/2014/main" id="{B1622366-62FF-4D15-B8A9-D794AE6C5452}"/>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a:t>
            </a:fld>
            <a:endParaRPr lang="en-US" altLang="ko-KR" dirty="0"/>
          </a:p>
        </p:txBody>
      </p:sp>
      <p:grpSp>
        <p:nvGrpSpPr>
          <p:cNvPr id="43" name="그룹 42"/>
          <p:cNvGrpSpPr/>
          <p:nvPr/>
        </p:nvGrpSpPr>
        <p:grpSpPr>
          <a:xfrm>
            <a:off x="2496979" y="2368906"/>
            <a:ext cx="4104007" cy="3087595"/>
            <a:chOff x="2515161" y="2561272"/>
            <a:chExt cx="4104007" cy="3087595"/>
          </a:xfrm>
        </p:grpSpPr>
        <p:sp>
          <p:nvSpPr>
            <p:cNvPr id="5" name="object 22"/>
            <p:cNvSpPr/>
            <p:nvPr/>
          </p:nvSpPr>
          <p:spPr>
            <a:xfrm>
              <a:off x="3623161" y="3169426"/>
              <a:ext cx="141178" cy="141178"/>
            </a:xfrm>
            <a:custGeom>
              <a:avLst/>
              <a:gdLst/>
              <a:ahLst/>
              <a:cxnLst/>
              <a:rect l="l" t="t" r="r" b="b"/>
              <a:pathLst>
                <a:path w="165100" h="165100">
                  <a:moveTo>
                    <a:pt x="79762" y="0"/>
                  </a:moveTo>
                  <a:lnTo>
                    <a:pt x="39398" y="12076"/>
                  </a:lnTo>
                  <a:lnTo>
                    <a:pt x="10836" y="41519"/>
                  </a:lnTo>
                  <a:lnTo>
                    <a:pt x="0" y="82407"/>
                  </a:lnTo>
                  <a:lnTo>
                    <a:pt x="389" y="90463"/>
                  </a:lnTo>
                  <a:lnTo>
                    <a:pt x="14292" y="128294"/>
                  </a:lnTo>
                  <a:lnTo>
                    <a:pt x="45188" y="154764"/>
                  </a:lnTo>
                  <a:lnTo>
                    <a:pt x="89074" y="164594"/>
                  </a:lnTo>
                  <a:lnTo>
                    <a:pt x="102851" y="162296"/>
                  </a:lnTo>
                  <a:lnTo>
                    <a:pt x="138144" y="142681"/>
                  </a:lnTo>
                  <a:lnTo>
                    <a:pt x="160152" y="107471"/>
                  </a:lnTo>
                  <a:lnTo>
                    <a:pt x="164759" y="77547"/>
                  </a:lnTo>
                  <a:lnTo>
                    <a:pt x="162711" y="63489"/>
                  </a:lnTo>
                  <a:lnTo>
                    <a:pt x="143585" y="27387"/>
                  </a:lnTo>
                  <a:lnTo>
                    <a:pt x="108950" y="4783"/>
                  </a:lnTo>
                  <a:lnTo>
                    <a:pt x="79762" y="0"/>
                  </a:lnTo>
                  <a:close/>
                </a:path>
              </a:pathLst>
            </a:custGeom>
            <a:solidFill>
              <a:srgbClr val="6095C9"/>
            </a:solidFill>
          </p:spPr>
          <p:txBody>
            <a:bodyPr wrap="square" lIns="0" tIns="0" rIns="0" bIns="0" rtlCol="0"/>
            <a:lstStyle/>
            <a:p>
              <a:endParaRPr sz="1368" dirty="0"/>
            </a:p>
          </p:txBody>
        </p:sp>
        <p:sp>
          <p:nvSpPr>
            <p:cNvPr id="6" name="object 23"/>
            <p:cNvSpPr/>
            <p:nvPr/>
          </p:nvSpPr>
          <p:spPr>
            <a:xfrm>
              <a:off x="3623161" y="3169426"/>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7" name="object 24"/>
            <p:cNvSpPr/>
            <p:nvPr/>
          </p:nvSpPr>
          <p:spPr>
            <a:xfrm>
              <a:off x="3482155" y="3584500"/>
              <a:ext cx="141178" cy="141178"/>
            </a:xfrm>
            <a:custGeom>
              <a:avLst/>
              <a:gdLst/>
              <a:ahLst/>
              <a:cxnLst/>
              <a:rect l="l" t="t" r="r" b="b"/>
              <a:pathLst>
                <a:path w="165100" h="165100">
                  <a:moveTo>
                    <a:pt x="79763" y="0"/>
                  </a:moveTo>
                  <a:lnTo>
                    <a:pt x="39398" y="12075"/>
                  </a:lnTo>
                  <a:lnTo>
                    <a:pt x="10836" y="41518"/>
                  </a:lnTo>
                  <a:lnTo>
                    <a:pt x="0" y="82406"/>
                  </a:lnTo>
                  <a:lnTo>
                    <a:pt x="389" y="90461"/>
                  </a:lnTo>
                  <a:lnTo>
                    <a:pt x="14291" y="128294"/>
                  </a:lnTo>
                  <a:lnTo>
                    <a:pt x="45186" y="154764"/>
                  </a:lnTo>
                  <a:lnTo>
                    <a:pt x="89071" y="164595"/>
                  </a:lnTo>
                  <a:lnTo>
                    <a:pt x="102849" y="162296"/>
                  </a:lnTo>
                  <a:lnTo>
                    <a:pt x="138142" y="142682"/>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8" name="object 25"/>
            <p:cNvSpPr/>
            <p:nvPr/>
          </p:nvSpPr>
          <p:spPr>
            <a:xfrm>
              <a:off x="3482155" y="3584500"/>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9" name="object 26"/>
            <p:cNvSpPr/>
            <p:nvPr/>
          </p:nvSpPr>
          <p:spPr>
            <a:xfrm>
              <a:off x="3855736" y="3293834"/>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10" name="object 27"/>
            <p:cNvSpPr/>
            <p:nvPr/>
          </p:nvSpPr>
          <p:spPr>
            <a:xfrm>
              <a:off x="3855736" y="3293834"/>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1" name="object 28"/>
            <p:cNvSpPr/>
            <p:nvPr/>
          </p:nvSpPr>
          <p:spPr>
            <a:xfrm>
              <a:off x="3714731" y="3725506"/>
              <a:ext cx="141178" cy="141178"/>
            </a:xfrm>
            <a:custGeom>
              <a:avLst/>
              <a:gdLst/>
              <a:ahLst/>
              <a:cxnLst/>
              <a:rect l="l" t="t" r="r" b="b"/>
              <a:pathLst>
                <a:path w="165100" h="165100">
                  <a:moveTo>
                    <a:pt x="79763" y="0"/>
                  </a:moveTo>
                  <a:lnTo>
                    <a:pt x="39398" y="12075"/>
                  </a:lnTo>
                  <a:lnTo>
                    <a:pt x="10836" y="41518"/>
                  </a:lnTo>
                  <a:lnTo>
                    <a:pt x="0" y="82406"/>
                  </a:lnTo>
                  <a:lnTo>
                    <a:pt x="389" y="90459"/>
                  </a:lnTo>
                  <a:lnTo>
                    <a:pt x="14290" y="128292"/>
                  </a:lnTo>
                  <a:lnTo>
                    <a:pt x="45185" y="154762"/>
                  </a:lnTo>
                  <a:lnTo>
                    <a:pt x="89070" y="164593"/>
                  </a:lnTo>
                  <a:lnTo>
                    <a:pt x="102848" y="162295"/>
                  </a:lnTo>
                  <a:lnTo>
                    <a:pt x="138142" y="142681"/>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12" name="object 29"/>
            <p:cNvSpPr/>
            <p:nvPr/>
          </p:nvSpPr>
          <p:spPr>
            <a:xfrm>
              <a:off x="3714730" y="3725507"/>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3" name="object 30"/>
            <p:cNvSpPr/>
            <p:nvPr/>
          </p:nvSpPr>
          <p:spPr>
            <a:xfrm>
              <a:off x="4469528" y="3443492"/>
              <a:ext cx="141178" cy="141178"/>
            </a:xfrm>
            <a:custGeom>
              <a:avLst/>
              <a:gdLst/>
              <a:ahLst/>
              <a:cxnLst/>
              <a:rect l="l" t="t" r="r" b="b"/>
              <a:pathLst>
                <a:path w="165100" h="165100">
                  <a:moveTo>
                    <a:pt x="79762" y="0"/>
                  </a:moveTo>
                  <a:lnTo>
                    <a:pt x="39398" y="12076"/>
                  </a:lnTo>
                  <a:lnTo>
                    <a:pt x="10836" y="41519"/>
                  </a:lnTo>
                  <a:lnTo>
                    <a:pt x="0" y="82407"/>
                  </a:lnTo>
                  <a:lnTo>
                    <a:pt x="389" y="90462"/>
                  </a:lnTo>
                  <a:lnTo>
                    <a:pt x="14291" y="128294"/>
                  </a:lnTo>
                  <a:lnTo>
                    <a:pt x="45187" y="154764"/>
                  </a:lnTo>
                  <a:lnTo>
                    <a:pt x="89074" y="164594"/>
                  </a:lnTo>
                  <a:lnTo>
                    <a:pt x="102851" y="162296"/>
                  </a:lnTo>
                  <a:lnTo>
                    <a:pt x="138144" y="142681"/>
                  </a:lnTo>
                  <a:lnTo>
                    <a:pt x="160152" y="107471"/>
                  </a:lnTo>
                  <a:lnTo>
                    <a:pt x="164759" y="77546"/>
                  </a:lnTo>
                  <a:lnTo>
                    <a:pt x="162711" y="63489"/>
                  </a:lnTo>
                  <a:lnTo>
                    <a:pt x="143585"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14" name="object 31"/>
            <p:cNvSpPr/>
            <p:nvPr/>
          </p:nvSpPr>
          <p:spPr>
            <a:xfrm>
              <a:off x="4469528" y="3443492"/>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5"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5" name="object 32"/>
            <p:cNvSpPr/>
            <p:nvPr/>
          </p:nvSpPr>
          <p:spPr>
            <a:xfrm>
              <a:off x="4212727" y="4248431"/>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16" name="object 33"/>
            <p:cNvSpPr/>
            <p:nvPr/>
          </p:nvSpPr>
          <p:spPr>
            <a:xfrm>
              <a:off x="4212727" y="4248431"/>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8" y="77548"/>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7" name="object 34"/>
            <p:cNvSpPr/>
            <p:nvPr/>
          </p:nvSpPr>
          <p:spPr>
            <a:xfrm>
              <a:off x="3714731" y="4456129"/>
              <a:ext cx="141178" cy="141178"/>
            </a:xfrm>
            <a:custGeom>
              <a:avLst/>
              <a:gdLst/>
              <a:ahLst/>
              <a:cxnLst/>
              <a:rect l="l" t="t" r="r" b="b"/>
              <a:pathLst>
                <a:path w="165100" h="165100">
                  <a:moveTo>
                    <a:pt x="79762" y="0"/>
                  </a:moveTo>
                  <a:lnTo>
                    <a:pt x="39398" y="12075"/>
                  </a:lnTo>
                  <a:lnTo>
                    <a:pt x="10836" y="41518"/>
                  </a:lnTo>
                  <a:lnTo>
                    <a:pt x="0" y="82407"/>
                  </a:lnTo>
                  <a:lnTo>
                    <a:pt x="389" y="90461"/>
                  </a:lnTo>
                  <a:lnTo>
                    <a:pt x="14291" y="128294"/>
                  </a:lnTo>
                  <a:lnTo>
                    <a:pt x="45186" y="154763"/>
                  </a:lnTo>
                  <a:lnTo>
                    <a:pt x="89072" y="164594"/>
                  </a:lnTo>
                  <a:lnTo>
                    <a:pt x="102849" y="162296"/>
                  </a:lnTo>
                  <a:lnTo>
                    <a:pt x="138142" y="142681"/>
                  </a:lnTo>
                  <a:lnTo>
                    <a:pt x="160150" y="107472"/>
                  </a:lnTo>
                  <a:lnTo>
                    <a:pt x="164758" y="77547"/>
                  </a:lnTo>
                  <a:lnTo>
                    <a:pt x="162710" y="63489"/>
                  </a:lnTo>
                  <a:lnTo>
                    <a:pt x="143584"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18" name="object 35"/>
            <p:cNvSpPr/>
            <p:nvPr/>
          </p:nvSpPr>
          <p:spPr>
            <a:xfrm>
              <a:off x="3714730" y="4456130"/>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9" name="object 36"/>
            <p:cNvSpPr/>
            <p:nvPr/>
          </p:nvSpPr>
          <p:spPr>
            <a:xfrm>
              <a:off x="5514307" y="3443456"/>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20" name="object 37"/>
            <p:cNvSpPr/>
            <p:nvPr/>
          </p:nvSpPr>
          <p:spPr>
            <a:xfrm>
              <a:off x="5514307" y="3443456"/>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21" name="object 38"/>
            <p:cNvSpPr/>
            <p:nvPr/>
          </p:nvSpPr>
          <p:spPr>
            <a:xfrm>
              <a:off x="5697442" y="4034992"/>
              <a:ext cx="163984" cy="141178"/>
            </a:xfrm>
            <a:custGeom>
              <a:avLst/>
              <a:gdLst/>
              <a:ahLst/>
              <a:cxnLst/>
              <a:rect l="l" t="t" r="r" b="b"/>
              <a:pathLst>
                <a:path w="191770" h="165100">
                  <a:moveTo>
                    <a:pt x="95642" y="0"/>
                  </a:moveTo>
                  <a:lnTo>
                    <a:pt x="0" y="164898"/>
                  </a:lnTo>
                  <a:lnTo>
                    <a:pt x="191283" y="164898"/>
                  </a:lnTo>
                  <a:lnTo>
                    <a:pt x="95642" y="0"/>
                  </a:lnTo>
                  <a:close/>
                </a:path>
              </a:pathLst>
            </a:custGeom>
            <a:solidFill>
              <a:srgbClr val="937AB2"/>
            </a:solidFill>
          </p:spPr>
          <p:txBody>
            <a:bodyPr wrap="square" lIns="0" tIns="0" rIns="0" bIns="0" rtlCol="0"/>
            <a:lstStyle/>
            <a:p>
              <a:endParaRPr sz="1368" dirty="0"/>
            </a:p>
          </p:txBody>
        </p:sp>
        <p:sp>
          <p:nvSpPr>
            <p:cNvPr id="22" name="object 39"/>
            <p:cNvSpPr/>
            <p:nvPr/>
          </p:nvSpPr>
          <p:spPr>
            <a:xfrm>
              <a:off x="5697442" y="4034992"/>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23" name="object 40"/>
            <p:cNvSpPr/>
            <p:nvPr/>
          </p:nvSpPr>
          <p:spPr>
            <a:xfrm>
              <a:off x="5507325" y="3795972"/>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24" name="object 41"/>
            <p:cNvSpPr/>
            <p:nvPr/>
          </p:nvSpPr>
          <p:spPr>
            <a:xfrm>
              <a:off x="5507325" y="3795972"/>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25" name="object 42"/>
            <p:cNvSpPr/>
            <p:nvPr/>
          </p:nvSpPr>
          <p:spPr>
            <a:xfrm>
              <a:off x="4645355" y="4713883"/>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26" name="object 43"/>
            <p:cNvSpPr/>
            <p:nvPr/>
          </p:nvSpPr>
          <p:spPr>
            <a:xfrm>
              <a:off x="4645355" y="4713883"/>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27" name="object 44"/>
            <p:cNvSpPr/>
            <p:nvPr/>
          </p:nvSpPr>
          <p:spPr>
            <a:xfrm>
              <a:off x="5432523" y="4643379"/>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28" name="object 45"/>
            <p:cNvSpPr/>
            <p:nvPr/>
          </p:nvSpPr>
          <p:spPr>
            <a:xfrm>
              <a:off x="5432523" y="4643379"/>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29" name="object 46"/>
            <p:cNvSpPr/>
            <p:nvPr/>
          </p:nvSpPr>
          <p:spPr>
            <a:xfrm>
              <a:off x="6063714" y="3992864"/>
              <a:ext cx="163984" cy="141178"/>
            </a:xfrm>
            <a:custGeom>
              <a:avLst/>
              <a:gdLst/>
              <a:ahLst/>
              <a:cxnLst/>
              <a:rect l="l" t="t" r="r" b="b"/>
              <a:pathLst>
                <a:path w="191770" h="165100">
                  <a:moveTo>
                    <a:pt x="95642" y="0"/>
                  </a:moveTo>
                  <a:lnTo>
                    <a:pt x="0" y="164899"/>
                  </a:lnTo>
                  <a:lnTo>
                    <a:pt x="191282" y="164899"/>
                  </a:lnTo>
                  <a:lnTo>
                    <a:pt x="95642" y="0"/>
                  </a:lnTo>
                  <a:close/>
                </a:path>
              </a:pathLst>
            </a:custGeom>
            <a:solidFill>
              <a:srgbClr val="937AB2"/>
            </a:solidFill>
          </p:spPr>
          <p:txBody>
            <a:bodyPr wrap="square" lIns="0" tIns="0" rIns="0" bIns="0" rtlCol="0"/>
            <a:lstStyle/>
            <a:p>
              <a:endParaRPr sz="1368" dirty="0"/>
            </a:p>
          </p:txBody>
        </p:sp>
        <p:sp>
          <p:nvSpPr>
            <p:cNvPr id="30" name="object 47"/>
            <p:cNvSpPr/>
            <p:nvPr/>
          </p:nvSpPr>
          <p:spPr>
            <a:xfrm>
              <a:off x="6063714" y="3992864"/>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31" name="object 48"/>
            <p:cNvSpPr/>
            <p:nvPr/>
          </p:nvSpPr>
          <p:spPr>
            <a:xfrm>
              <a:off x="5779226" y="4400608"/>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32" name="object 49"/>
            <p:cNvSpPr/>
            <p:nvPr/>
          </p:nvSpPr>
          <p:spPr>
            <a:xfrm>
              <a:off x="5779225" y="4400608"/>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33" name="object 50"/>
            <p:cNvSpPr/>
            <p:nvPr/>
          </p:nvSpPr>
          <p:spPr>
            <a:xfrm>
              <a:off x="5010993" y="4409556"/>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34" name="object 51"/>
            <p:cNvSpPr/>
            <p:nvPr/>
          </p:nvSpPr>
          <p:spPr>
            <a:xfrm>
              <a:off x="5010993" y="4409556"/>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35" name="object 52"/>
            <p:cNvSpPr/>
            <p:nvPr/>
          </p:nvSpPr>
          <p:spPr>
            <a:xfrm>
              <a:off x="2727391" y="2561272"/>
              <a:ext cx="248789" cy="2797103"/>
            </a:xfrm>
            <a:prstGeom prst="rect">
              <a:avLst/>
            </a:prstGeom>
            <a:blipFill>
              <a:blip r:embed="rId2" cstate="print"/>
              <a:stretch>
                <a:fillRect/>
              </a:stretch>
            </a:blipFill>
          </p:spPr>
          <p:txBody>
            <a:bodyPr wrap="square" lIns="0" tIns="0" rIns="0" bIns="0" rtlCol="0"/>
            <a:lstStyle/>
            <a:p>
              <a:endParaRPr sz="1368" dirty="0"/>
            </a:p>
          </p:txBody>
        </p:sp>
        <p:sp>
          <p:nvSpPr>
            <p:cNvPr id="36" name="object 53"/>
            <p:cNvSpPr/>
            <p:nvPr/>
          </p:nvSpPr>
          <p:spPr>
            <a:xfrm>
              <a:off x="2851775" y="2692638"/>
              <a:ext cx="0" cy="2609081"/>
            </a:xfrm>
            <a:custGeom>
              <a:avLst/>
              <a:gdLst/>
              <a:ahLst/>
              <a:cxnLst/>
              <a:rect l="l" t="t" r="r" b="b"/>
              <a:pathLst>
                <a:path h="3051175">
                  <a:moveTo>
                    <a:pt x="0" y="3050576"/>
                  </a:moveTo>
                  <a:lnTo>
                    <a:pt x="0" y="0"/>
                  </a:lnTo>
                </a:path>
              </a:pathLst>
            </a:custGeom>
            <a:ln w="25399">
              <a:solidFill>
                <a:srgbClr val="000000"/>
              </a:solidFill>
            </a:ln>
          </p:spPr>
          <p:txBody>
            <a:bodyPr wrap="square" lIns="0" tIns="0" rIns="0" bIns="0" rtlCol="0"/>
            <a:lstStyle/>
            <a:p>
              <a:endParaRPr sz="1368" dirty="0"/>
            </a:p>
          </p:txBody>
        </p:sp>
        <p:sp>
          <p:nvSpPr>
            <p:cNvPr id="37" name="object 54"/>
            <p:cNvSpPr/>
            <p:nvPr/>
          </p:nvSpPr>
          <p:spPr>
            <a:xfrm>
              <a:off x="2801362" y="2671085"/>
              <a:ext cx="100997" cy="99368"/>
            </a:xfrm>
            <a:custGeom>
              <a:avLst/>
              <a:gdLst/>
              <a:ahLst/>
              <a:cxnLst/>
              <a:rect l="l" t="t" r="r" b="b"/>
              <a:pathLst>
                <a:path w="118110" h="116205">
                  <a:moveTo>
                    <a:pt x="58954" y="0"/>
                  </a:moveTo>
                  <a:lnTo>
                    <a:pt x="0" y="101064"/>
                  </a:lnTo>
                  <a:lnTo>
                    <a:pt x="2045" y="108841"/>
                  </a:lnTo>
                  <a:lnTo>
                    <a:pt x="14163" y="115909"/>
                  </a:lnTo>
                  <a:lnTo>
                    <a:pt x="21940" y="113863"/>
                  </a:lnTo>
                  <a:lnTo>
                    <a:pt x="58954" y="50410"/>
                  </a:lnTo>
                  <a:lnTo>
                    <a:pt x="88360" y="50410"/>
                  </a:lnTo>
                  <a:lnTo>
                    <a:pt x="58954" y="0"/>
                  </a:lnTo>
                  <a:close/>
                </a:path>
                <a:path w="118110" h="116205">
                  <a:moveTo>
                    <a:pt x="88360" y="50410"/>
                  </a:moveTo>
                  <a:lnTo>
                    <a:pt x="58954" y="50410"/>
                  </a:lnTo>
                  <a:lnTo>
                    <a:pt x="95967" y="113863"/>
                  </a:lnTo>
                  <a:lnTo>
                    <a:pt x="103745" y="115909"/>
                  </a:lnTo>
                  <a:lnTo>
                    <a:pt x="115862" y="108841"/>
                  </a:lnTo>
                  <a:lnTo>
                    <a:pt x="117908" y="101064"/>
                  </a:lnTo>
                  <a:lnTo>
                    <a:pt x="88360" y="50410"/>
                  </a:lnTo>
                  <a:close/>
                </a:path>
              </a:pathLst>
            </a:custGeom>
            <a:solidFill>
              <a:srgbClr val="000000"/>
            </a:solidFill>
          </p:spPr>
          <p:txBody>
            <a:bodyPr wrap="square" lIns="0" tIns="0" rIns="0" bIns="0" rtlCol="0"/>
            <a:lstStyle/>
            <a:p>
              <a:endParaRPr sz="1368" dirty="0"/>
            </a:p>
          </p:txBody>
        </p:sp>
        <p:sp>
          <p:nvSpPr>
            <p:cNvPr id="38" name="object 55"/>
            <p:cNvSpPr/>
            <p:nvPr/>
          </p:nvSpPr>
          <p:spPr>
            <a:xfrm>
              <a:off x="2805582" y="5191332"/>
              <a:ext cx="3813586" cy="252343"/>
            </a:xfrm>
            <a:prstGeom prst="rect">
              <a:avLst/>
            </a:prstGeom>
            <a:blipFill>
              <a:blip r:embed="rId3" cstate="print"/>
              <a:stretch>
                <a:fillRect/>
              </a:stretch>
            </a:blipFill>
          </p:spPr>
          <p:txBody>
            <a:bodyPr wrap="square" lIns="0" tIns="0" rIns="0" bIns="0" rtlCol="0"/>
            <a:lstStyle/>
            <a:p>
              <a:endParaRPr sz="1368" dirty="0"/>
            </a:p>
          </p:txBody>
        </p:sp>
        <p:sp>
          <p:nvSpPr>
            <p:cNvPr id="39" name="object 56"/>
            <p:cNvSpPr/>
            <p:nvPr/>
          </p:nvSpPr>
          <p:spPr>
            <a:xfrm>
              <a:off x="2843808" y="5301208"/>
              <a:ext cx="3627735" cy="0"/>
            </a:xfrm>
            <a:custGeom>
              <a:avLst/>
              <a:gdLst/>
              <a:ahLst/>
              <a:cxnLst/>
              <a:rect l="l" t="t" r="r" b="b"/>
              <a:pathLst>
                <a:path w="4242435">
                  <a:moveTo>
                    <a:pt x="0" y="0"/>
                  </a:moveTo>
                  <a:lnTo>
                    <a:pt x="4241994" y="0"/>
                  </a:lnTo>
                </a:path>
              </a:pathLst>
            </a:custGeom>
            <a:ln w="25399">
              <a:solidFill>
                <a:srgbClr val="000000"/>
              </a:solidFill>
            </a:ln>
          </p:spPr>
          <p:txBody>
            <a:bodyPr wrap="square" lIns="0" tIns="0" rIns="0" bIns="0" rtlCol="0"/>
            <a:lstStyle/>
            <a:p>
              <a:endParaRPr sz="1368" dirty="0"/>
            </a:p>
          </p:txBody>
        </p:sp>
        <p:sp>
          <p:nvSpPr>
            <p:cNvPr id="40" name="object 57"/>
            <p:cNvSpPr/>
            <p:nvPr/>
          </p:nvSpPr>
          <p:spPr>
            <a:xfrm>
              <a:off x="6393604" y="5250795"/>
              <a:ext cx="99368" cy="100997"/>
            </a:xfrm>
            <a:custGeom>
              <a:avLst/>
              <a:gdLst/>
              <a:ahLst/>
              <a:cxnLst/>
              <a:rect l="l" t="t" r="r" b="b"/>
              <a:pathLst>
                <a:path w="116204" h="118110">
                  <a:moveTo>
                    <a:pt x="14845" y="0"/>
                  </a:moveTo>
                  <a:lnTo>
                    <a:pt x="7068" y="2047"/>
                  </a:lnTo>
                  <a:lnTo>
                    <a:pt x="0" y="14164"/>
                  </a:lnTo>
                  <a:lnTo>
                    <a:pt x="2045" y="21940"/>
                  </a:lnTo>
                  <a:lnTo>
                    <a:pt x="65498" y="58954"/>
                  </a:lnTo>
                  <a:lnTo>
                    <a:pt x="2045" y="95968"/>
                  </a:lnTo>
                  <a:lnTo>
                    <a:pt x="0" y="103745"/>
                  </a:lnTo>
                  <a:lnTo>
                    <a:pt x="7068" y="115862"/>
                  </a:lnTo>
                  <a:lnTo>
                    <a:pt x="14845" y="117909"/>
                  </a:lnTo>
                  <a:lnTo>
                    <a:pt x="115909" y="58954"/>
                  </a:lnTo>
                  <a:lnTo>
                    <a:pt x="14845" y="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41" name="object 58"/>
                <p:cNvSpPr txBox="1"/>
                <p:nvPr/>
              </p:nvSpPr>
              <p:spPr>
                <a:xfrm>
                  <a:off x="6294612" y="5371868"/>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sz="1710" dirty="0">
                    <a:latin typeface="Times New Roman"/>
                    <a:cs typeface="Times New Roman"/>
                  </a:endParaRPr>
                </a:p>
              </p:txBody>
            </p:sp>
          </mc:Choice>
          <mc:Fallback xmlns="">
            <p:sp>
              <p:nvSpPr>
                <p:cNvPr id="41" name="object 58"/>
                <p:cNvSpPr txBox="1">
                  <a:spLocks noRot="1" noChangeAspect="1" noMove="1" noResize="1" noEditPoints="1" noAdjustHandles="1" noChangeArrowheads="1" noChangeShapeType="1" noTextEdit="1"/>
                </p:cNvSpPr>
                <p:nvPr/>
              </p:nvSpPr>
              <p:spPr>
                <a:xfrm>
                  <a:off x="6294612" y="5371868"/>
                  <a:ext cx="238917" cy="276999"/>
                </a:xfrm>
                <a:prstGeom prst="rect">
                  <a:avLst/>
                </a:prstGeom>
                <a:blipFill>
                  <a:blip r:embed="rId4"/>
                  <a:stretch>
                    <a:fillRect l="-20513" r="-30769"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2" name="object 59"/>
                <p:cNvSpPr txBox="1"/>
                <p:nvPr/>
              </p:nvSpPr>
              <p:spPr>
                <a:xfrm>
                  <a:off x="2515161" y="2741912"/>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𝟐</m:t>
                            </m:r>
                          </m:sub>
                        </m:sSub>
                      </m:oMath>
                    </m:oMathPara>
                  </a14:m>
                  <a:endParaRPr sz="1710" dirty="0">
                    <a:latin typeface="Times New Roman"/>
                    <a:cs typeface="Times New Roman"/>
                  </a:endParaRPr>
                </a:p>
              </p:txBody>
            </p:sp>
          </mc:Choice>
          <mc:Fallback xmlns="">
            <p:sp>
              <p:nvSpPr>
                <p:cNvPr id="42" name="object 59"/>
                <p:cNvSpPr txBox="1">
                  <a:spLocks noRot="1" noChangeAspect="1" noMove="1" noResize="1" noEditPoints="1" noAdjustHandles="1" noChangeArrowheads="1" noChangeShapeType="1" noTextEdit="1"/>
                </p:cNvSpPr>
                <p:nvPr/>
              </p:nvSpPr>
              <p:spPr>
                <a:xfrm>
                  <a:off x="2515161" y="2741912"/>
                  <a:ext cx="238917" cy="276999"/>
                </a:xfrm>
                <a:prstGeom prst="rect">
                  <a:avLst/>
                </a:prstGeom>
                <a:blipFill>
                  <a:blip r:embed="rId5"/>
                  <a:stretch>
                    <a:fillRect l="-20513" r="-30769" b="-17391"/>
                  </a:stretch>
                </a:blipFill>
              </p:spPr>
              <p:txBody>
                <a:bodyPr/>
                <a:lstStyle/>
                <a:p>
                  <a:r>
                    <a:rPr lang="ko-KR" altLang="en-US">
                      <a:noFill/>
                    </a:rPr>
                    <a:t> </a:t>
                  </a:r>
                </a:p>
              </p:txBody>
            </p:sp>
          </mc:Fallback>
        </mc:AlternateContent>
      </p:grpSp>
    </p:spTree>
    <p:extLst>
      <p:ext uri="{BB962C8B-B14F-4D97-AF65-F5344CB8AC3E}">
        <p14:creationId xmlns:p14="http://schemas.microsoft.com/office/powerpoint/2010/main" val="2682899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a:extLst>
              <a:ext uri="{FF2B5EF4-FFF2-40B4-BE49-F238E27FC236}">
                <a16:creationId xmlns:a16="http://schemas.microsoft.com/office/drawing/2014/main" xmlns="" id="{A085212E-ACAA-46A6-BCC8-BD2250FA20E6}"/>
              </a:ext>
            </a:extLst>
          </p:cNvPr>
          <p:cNvSpPr txBox="1"/>
          <p:nvPr/>
        </p:nvSpPr>
        <p:spPr>
          <a:xfrm>
            <a:off x="345935" y="1725061"/>
            <a:ext cx="5826262" cy="3520194"/>
          </a:xfrm>
          <a:prstGeom prst="rect">
            <a:avLst/>
          </a:prstGeom>
          <a:noFill/>
        </p:spPr>
        <p:txBody>
          <a:bodyPr wrap="square" rtlCol="0">
            <a:spAutoFit/>
          </a:bodyPr>
          <a:lstStyle/>
          <a:p>
            <a:pPr marL="214313" indent="-214313">
              <a:lnSpc>
                <a:spcPct val="150000"/>
              </a:lnSpc>
              <a:buFont typeface="Arial" panose="020B0604020202020204" pitchFamily="34" charset="0"/>
              <a:buChar char="•"/>
            </a:pPr>
            <a:r>
              <a:rPr lang="en-US" altLang="ko-KR" sz="1350" b="1" dirty="0"/>
              <a:t>Delta Rule </a:t>
            </a:r>
            <a:r>
              <a:rPr lang="en-US" altLang="ko-KR" sz="1350" dirty="0"/>
              <a:t>is a rule that if an input node contributes to an error on an output node, then the connection weight of the two nodes is scaled proportionally to the output (z) and the error (e) of the output node.</a:t>
            </a:r>
          </a:p>
          <a:p>
            <a:pPr marL="214313" indent="-214313">
              <a:lnSpc>
                <a:spcPct val="150000"/>
              </a:lnSpc>
              <a:buFont typeface="Arial" panose="020B0604020202020204" pitchFamily="34" charset="0"/>
              <a:buChar char="•"/>
            </a:pPr>
            <a:r>
              <a:rPr lang="en-US" altLang="ko-KR" sz="1350" b="1" dirty="0"/>
              <a:t>Loss</a:t>
            </a:r>
            <a:r>
              <a:rPr lang="en-US" altLang="ko-KR" sz="1350" dirty="0"/>
              <a:t> is the value </a:t>
            </a:r>
            <a:r>
              <a:rPr lang="en-US" altLang="ko-KR" sz="1350" dirty="0">
                <a:solidFill>
                  <a:schemeClr val="accent1"/>
                </a:solidFill>
              </a:rPr>
              <a:t>(Scalar)</a:t>
            </a:r>
            <a:r>
              <a:rPr lang="en-US" altLang="ko-KR" sz="1350" dirty="0"/>
              <a:t> you want to reduce through the learning of a neural network.</a:t>
            </a:r>
          </a:p>
          <a:p>
            <a:pPr marL="214313" indent="-214313">
              <a:lnSpc>
                <a:spcPct val="150000"/>
              </a:lnSpc>
              <a:buFont typeface="Arial" panose="020B0604020202020204" pitchFamily="34" charset="0"/>
              <a:buChar char="•"/>
            </a:pPr>
            <a:r>
              <a:rPr lang="en-US" altLang="ko-KR" sz="1350" b="1" dirty="0"/>
              <a:t>Error</a:t>
            </a:r>
            <a:r>
              <a:rPr lang="en-US" altLang="ko-KR" sz="1350" dirty="0"/>
              <a:t> is a value </a:t>
            </a:r>
            <a:r>
              <a:rPr lang="en-US" altLang="ko-KR" sz="1350" dirty="0">
                <a:solidFill>
                  <a:schemeClr val="accent1"/>
                </a:solidFill>
              </a:rPr>
              <a:t>(Vector)</a:t>
            </a:r>
            <a:r>
              <a:rPr lang="en-US" altLang="ko-KR" sz="1350" dirty="0"/>
              <a:t> that indicates how wrong each Neuron is.</a:t>
            </a:r>
          </a:p>
          <a:p>
            <a:pPr marL="214313" indent="-214313">
              <a:lnSpc>
                <a:spcPct val="150000"/>
              </a:lnSpc>
              <a:buFont typeface="Arial" panose="020B0604020202020204" pitchFamily="34" charset="0"/>
              <a:buChar char="•"/>
            </a:pPr>
            <a:r>
              <a:rPr lang="en-US" altLang="ko-KR" sz="1350" b="1" dirty="0"/>
              <a:t>Delta</a:t>
            </a:r>
            <a:r>
              <a:rPr lang="en-US" altLang="ko-KR" sz="1350" dirty="0"/>
              <a:t> is a value </a:t>
            </a:r>
            <a:r>
              <a:rPr lang="en-US" altLang="ko-KR" sz="1350" dirty="0">
                <a:solidFill>
                  <a:schemeClr val="accent1"/>
                </a:solidFill>
              </a:rPr>
              <a:t>(Vector)</a:t>
            </a:r>
            <a:r>
              <a:rPr lang="en-US" altLang="ko-KR" sz="1350" dirty="0"/>
              <a:t> that you calculate to apply a Delta Rule. Typically, an error multiplied by a differential value is Delta. </a:t>
            </a:r>
          </a:p>
          <a:p>
            <a:pPr marL="214313" indent="-214313">
              <a:lnSpc>
                <a:spcPct val="150000"/>
              </a:lnSpc>
              <a:buFont typeface="Arial" panose="020B0604020202020204" pitchFamily="34" charset="0"/>
              <a:buChar char="•"/>
            </a:pPr>
            <a:r>
              <a:rPr lang="en-US" altLang="ko-KR" sz="1350" b="1" dirty="0"/>
              <a:t>Gradient</a:t>
            </a:r>
            <a:r>
              <a:rPr lang="en-US" altLang="ko-KR" sz="1350" dirty="0"/>
              <a:t> is a value </a:t>
            </a:r>
            <a:r>
              <a:rPr lang="en-US" altLang="ko-KR" sz="1350" dirty="0">
                <a:solidFill>
                  <a:schemeClr val="accent1"/>
                </a:solidFill>
              </a:rPr>
              <a:t>(Matrix) </a:t>
            </a:r>
            <a:r>
              <a:rPr lang="en-US" altLang="ko-KR" sz="1350" dirty="0"/>
              <a:t>indicating how much weight to update.</a:t>
            </a:r>
          </a:p>
          <a:p>
            <a:pPr marL="214313" indent="-214313">
              <a:lnSpc>
                <a:spcPct val="150000"/>
              </a:lnSpc>
              <a:buFont typeface="Arial" panose="020B0604020202020204" pitchFamily="34" charset="0"/>
              <a:buChar char="•"/>
            </a:pPr>
            <a:r>
              <a:rPr lang="en-US" altLang="ko-KR" sz="1350" b="1" dirty="0"/>
              <a:t>Backpropagation Algorithm </a:t>
            </a:r>
            <a:r>
              <a:rPr lang="en-US" altLang="ko-KR" sz="1350" dirty="0"/>
              <a:t>: Calculate delta of a layer and apply delta rule for each neuron.</a:t>
            </a:r>
            <a:endParaRPr lang="ko-KR" altLang="en-US" sz="1350" dirty="0"/>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xmlns="" id="{3E1AF733-6223-40AE-9306-D660B4ACD3C9}"/>
                  </a:ext>
                </a:extLst>
              </p:cNvPr>
              <p:cNvSpPr txBox="1"/>
              <p:nvPr/>
            </p:nvSpPr>
            <p:spPr>
              <a:xfrm>
                <a:off x="6233973" y="2096152"/>
                <a:ext cx="27998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500" i="1">
                          <a:latin typeface="Cambria Math" panose="02040503050406030204" pitchFamily="18" charset="0"/>
                        </a:rPr>
                        <m:t>∆</m:t>
                      </m:r>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𝑤</m:t>
                          </m:r>
                        </m:e>
                        <m:sub>
                          <m:r>
                            <a:rPr lang="en-US" altLang="ko-KR" sz="1500" i="1">
                              <a:latin typeface="Cambria Math" panose="02040503050406030204" pitchFamily="18" charset="0"/>
                            </a:rPr>
                            <m:t>𝑘𝑗</m:t>
                          </m:r>
                        </m:sub>
                      </m:sSub>
                      <m:r>
                        <a:rPr lang="en-US" altLang="ko-KR" sz="1500" i="1">
                          <a:latin typeface="Cambria Math" panose="02040503050406030204" pitchFamily="18" charset="0"/>
                        </a:rPr>
                        <m:t>=</m:t>
                      </m:r>
                      <m:sSub>
                        <m:sSubPr>
                          <m:ctrlPr>
                            <a:rPr lang="en-US" altLang="ko-KR" i="1">
                              <a:solidFill>
                                <a:schemeClr val="tx1">
                                  <a:lumMod val="65000"/>
                                  <a:lumOff val="35000"/>
                                </a:schemeClr>
                              </a:solidFill>
                              <a:latin typeface="Cambria Math" panose="02040503050406030204" pitchFamily="18" charset="0"/>
                            </a:rPr>
                          </m:ctrlPr>
                        </m:sSubPr>
                        <m:e>
                          <m:r>
                            <a:rPr lang="ko-KR" altLang="en-US" i="1">
                              <a:solidFill>
                                <a:schemeClr val="tx1">
                                  <a:lumMod val="65000"/>
                                  <a:lumOff val="35000"/>
                                </a:schemeClr>
                              </a:solidFill>
                              <a:latin typeface="Cambria Math" panose="02040503050406030204" pitchFamily="18" charset="0"/>
                            </a:rPr>
                            <m:t>𝜂</m:t>
                          </m:r>
                          <m:d>
                            <m:dPr>
                              <m:ctrlPr>
                                <a:rPr lang="en-US" altLang="ko-KR" i="1">
                                  <a:solidFill>
                                    <a:schemeClr val="tx1">
                                      <a:lumMod val="65000"/>
                                      <a:lumOff val="35000"/>
                                    </a:schemeClr>
                                  </a:solidFill>
                                  <a:latin typeface="Cambria Math" panose="02040503050406030204" pitchFamily="18" charset="0"/>
                                </a:rPr>
                              </m:ctrlPr>
                            </m:dPr>
                            <m:e>
                              <m:sSub>
                                <m:sSubPr>
                                  <m:ctrlPr>
                                    <a:rPr lang="en-US" altLang="ko-KR" i="1">
                                      <a:solidFill>
                                        <a:schemeClr val="tx1">
                                          <a:lumMod val="65000"/>
                                          <a:lumOff val="35000"/>
                                        </a:schemeClr>
                                      </a:solidFill>
                                      <a:latin typeface="Cambria Math" panose="02040503050406030204" pitchFamily="18" charset="0"/>
                                    </a:rPr>
                                  </m:ctrlPr>
                                </m:sSubPr>
                                <m:e>
                                  <m:r>
                                    <a:rPr lang="en-US" altLang="ko-KR" i="1">
                                      <a:solidFill>
                                        <a:schemeClr val="tx1">
                                          <a:lumMod val="65000"/>
                                          <a:lumOff val="35000"/>
                                        </a:schemeClr>
                                      </a:solidFill>
                                      <a:latin typeface="Cambria Math" panose="02040503050406030204" pitchFamily="18" charset="0"/>
                                    </a:rPr>
                                    <m:t>𝑡</m:t>
                                  </m:r>
                                </m:e>
                                <m:sub>
                                  <m:r>
                                    <a:rPr lang="en-US" altLang="ko-KR" i="1">
                                      <a:solidFill>
                                        <a:schemeClr val="tx1">
                                          <a:lumMod val="65000"/>
                                          <a:lumOff val="35000"/>
                                        </a:schemeClr>
                                      </a:solidFill>
                                      <a:latin typeface="Cambria Math" panose="02040503050406030204" pitchFamily="18" charset="0"/>
                                    </a:rPr>
                                    <m:t>𝑘</m:t>
                                  </m:r>
                                </m:sub>
                              </m:sSub>
                              <m:r>
                                <a:rPr lang="en-US" altLang="ko-KR">
                                  <a:solidFill>
                                    <a:schemeClr val="tx1">
                                      <a:lumMod val="65000"/>
                                      <a:lumOff val="35000"/>
                                    </a:schemeClr>
                                  </a:solidFill>
                                  <a:latin typeface="Cambria Math" panose="02040503050406030204" pitchFamily="18" charset="0"/>
                                </a:rPr>
                                <m:t>−</m:t>
                              </m:r>
                              <m:sSub>
                                <m:sSubPr>
                                  <m:ctrlPr>
                                    <a:rPr lang="en-US" altLang="ko-KR" i="1">
                                      <a:solidFill>
                                        <a:schemeClr val="tx1">
                                          <a:lumMod val="65000"/>
                                          <a:lumOff val="35000"/>
                                        </a:schemeClr>
                                      </a:solidFill>
                                      <a:latin typeface="Cambria Math" panose="02040503050406030204" pitchFamily="18" charset="0"/>
                                    </a:rPr>
                                  </m:ctrlPr>
                                </m:sSubPr>
                                <m:e>
                                  <m:r>
                                    <a:rPr lang="en-US" altLang="ko-KR" i="1">
                                      <a:solidFill>
                                        <a:schemeClr val="tx1">
                                          <a:lumMod val="65000"/>
                                          <a:lumOff val="35000"/>
                                        </a:schemeClr>
                                      </a:solidFill>
                                      <a:latin typeface="Cambria Math" panose="02040503050406030204" pitchFamily="18" charset="0"/>
                                    </a:rPr>
                                    <m:t>𝑧</m:t>
                                  </m:r>
                                </m:e>
                                <m:sub>
                                  <m:r>
                                    <a:rPr lang="en-US" altLang="ko-KR" i="1">
                                      <a:solidFill>
                                        <a:schemeClr val="tx1">
                                          <a:lumMod val="65000"/>
                                          <a:lumOff val="35000"/>
                                        </a:schemeClr>
                                      </a:solidFill>
                                      <a:latin typeface="Cambria Math" panose="02040503050406030204" pitchFamily="18" charset="0"/>
                                    </a:rPr>
                                    <m:t>𝑘</m:t>
                                  </m:r>
                                </m:sub>
                              </m:sSub>
                            </m:e>
                          </m:d>
                          <m:sSup>
                            <m:sSupPr>
                              <m:ctrlPr>
                                <a:rPr lang="en-US" altLang="ko-KR" i="1">
                                  <a:solidFill>
                                    <a:schemeClr val="tx1">
                                      <a:lumMod val="65000"/>
                                      <a:lumOff val="35000"/>
                                    </a:schemeClr>
                                  </a:solidFill>
                                  <a:latin typeface="Cambria Math" panose="02040503050406030204" pitchFamily="18" charset="0"/>
                                </a:rPr>
                              </m:ctrlPr>
                            </m:sSupPr>
                            <m:e>
                              <m:r>
                                <a:rPr lang="en-US" altLang="ko-KR" i="1">
                                  <a:solidFill>
                                    <a:schemeClr val="tx1">
                                      <a:lumMod val="65000"/>
                                      <a:lumOff val="35000"/>
                                    </a:schemeClr>
                                  </a:solidFill>
                                  <a:latin typeface="Cambria Math" panose="02040503050406030204" pitchFamily="18" charset="0"/>
                                </a:rPr>
                                <m:t>𝑓</m:t>
                              </m:r>
                            </m:e>
                            <m:sup>
                              <m:r>
                                <a:rPr lang="en-US" altLang="ko-KR" i="1">
                                  <a:solidFill>
                                    <a:schemeClr val="tx1">
                                      <a:lumMod val="65000"/>
                                      <a:lumOff val="35000"/>
                                    </a:schemeClr>
                                  </a:solidFill>
                                  <a:latin typeface="Cambria Math" panose="02040503050406030204" pitchFamily="18" charset="0"/>
                                </a:rPr>
                                <m:t>′</m:t>
                              </m:r>
                            </m:sup>
                          </m:sSup>
                          <m:d>
                            <m:dPr>
                              <m:ctrlPr>
                                <a:rPr lang="en-US" altLang="ko-KR" i="1">
                                  <a:solidFill>
                                    <a:schemeClr val="tx1">
                                      <a:lumMod val="65000"/>
                                      <a:lumOff val="35000"/>
                                    </a:schemeClr>
                                  </a:solidFill>
                                  <a:latin typeface="Cambria Math" panose="02040503050406030204" pitchFamily="18" charset="0"/>
                                </a:rPr>
                              </m:ctrlPr>
                            </m:dPr>
                            <m:e>
                              <m:sSub>
                                <m:sSubPr>
                                  <m:ctrlPr>
                                    <a:rPr lang="en-US" altLang="ko-KR" i="1">
                                      <a:solidFill>
                                        <a:schemeClr val="tx1">
                                          <a:lumMod val="65000"/>
                                          <a:lumOff val="35000"/>
                                        </a:schemeClr>
                                      </a:solidFill>
                                      <a:latin typeface="Cambria Math" panose="02040503050406030204" pitchFamily="18" charset="0"/>
                                    </a:rPr>
                                  </m:ctrlPr>
                                </m:sSubPr>
                                <m:e>
                                  <m:r>
                                    <a:rPr lang="en-US" altLang="ko-KR" i="1">
                                      <a:solidFill>
                                        <a:schemeClr val="tx1">
                                          <a:lumMod val="65000"/>
                                          <a:lumOff val="35000"/>
                                        </a:schemeClr>
                                      </a:solidFill>
                                      <a:latin typeface="Cambria Math" panose="02040503050406030204" pitchFamily="18" charset="0"/>
                                    </a:rPr>
                                    <m:t>𝑛𝑒𝑡</m:t>
                                  </m:r>
                                </m:e>
                                <m:sub>
                                  <m:r>
                                    <a:rPr lang="en-US" altLang="ko-KR" i="1">
                                      <a:solidFill>
                                        <a:schemeClr val="tx1">
                                          <a:lumMod val="65000"/>
                                          <a:lumOff val="35000"/>
                                        </a:schemeClr>
                                      </a:solidFill>
                                      <a:latin typeface="Cambria Math" panose="02040503050406030204" pitchFamily="18" charset="0"/>
                                    </a:rPr>
                                    <m:t>𝑘</m:t>
                                  </m:r>
                                </m:sub>
                              </m:sSub>
                            </m:e>
                          </m:d>
                          <m:r>
                            <a:rPr lang="en-US" altLang="ko-KR" i="1">
                              <a:solidFill>
                                <a:schemeClr val="tx1">
                                  <a:lumMod val="65000"/>
                                  <a:lumOff val="35000"/>
                                </a:schemeClr>
                              </a:solidFill>
                              <a:latin typeface="Cambria Math" panose="02040503050406030204" pitchFamily="18" charset="0"/>
                            </a:rPr>
                            <m:t>𝑦</m:t>
                          </m:r>
                        </m:e>
                        <m:sub>
                          <m:r>
                            <a:rPr lang="en-US" altLang="ko-KR" i="1">
                              <a:solidFill>
                                <a:schemeClr val="tx1">
                                  <a:lumMod val="65000"/>
                                  <a:lumOff val="35000"/>
                                </a:schemeClr>
                              </a:solidFill>
                              <a:latin typeface="Cambria Math" panose="02040503050406030204" pitchFamily="18" charset="0"/>
                            </a:rPr>
                            <m:t>𝑗</m:t>
                          </m:r>
                        </m:sub>
                      </m:sSub>
                    </m:oMath>
                  </m:oMathPara>
                </a14:m>
                <a:endParaRPr lang="ko-KR" altLang="en-US" dirty="0"/>
              </a:p>
            </p:txBody>
          </p:sp>
        </mc:Choice>
        <mc:Fallback xmlns="">
          <p:sp>
            <p:nvSpPr>
              <p:cNvPr id="114" name="TextBox 113">
                <a:extLst>
                  <a:ext uri="{FF2B5EF4-FFF2-40B4-BE49-F238E27FC236}">
                    <a16:creationId xmlns:a16="http://schemas.microsoft.com/office/drawing/2014/main" id="{3E1AF733-6223-40AE-9306-D660B4ACD3C9}"/>
                  </a:ext>
                </a:extLst>
              </p:cNvPr>
              <p:cNvSpPr txBox="1">
                <a:spLocks noRot="1" noChangeAspect="1" noMove="1" noResize="1" noEditPoints="1" noAdjustHandles="1" noChangeArrowheads="1" noChangeShapeType="1" noTextEdit="1"/>
              </p:cNvSpPr>
              <p:nvPr/>
            </p:nvSpPr>
            <p:spPr>
              <a:xfrm>
                <a:off x="8311963" y="1651868"/>
                <a:ext cx="3794564" cy="369332"/>
              </a:xfrm>
              <a:prstGeom prst="rect">
                <a:avLst/>
              </a:prstGeom>
              <a:blipFill>
                <a:blip r:embed="rId2"/>
                <a:stretch>
                  <a:fillRect l="-161" t="-4918" b="-27869"/>
                </a:stretch>
              </a:blipFill>
            </p:spPr>
            <p:txBody>
              <a:bodyPr/>
              <a:lstStyle/>
              <a:p>
                <a:r>
                  <a:rPr lang="ko-KR" altLang="en-US">
                    <a:noFill/>
                  </a:rPr>
                  <a:t> </a:t>
                </a:r>
              </a:p>
            </p:txBody>
          </p:sp>
        </mc:Fallback>
      </mc:AlternateContent>
      <p:cxnSp>
        <p:nvCxnSpPr>
          <p:cNvPr id="115" name="직선 연결선 114">
            <a:extLst>
              <a:ext uri="{FF2B5EF4-FFF2-40B4-BE49-F238E27FC236}">
                <a16:creationId xmlns:a16="http://schemas.microsoft.com/office/drawing/2014/main" xmlns="" id="{4340D9D0-303C-40EC-B9BA-4963B7D78D67}"/>
              </a:ext>
            </a:extLst>
          </p:cNvPr>
          <p:cNvCxnSpPr>
            <a:cxnSpLocks/>
          </p:cNvCxnSpPr>
          <p:nvPr/>
        </p:nvCxnSpPr>
        <p:spPr>
          <a:xfrm>
            <a:off x="7165264" y="2491826"/>
            <a:ext cx="162000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직선 연결선 115">
            <a:extLst>
              <a:ext uri="{FF2B5EF4-FFF2-40B4-BE49-F238E27FC236}">
                <a16:creationId xmlns:a16="http://schemas.microsoft.com/office/drawing/2014/main" xmlns="" id="{0F8DF6FF-7AEE-4E2C-8203-41FCE4828331}"/>
              </a:ext>
            </a:extLst>
          </p:cNvPr>
          <p:cNvCxnSpPr>
            <a:cxnSpLocks/>
          </p:cNvCxnSpPr>
          <p:nvPr/>
        </p:nvCxnSpPr>
        <p:spPr>
          <a:xfrm>
            <a:off x="6966567" y="2491826"/>
            <a:ext cx="134017"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xmlns="" id="{FC68A3A7-C4C3-4911-8191-992B3C6685F2}"/>
              </a:ext>
            </a:extLst>
          </p:cNvPr>
          <p:cNvCxnSpPr>
            <a:cxnSpLocks/>
          </p:cNvCxnSpPr>
          <p:nvPr/>
        </p:nvCxnSpPr>
        <p:spPr>
          <a:xfrm>
            <a:off x="8813445" y="2494255"/>
            <a:ext cx="134017"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xmlns="" id="{99C1EC56-8ADC-4D0B-B901-97608F62DF07}"/>
              </a:ext>
            </a:extLst>
          </p:cNvPr>
          <p:cNvSpPr txBox="1"/>
          <p:nvPr/>
        </p:nvSpPr>
        <p:spPr>
          <a:xfrm>
            <a:off x="7558943" y="2756986"/>
            <a:ext cx="541623" cy="300082"/>
          </a:xfrm>
          <a:prstGeom prst="rect">
            <a:avLst/>
          </a:prstGeom>
          <a:noFill/>
          <a:ln w="12700">
            <a:solidFill>
              <a:srgbClr val="FF0000"/>
            </a:solidFill>
          </a:ln>
        </p:spPr>
        <p:txBody>
          <a:bodyPr wrap="none" rtlCol="0">
            <a:spAutoFit/>
          </a:bodyPr>
          <a:lstStyle/>
          <a:p>
            <a:r>
              <a:rPr lang="en-US" altLang="ko-KR" sz="1350" dirty="0"/>
              <a:t>delta</a:t>
            </a:r>
            <a:endParaRPr lang="ko-KR" altLang="en-US" sz="1350" dirty="0"/>
          </a:p>
        </p:txBody>
      </p:sp>
      <p:sp>
        <p:nvSpPr>
          <p:cNvPr id="119" name="TextBox 118">
            <a:extLst>
              <a:ext uri="{FF2B5EF4-FFF2-40B4-BE49-F238E27FC236}">
                <a16:creationId xmlns:a16="http://schemas.microsoft.com/office/drawing/2014/main" xmlns="" id="{D445E141-9A4B-491D-AA99-FB221DE939C2}"/>
              </a:ext>
            </a:extLst>
          </p:cNvPr>
          <p:cNvSpPr txBox="1"/>
          <p:nvPr/>
        </p:nvSpPr>
        <p:spPr>
          <a:xfrm>
            <a:off x="6653501" y="2756988"/>
            <a:ext cx="760144" cy="507831"/>
          </a:xfrm>
          <a:prstGeom prst="rect">
            <a:avLst/>
          </a:prstGeom>
          <a:noFill/>
          <a:ln w="12700">
            <a:solidFill>
              <a:schemeClr val="accent2"/>
            </a:solidFill>
          </a:ln>
        </p:spPr>
        <p:txBody>
          <a:bodyPr wrap="none" rtlCol="0">
            <a:spAutoFit/>
          </a:bodyPr>
          <a:lstStyle/>
          <a:p>
            <a:pPr algn="ctr"/>
            <a:r>
              <a:rPr lang="en-US" altLang="ko-KR" sz="1350" dirty="0"/>
              <a:t>learning</a:t>
            </a:r>
          </a:p>
          <a:p>
            <a:pPr algn="ctr"/>
            <a:r>
              <a:rPr lang="en-US" altLang="ko-KR" sz="1350" dirty="0"/>
              <a:t>rate</a:t>
            </a:r>
            <a:endParaRPr lang="ko-KR" altLang="en-US" sz="1350" dirty="0"/>
          </a:p>
        </p:txBody>
      </p:sp>
      <p:sp>
        <p:nvSpPr>
          <p:cNvPr id="120" name="TextBox 119">
            <a:extLst>
              <a:ext uri="{FF2B5EF4-FFF2-40B4-BE49-F238E27FC236}">
                <a16:creationId xmlns:a16="http://schemas.microsoft.com/office/drawing/2014/main" xmlns="" id="{8FEA4511-82DD-4C7C-A086-E9AB4F60AD77}"/>
              </a:ext>
            </a:extLst>
          </p:cNvPr>
          <p:cNvSpPr txBox="1"/>
          <p:nvPr/>
        </p:nvSpPr>
        <p:spPr>
          <a:xfrm>
            <a:off x="8298331" y="2754826"/>
            <a:ext cx="800605" cy="507831"/>
          </a:xfrm>
          <a:prstGeom prst="rect">
            <a:avLst/>
          </a:prstGeom>
          <a:noFill/>
          <a:ln w="12700">
            <a:solidFill>
              <a:schemeClr val="accent2"/>
            </a:solidFill>
          </a:ln>
        </p:spPr>
        <p:txBody>
          <a:bodyPr wrap="none" rtlCol="0">
            <a:spAutoFit/>
          </a:bodyPr>
          <a:lstStyle/>
          <a:p>
            <a:pPr algn="ctr"/>
            <a:r>
              <a:rPr lang="en-US" altLang="ko-KR" sz="1350" dirty="0"/>
              <a:t>input</a:t>
            </a:r>
          </a:p>
          <a:p>
            <a:pPr algn="ctr"/>
            <a:r>
              <a:rPr lang="en-US" altLang="ko-KR" sz="1350" dirty="0"/>
              <a:t>(neuron)</a:t>
            </a:r>
            <a:endParaRPr lang="ko-KR" altLang="en-US" sz="1350" dirty="0"/>
          </a:p>
        </p:txBody>
      </p:sp>
      <p:cxnSp>
        <p:nvCxnSpPr>
          <p:cNvPr id="121" name="직선 화살표 연결선 120">
            <a:extLst>
              <a:ext uri="{FF2B5EF4-FFF2-40B4-BE49-F238E27FC236}">
                <a16:creationId xmlns:a16="http://schemas.microsoft.com/office/drawing/2014/main" xmlns="" id="{16D07D53-3205-4F60-9EE6-F5E4A328E483}"/>
              </a:ext>
            </a:extLst>
          </p:cNvPr>
          <p:cNvCxnSpPr>
            <a:stCxn id="119" idx="0"/>
          </p:cNvCxnSpPr>
          <p:nvPr/>
        </p:nvCxnSpPr>
        <p:spPr>
          <a:xfrm flipV="1">
            <a:off x="7033573" y="2491827"/>
            <a:ext cx="2" cy="26516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22" name="직선 화살표 연결선 121">
            <a:extLst>
              <a:ext uri="{FF2B5EF4-FFF2-40B4-BE49-F238E27FC236}">
                <a16:creationId xmlns:a16="http://schemas.microsoft.com/office/drawing/2014/main" xmlns="" id="{EDDB299E-30DD-4F8D-913F-20563BC31372}"/>
              </a:ext>
            </a:extLst>
          </p:cNvPr>
          <p:cNvCxnSpPr/>
          <p:nvPr/>
        </p:nvCxnSpPr>
        <p:spPr>
          <a:xfrm flipH="1" flipV="1">
            <a:off x="8897061" y="2491826"/>
            <a:ext cx="1" cy="26516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23" name="직선 화살표 연결선 122">
            <a:extLst>
              <a:ext uri="{FF2B5EF4-FFF2-40B4-BE49-F238E27FC236}">
                <a16:creationId xmlns:a16="http://schemas.microsoft.com/office/drawing/2014/main" xmlns="" id="{E6A00F9B-AAE6-46E3-B387-06661386FC7E}"/>
              </a:ext>
            </a:extLst>
          </p:cNvPr>
          <p:cNvCxnSpPr/>
          <p:nvPr/>
        </p:nvCxnSpPr>
        <p:spPr>
          <a:xfrm flipH="1" flipV="1">
            <a:off x="7827223" y="2489666"/>
            <a:ext cx="1" cy="26516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4" name="직선 연결선 123">
            <a:extLst>
              <a:ext uri="{FF2B5EF4-FFF2-40B4-BE49-F238E27FC236}">
                <a16:creationId xmlns:a16="http://schemas.microsoft.com/office/drawing/2014/main" xmlns="" id="{1554B431-6EAF-4E66-B2E5-9FED8167583C}"/>
              </a:ext>
            </a:extLst>
          </p:cNvPr>
          <p:cNvCxnSpPr>
            <a:cxnSpLocks/>
          </p:cNvCxnSpPr>
          <p:nvPr/>
        </p:nvCxnSpPr>
        <p:spPr>
          <a:xfrm>
            <a:off x="7187141" y="2042208"/>
            <a:ext cx="64008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xmlns="" id="{7AE91800-71A9-4073-BCE2-5AFC8EC7C9BC}"/>
              </a:ext>
            </a:extLst>
          </p:cNvPr>
          <p:cNvSpPr txBox="1"/>
          <p:nvPr/>
        </p:nvSpPr>
        <p:spPr>
          <a:xfrm>
            <a:off x="7224879" y="1594941"/>
            <a:ext cx="542521" cy="300082"/>
          </a:xfrm>
          <a:prstGeom prst="rect">
            <a:avLst/>
          </a:prstGeom>
          <a:noFill/>
          <a:ln w="12700">
            <a:solidFill>
              <a:srgbClr val="FF0000"/>
            </a:solidFill>
          </a:ln>
        </p:spPr>
        <p:txBody>
          <a:bodyPr wrap="none" rtlCol="0">
            <a:spAutoFit/>
          </a:bodyPr>
          <a:lstStyle/>
          <a:p>
            <a:r>
              <a:rPr lang="en-US" altLang="ko-KR" sz="1350" dirty="0"/>
              <a:t>error</a:t>
            </a:r>
            <a:endParaRPr lang="ko-KR" altLang="en-US" sz="1350" dirty="0"/>
          </a:p>
        </p:txBody>
      </p:sp>
      <p:cxnSp>
        <p:nvCxnSpPr>
          <p:cNvPr id="126" name="직선 화살표 연결선 125">
            <a:extLst>
              <a:ext uri="{FF2B5EF4-FFF2-40B4-BE49-F238E27FC236}">
                <a16:creationId xmlns:a16="http://schemas.microsoft.com/office/drawing/2014/main" xmlns="" id="{41B1F944-E8DC-46BE-BC92-4C1D933F65BC}"/>
              </a:ext>
            </a:extLst>
          </p:cNvPr>
          <p:cNvCxnSpPr>
            <a:cxnSpLocks/>
            <a:stCxn id="125" idx="2"/>
          </p:cNvCxnSpPr>
          <p:nvPr/>
        </p:nvCxnSpPr>
        <p:spPr>
          <a:xfrm flipH="1">
            <a:off x="7482858" y="1895023"/>
            <a:ext cx="13282" cy="147185"/>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27" name="직사각형 126">
            <a:extLst>
              <a:ext uri="{FF2B5EF4-FFF2-40B4-BE49-F238E27FC236}">
                <a16:creationId xmlns:a16="http://schemas.microsoft.com/office/drawing/2014/main" xmlns="" id="{DEA36AA1-49DE-47C7-BA9F-947A88880660}"/>
              </a:ext>
            </a:extLst>
          </p:cNvPr>
          <p:cNvSpPr/>
          <p:nvPr/>
        </p:nvSpPr>
        <p:spPr>
          <a:xfrm>
            <a:off x="7921348" y="2091327"/>
            <a:ext cx="891723" cy="35046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28" name="TextBox 127">
            <a:extLst>
              <a:ext uri="{FF2B5EF4-FFF2-40B4-BE49-F238E27FC236}">
                <a16:creationId xmlns:a16="http://schemas.microsoft.com/office/drawing/2014/main" xmlns="" id="{485AEE5F-EB2F-45ED-9721-D91E8B0B56C8}"/>
              </a:ext>
            </a:extLst>
          </p:cNvPr>
          <p:cNvSpPr txBox="1"/>
          <p:nvPr/>
        </p:nvSpPr>
        <p:spPr>
          <a:xfrm>
            <a:off x="7980523" y="1594941"/>
            <a:ext cx="772647" cy="300082"/>
          </a:xfrm>
          <a:prstGeom prst="rect">
            <a:avLst/>
          </a:prstGeom>
          <a:noFill/>
          <a:ln w="12700">
            <a:solidFill>
              <a:schemeClr val="accent6"/>
            </a:solidFill>
          </a:ln>
        </p:spPr>
        <p:txBody>
          <a:bodyPr wrap="none" rtlCol="0">
            <a:spAutoFit/>
          </a:bodyPr>
          <a:lstStyle/>
          <a:p>
            <a:r>
              <a:rPr lang="en-US" altLang="ko-KR" sz="1350" dirty="0"/>
              <a:t>gradient</a:t>
            </a:r>
            <a:endParaRPr lang="ko-KR" altLang="en-US" sz="1350" dirty="0"/>
          </a:p>
        </p:txBody>
      </p:sp>
      <p:cxnSp>
        <p:nvCxnSpPr>
          <p:cNvPr id="129" name="직선 화살표 연결선 128">
            <a:extLst>
              <a:ext uri="{FF2B5EF4-FFF2-40B4-BE49-F238E27FC236}">
                <a16:creationId xmlns:a16="http://schemas.microsoft.com/office/drawing/2014/main" xmlns="" id="{CC0E008E-3D38-4717-A639-F51BD1B1384D}"/>
              </a:ext>
            </a:extLst>
          </p:cNvPr>
          <p:cNvCxnSpPr>
            <a:cxnSpLocks/>
          </p:cNvCxnSpPr>
          <p:nvPr/>
        </p:nvCxnSpPr>
        <p:spPr>
          <a:xfrm flipH="1">
            <a:off x="8377384" y="1871940"/>
            <a:ext cx="2801" cy="219385"/>
          </a:xfrm>
          <a:prstGeom prst="straightConnector1">
            <a:avLst/>
          </a:prstGeom>
          <a:ln w="127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30" name="TextBox 129">
            <a:extLst>
              <a:ext uri="{FF2B5EF4-FFF2-40B4-BE49-F238E27FC236}">
                <a16:creationId xmlns:a16="http://schemas.microsoft.com/office/drawing/2014/main" xmlns="" id="{6844CE56-6CD9-47AD-8CCE-F88D06065EF8}"/>
              </a:ext>
            </a:extLst>
          </p:cNvPr>
          <p:cNvSpPr txBox="1"/>
          <p:nvPr/>
        </p:nvSpPr>
        <p:spPr>
          <a:xfrm>
            <a:off x="7326307" y="3374994"/>
            <a:ext cx="925190" cy="300082"/>
          </a:xfrm>
          <a:prstGeom prst="rect">
            <a:avLst/>
          </a:prstGeom>
          <a:noFill/>
        </p:spPr>
        <p:txBody>
          <a:bodyPr wrap="none" rtlCol="0">
            <a:spAutoFit/>
          </a:bodyPr>
          <a:lstStyle/>
          <a:p>
            <a:r>
              <a:rPr lang="en-US" altLang="ko-KR" sz="1350" b="1" dirty="0"/>
              <a:t>Delta Rule</a:t>
            </a:r>
            <a:endParaRPr lang="ko-KR" altLang="en-US" sz="1350" b="1" dirty="0"/>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39</a:t>
            </a:fld>
            <a:endParaRPr lang="en-US" altLang="ko-KR" dirty="0"/>
          </a:p>
        </p:txBody>
      </p:sp>
      <mc:AlternateContent xmlns:mc="http://schemas.openxmlformats.org/markup-compatibility/2006" xmlns:a14="http://schemas.microsoft.com/office/drawing/2010/main">
        <mc:Choice Requires="a14">
          <p:sp>
            <p:nvSpPr>
              <p:cNvPr id="23" name="직사각형 22"/>
              <p:cNvSpPr/>
              <p:nvPr/>
            </p:nvSpPr>
            <p:spPr>
              <a:xfrm>
                <a:off x="6450008" y="3887352"/>
                <a:ext cx="2581661" cy="206383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050" i="1">
                              <a:latin typeface="Cambria Math" panose="02040503050406030204" pitchFamily="18" charset="0"/>
                            </a:rPr>
                          </m:ctrlPr>
                        </m:fPr>
                        <m:num>
                          <m:r>
                            <m:rPr>
                              <m:sty m:val="p"/>
                            </m:rPr>
                            <a:rPr lang="en-US" altLang="ko-KR" sz="1050" i="1">
                              <a:latin typeface="Cambria Math" panose="02040503050406030204" pitchFamily="18" charset="0"/>
                            </a:rPr>
                            <m:t>d</m:t>
                          </m:r>
                          <m:r>
                            <a:rPr lang="en-US" altLang="ko-KR" sz="1050" i="1">
                              <a:latin typeface="Cambria Math" panose="02040503050406030204" pitchFamily="18" charset="0"/>
                            </a:rPr>
                            <m:t>𝑓</m:t>
                          </m:r>
                          <m:r>
                            <a:rPr lang="en-US" altLang="ko-KR" sz="1050" i="1">
                              <a:latin typeface="Cambria Math" panose="02040503050406030204" pitchFamily="18" charset="0"/>
                            </a:rPr>
                            <m:t>(</m:t>
                          </m:r>
                          <m:r>
                            <a:rPr lang="en-US" altLang="ko-KR" sz="1050" i="1">
                              <a:latin typeface="Cambria Math" panose="02040503050406030204" pitchFamily="18" charset="0"/>
                            </a:rPr>
                            <m:t>𝑥</m:t>
                          </m:r>
                          <m:r>
                            <a:rPr lang="en-US" altLang="ko-KR" sz="1050" i="1">
                              <a:latin typeface="Cambria Math" panose="02040503050406030204" pitchFamily="18" charset="0"/>
                            </a:rPr>
                            <m:t>)</m:t>
                          </m:r>
                        </m:num>
                        <m:den>
                          <m:r>
                            <a:rPr lang="en-US" altLang="ko-KR" sz="1050" i="1">
                              <a:latin typeface="Cambria Math" panose="02040503050406030204" pitchFamily="18" charset="0"/>
                            </a:rPr>
                            <m:t>𝑑𝑥</m:t>
                          </m:r>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en-US" altLang="ko-KR" sz="1050" i="1">
                              <a:latin typeface="Cambria Math" panose="02040503050406030204" pitchFamily="18" charset="0"/>
                            </a:rPr>
                            <m:t>𝑑</m:t>
                          </m:r>
                        </m:num>
                        <m:den>
                          <m:r>
                            <a:rPr lang="en-US" altLang="ko-KR" sz="1050" i="1">
                              <a:latin typeface="Cambria Math" panose="02040503050406030204" pitchFamily="18" charset="0"/>
                            </a:rPr>
                            <m:t>𝑑𝑥</m:t>
                          </m:r>
                        </m:den>
                      </m:f>
                      <m:f>
                        <m:fPr>
                          <m:ctrlPr>
                            <a:rPr lang="en-US" altLang="ko-KR" sz="1050" i="1">
                              <a:latin typeface="Cambria Math" panose="02040503050406030204" pitchFamily="18" charset="0"/>
                            </a:rPr>
                          </m:ctrlPr>
                        </m:fPr>
                        <m:num>
                          <m:r>
                            <a:rPr lang="en-US" altLang="ko-KR" sz="1050" i="1">
                              <a:latin typeface="Cambria Math" panose="02040503050406030204" pitchFamily="18" charset="0"/>
                            </a:rPr>
                            <m:t>1</m:t>
                          </m:r>
                        </m:num>
                        <m:den>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en-US" altLang="ko-KR" sz="1050" i="1">
                              <a:latin typeface="Cambria Math" panose="02040503050406030204" pitchFamily="18" charset="0"/>
                            </a:rPr>
                            <m:t>𝑑</m:t>
                          </m:r>
                        </m:num>
                        <m:den>
                          <m:r>
                            <a:rPr lang="en-US" altLang="ko-KR" sz="1050" i="1">
                              <a:latin typeface="Cambria Math" panose="02040503050406030204" pitchFamily="18" charset="0"/>
                            </a:rPr>
                            <m:t>𝑑𝑥</m:t>
                          </m:r>
                        </m:den>
                      </m:f>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r>
                            <a:rPr lang="en-US" altLang="ko-KR" sz="1050" i="1">
                              <a:latin typeface="Cambria Math" panose="02040503050406030204" pitchFamily="18" charset="0"/>
                            </a:rPr>
                            <m:t>)</m:t>
                          </m:r>
                        </m:e>
                        <m:sup>
                          <m:r>
                            <a:rPr lang="en-US" altLang="ko-KR" sz="1050" i="1">
                              <a:latin typeface="Cambria Math" panose="02040503050406030204" pitchFamily="18" charset="0"/>
                            </a:rPr>
                            <m:t>−1</m:t>
                          </m:r>
                        </m:sup>
                      </m:sSup>
                      <m:r>
                        <a:rPr lang="en-US" altLang="ko-KR" sz="1050" i="1">
                          <a:latin typeface="Cambria Math" panose="02040503050406030204" pitchFamily="18" charset="0"/>
                        </a:rPr>
                        <m:t>=−</m:t>
                      </m:r>
                      <m:sSup>
                        <m:sSupPr>
                          <m:ctrlPr>
                            <a:rPr lang="en-US" altLang="ko-KR" sz="1050" i="1">
                              <a:latin typeface="Cambria Math" panose="02040503050406030204" pitchFamily="18" charset="0"/>
                            </a:rPr>
                          </m:ctrlPr>
                        </m:sSupPr>
                        <m:e>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e>
                        <m:sup>
                          <m:r>
                            <a:rPr lang="en-US" altLang="ko-KR" sz="1050" i="1">
                              <a:latin typeface="Cambria Math" panose="02040503050406030204" pitchFamily="18" charset="0"/>
                            </a:rPr>
                            <m:t>−2</m:t>
                          </m:r>
                        </m:sup>
                      </m:sSup>
                      <m:f>
                        <m:fPr>
                          <m:ctrlPr>
                            <a:rPr lang="en-US" altLang="ko-KR" sz="1050" i="1">
                              <a:latin typeface="Cambria Math" panose="02040503050406030204" pitchFamily="18" charset="0"/>
                            </a:rPr>
                          </m:ctrlPr>
                        </m:fPr>
                        <m:num>
                          <m:r>
                            <a:rPr lang="en-US" altLang="ko-KR" sz="1050" i="1">
                              <a:latin typeface="Cambria Math" panose="02040503050406030204" pitchFamily="18" charset="0"/>
                            </a:rPr>
                            <m:t>𝑑</m:t>
                          </m:r>
                        </m:num>
                        <m:den>
                          <m:r>
                            <a:rPr lang="en-US" altLang="ko-KR" sz="1050" i="1">
                              <a:latin typeface="Cambria Math" panose="02040503050406030204" pitchFamily="18" charset="0"/>
                            </a:rPr>
                            <m:t>𝑑𝑥</m:t>
                          </m:r>
                        </m:den>
                      </m:f>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r>
                        <a:rPr lang="en-US" altLang="ko-KR" sz="1050" i="1">
                          <a:latin typeface="Cambria Math" panose="02040503050406030204" pitchFamily="18" charset="0"/>
                        </a:rPr>
                        <m:t>=−</m:t>
                      </m:r>
                      <m:sSup>
                        <m:sSupPr>
                          <m:ctrlPr>
                            <a:rPr lang="en-US" altLang="ko-KR" sz="1050" i="1">
                              <a:latin typeface="Cambria Math" panose="02040503050406030204" pitchFamily="18" charset="0"/>
                            </a:rPr>
                          </m:ctrlPr>
                        </m:sSupPr>
                        <m:e>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e>
                        <m:sup>
                          <m:r>
                            <a:rPr lang="en-US" altLang="ko-KR" sz="1050" i="1">
                              <a:latin typeface="Cambria Math" panose="02040503050406030204" pitchFamily="18" charset="0"/>
                            </a:rPr>
                            <m:t>−2</m:t>
                          </m:r>
                        </m:sup>
                      </m:sSup>
                      <m:d>
                        <m:dPr>
                          <m:ctrlPr>
                            <a:rPr lang="en-US" altLang="ko-KR" sz="1050" i="1">
                              <a:latin typeface="Cambria Math" panose="02040503050406030204" pitchFamily="18" charset="0"/>
                            </a:rPr>
                          </m:ctrlPr>
                        </m:dPr>
                        <m:e>
                          <m:r>
                            <a:rPr lang="en-US" altLang="ko-KR" sz="1050" i="1">
                              <a:latin typeface="Cambria Math" panose="02040503050406030204" pitchFamily="18" charset="0"/>
                            </a:rPr>
                            <m:t>−</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oMath>
                  </m:oMathPara>
                </a14:m>
                <a:endParaRPr lang="en-US" altLang="ko-KR" sz="105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ko-KR" sz="1050" i="1">
                          <a:latin typeface="Cambria Math" panose="02040503050406030204" pitchFamily="18" charset="0"/>
                        </a:rPr>
                        <m:t>=</m:t>
                      </m:r>
                      <m:sSup>
                        <m:sSupPr>
                          <m:ctrlPr>
                            <a:rPr lang="en-US" altLang="ko-KR" sz="1050" i="1">
                              <a:latin typeface="Cambria Math" panose="02040503050406030204" pitchFamily="18" charset="0"/>
                            </a:rPr>
                          </m:ctrlPr>
                        </m:sSupPr>
                        <m:e>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e>
                        <m:sup>
                          <m:r>
                            <a:rPr lang="en-US" altLang="ko-KR" sz="1050" i="1">
                              <a:latin typeface="Cambria Math" panose="02040503050406030204" pitchFamily="18" charset="0"/>
                            </a:rPr>
                            <m:t>−2</m:t>
                          </m:r>
                        </m:sup>
                      </m:sSup>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num>
                        <m:den>
                          <m:sSup>
                            <m:sSupPr>
                              <m:ctrlPr>
                                <a:rPr lang="en-US" altLang="ko-KR" sz="1050" i="1">
                                  <a:latin typeface="Cambria Math" panose="02040503050406030204" pitchFamily="18" charset="0"/>
                                </a:rPr>
                              </m:ctrlPr>
                            </m:sSupPr>
                            <m:e>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e>
                            <m:sup>
                              <m:r>
                                <a:rPr lang="en-US" altLang="ko-KR" sz="1050" i="1">
                                  <a:latin typeface="Cambria Math" panose="02040503050406030204" pitchFamily="18" charset="0"/>
                                </a:rPr>
                                <m:t>2</m:t>
                              </m:r>
                            </m:sup>
                          </m:sSup>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en-US" altLang="ko-KR" sz="1050" i="1">
                              <a:latin typeface="Cambria Math" panose="02040503050406030204" pitchFamily="18" charset="0"/>
                            </a:rPr>
                            <m:t>1</m:t>
                          </m:r>
                        </m:num>
                        <m:den>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den>
                      </m:f>
                      <m:f>
                        <m:fPr>
                          <m:ctrlPr>
                            <a:rPr lang="en-US" altLang="ko-KR" sz="1050" i="1">
                              <a:latin typeface="Cambria Math" panose="02040503050406030204" pitchFamily="18" charset="0"/>
                            </a:rPr>
                          </m:ctrlPr>
                        </m:fPr>
                        <m:num>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num>
                        <m:den>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en-US" altLang="ko-KR" sz="1050" i="1">
                              <a:latin typeface="Cambria Math" panose="02040503050406030204" pitchFamily="18" charset="0"/>
                            </a:rPr>
                            <m:t>1</m:t>
                          </m:r>
                        </m:num>
                        <m:den>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den>
                      </m:f>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f>
                            <m:fPr>
                              <m:ctrlPr>
                                <a:rPr lang="en-US" altLang="ko-KR" sz="1050" i="1">
                                  <a:latin typeface="Cambria Math" panose="02040503050406030204" pitchFamily="18" charset="0"/>
                                </a:rPr>
                              </m:ctrlPr>
                            </m:fPr>
                            <m:num>
                              <m:r>
                                <a:rPr lang="en-US" altLang="ko-KR" sz="1050" i="1">
                                  <a:latin typeface="Cambria Math" panose="02040503050406030204" pitchFamily="18" charset="0"/>
                                </a:rPr>
                                <m:t>1</m:t>
                              </m:r>
                            </m:num>
                            <m:den>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den>
                          </m:f>
                        </m:e>
                      </m:d>
                      <m:r>
                        <a:rPr lang="en-US" altLang="ko-KR" sz="1050" i="1">
                          <a:latin typeface="Cambria Math" panose="02040503050406030204" pitchFamily="18" charset="0"/>
                        </a:rPr>
                        <m:t>=</m:t>
                      </m:r>
                      <m:r>
                        <a:rPr lang="en-US" altLang="ko-KR" sz="1050" i="1">
                          <a:latin typeface="Cambria Math" panose="02040503050406030204" pitchFamily="18" charset="0"/>
                        </a:rPr>
                        <m:t>𝑓</m:t>
                      </m:r>
                      <m:r>
                        <a:rPr lang="en-US" altLang="ko-KR" sz="1050" i="1">
                          <a:latin typeface="Cambria Math" panose="02040503050406030204" pitchFamily="18" charset="0"/>
                        </a:rPr>
                        <m:t>(</m:t>
                      </m:r>
                      <m:r>
                        <a:rPr lang="en-US" altLang="ko-KR" sz="1050" i="1">
                          <a:latin typeface="Cambria Math" panose="02040503050406030204" pitchFamily="18" charset="0"/>
                        </a:rPr>
                        <m:t>𝑥</m:t>
                      </m:r>
                      <m:r>
                        <a:rPr lang="en-US" altLang="ko-KR" sz="1050" i="1">
                          <a:latin typeface="Cambria Math" panose="02040503050406030204" pitchFamily="18" charset="0"/>
                        </a:rPr>
                        <m:t>)(1−</m:t>
                      </m:r>
                      <m:r>
                        <a:rPr lang="en-US" altLang="ko-KR" sz="1050" i="1">
                          <a:latin typeface="Cambria Math" panose="02040503050406030204" pitchFamily="18" charset="0"/>
                        </a:rPr>
                        <m:t>𝑓</m:t>
                      </m:r>
                      <m:d>
                        <m:dPr>
                          <m:ctrlPr>
                            <a:rPr lang="en-US" altLang="ko-KR" sz="1050" i="1">
                              <a:latin typeface="Cambria Math" panose="02040503050406030204" pitchFamily="18" charset="0"/>
                            </a:rPr>
                          </m:ctrlPr>
                        </m:dPr>
                        <m:e>
                          <m:r>
                            <a:rPr lang="en-US" altLang="ko-KR" sz="1050" i="1">
                              <a:latin typeface="Cambria Math" panose="02040503050406030204" pitchFamily="18" charset="0"/>
                            </a:rPr>
                            <m:t>𝑥</m:t>
                          </m:r>
                        </m:e>
                      </m:d>
                      <m:r>
                        <a:rPr lang="en-US" altLang="ko-KR" sz="1050" i="1">
                          <a:latin typeface="Cambria Math" panose="02040503050406030204" pitchFamily="18" charset="0"/>
                        </a:rPr>
                        <m:t>)</m:t>
                      </m:r>
                    </m:oMath>
                  </m:oMathPara>
                </a14:m>
                <a:endParaRPr lang="ko-KR" altLang="en-US" sz="1050" dirty="0"/>
              </a:p>
            </p:txBody>
          </p:sp>
        </mc:Choice>
        <mc:Fallback xmlns="">
          <p:sp>
            <p:nvSpPr>
              <p:cNvPr id="23" name="직사각형 22"/>
              <p:cNvSpPr>
                <a:spLocks noRot="1" noChangeAspect="1" noMove="1" noResize="1" noEditPoints="1" noAdjustHandles="1" noChangeArrowheads="1" noChangeShapeType="1" noTextEdit="1"/>
              </p:cNvSpPr>
              <p:nvPr/>
            </p:nvSpPr>
            <p:spPr>
              <a:xfrm>
                <a:off x="8600010" y="4040136"/>
                <a:ext cx="3442215" cy="2720617"/>
              </a:xfrm>
              <a:prstGeom prst="rect">
                <a:avLst/>
              </a:prstGeom>
              <a:blipFill>
                <a:blip r:embed="rId3"/>
                <a:stretch>
                  <a:fillRect/>
                </a:stretch>
              </a:blipFill>
            </p:spPr>
            <p:txBody>
              <a:bodyPr/>
              <a:lstStyle/>
              <a:p>
                <a:r>
                  <a:rPr lang="ko-KR" altLang="en-US">
                    <a:noFill/>
                  </a:rPr>
                  <a:t> </a:t>
                </a:r>
              </a:p>
            </p:txBody>
          </p:sp>
        </mc:Fallback>
      </mc:AlternateContent>
      <p:sp>
        <p:nvSpPr>
          <p:cNvPr id="26" name="제목 7">
            <a:extLst>
              <a:ext uri="{FF2B5EF4-FFF2-40B4-BE49-F238E27FC236}">
                <a16:creationId xmlns:a16="http://schemas.microsoft.com/office/drawing/2014/main" xmlns="" id="{04F624B4-46CC-46D0-8AA2-D033E5821C4E}"/>
              </a:ext>
            </a:extLst>
          </p:cNvPr>
          <p:cNvSpPr>
            <a:spLocks noGrp="1"/>
          </p:cNvSpPr>
          <p:nvPr>
            <p:ph type="title"/>
          </p:nvPr>
        </p:nvSpPr>
        <p:spPr>
          <a:xfrm>
            <a:off x="633413" y="365125"/>
            <a:ext cx="7886700" cy="1325563"/>
          </a:xfrm>
        </p:spPr>
        <p:txBody>
          <a:bodyPr/>
          <a:lstStyle/>
          <a:p>
            <a:r>
              <a:rPr lang="en-US" altLang="ko-KR" b="1" dirty="0"/>
              <a:t>Backpropagation Algorithm</a:t>
            </a:r>
            <a:endParaRPr lang="ko-KR" altLang="en-US" b="1" dirty="0"/>
          </a:p>
        </p:txBody>
      </p:sp>
    </p:spTree>
    <p:extLst>
      <p:ext uri="{BB962C8B-B14F-4D97-AF65-F5344CB8AC3E}">
        <p14:creationId xmlns:p14="http://schemas.microsoft.com/office/powerpoint/2010/main" val="326268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xmlns="" id="{16143AC4-B419-4CB8-A575-785DBC196A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214" y="3055239"/>
            <a:ext cx="4280462" cy="2771775"/>
          </a:xfrm>
          <a:prstGeom prst="rect">
            <a:avLst/>
          </a:prstGeom>
        </p:spPr>
      </p:pic>
      <p:pic>
        <p:nvPicPr>
          <p:cNvPr id="6" name="그림 5">
            <a:extLst>
              <a:ext uri="{FF2B5EF4-FFF2-40B4-BE49-F238E27FC236}">
                <a16:creationId xmlns:a16="http://schemas.microsoft.com/office/drawing/2014/main" xmlns="" id="{9E194D4B-F656-4C77-8948-7A0E6FD932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2709" y="1447236"/>
            <a:ext cx="4280462" cy="2771775"/>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7DD252E1-8A15-4C08-A107-6B96001CEFF7}"/>
                  </a:ext>
                </a:extLst>
              </p:cNvPr>
              <p:cNvSpPr txBox="1"/>
              <p:nvPr/>
            </p:nvSpPr>
            <p:spPr>
              <a:xfrm>
                <a:off x="4946318" y="4552242"/>
                <a:ext cx="4176853" cy="923330"/>
              </a:xfrm>
              <a:prstGeom prst="rect">
                <a:avLst/>
              </a:prstGeom>
              <a:noFill/>
            </p:spPr>
            <p:txBody>
              <a:bodyPr wrap="square" rtlCol="0">
                <a:spAutoFit/>
              </a:bodyPr>
              <a:lstStyle/>
              <a:p>
                <a:r>
                  <a:rPr lang="en-US" altLang="ko-KR" sz="1350" dirty="0"/>
                  <a:t>O</a:t>
                </a:r>
                <a14:m>
                  <m:oMath xmlns:m="http://schemas.openxmlformats.org/officeDocument/2006/math">
                    <m:r>
                      <m:rPr>
                        <m:sty m:val="p"/>
                      </m:rPr>
                      <a:rPr lang="en-US" altLang="ko-KR" sz="1350">
                        <a:latin typeface="Cambria Math" panose="02040503050406030204" pitchFamily="18" charset="0"/>
                      </a:rPr>
                      <m:t>bjective</m:t>
                    </m:r>
                    <m:r>
                      <a:rPr lang="en-US" altLang="ko-KR" sz="1350">
                        <a:latin typeface="Cambria Math" panose="02040503050406030204" pitchFamily="18" charset="0"/>
                      </a:rPr>
                      <m:t> : </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𝑡</m:t>
                        </m:r>
                      </m:e>
                      <m:sub>
                        <m:r>
                          <a:rPr lang="en-US" altLang="ko-KR" sz="1350" i="1">
                            <a:latin typeface="Cambria Math" panose="02040503050406030204" pitchFamily="18" charset="0"/>
                          </a:rPr>
                          <m:t>𝑘</m:t>
                        </m:r>
                      </m:sub>
                    </m:sSub>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𝑧</m:t>
                        </m:r>
                      </m:e>
                      <m:sub>
                        <m:r>
                          <a:rPr lang="en-US" altLang="ko-KR" sz="1350" i="1">
                            <a:latin typeface="Cambria Math" panose="02040503050406030204" pitchFamily="18" charset="0"/>
                          </a:rPr>
                          <m:t>𝑘</m:t>
                        </m:r>
                      </m:sub>
                    </m:sSub>
                    <m:r>
                      <a:rPr lang="en-US" altLang="ko-KR" sz="1350" i="1">
                        <a:latin typeface="Cambria Math" panose="02040503050406030204" pitchFamily="18" charset="0"/>
                      </a:rPr>
                      <m:t> </m:t>
                    </m:r>
                  </m:oMath>
                </a14:m>
                <a:r>
                  <a:rPr lang="en-US" altLang="ko-KR" sz="1350" dirty="0"/>
                  <a:t>= 0.</a:t>
                </a:r>
                <a:br>
                  <a:rPr lang="en-US" altLang="ko-KR" sz="1350" dirty="0"/>
                </a:br>
                <a:r>
                  <a:rPr lang="en-US" altLang="ko-KR" sz="1350" dirty="0"/>
                  <a:t>To find these </a:t>
                </a:r>
                <a14:m>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𝑧</m:t>
                        </m:r>
                      </m:e>
                      <m:sub>
                        <m:r>
                          <a:rPr lang="en-US" altLang="ko-KR" sz="1350" i="1">
                            <a:latin typeface="Cambria Math" panose="02040503050406030204" pitchFamily="18" charset="0"/>
                          </a:rPr>
                          <m:t>𝑘</m:t>
                        </m:r>
                      </m:sub>
                    </m:sSub>
                  </m:oMath>
                </a14:m>
                <a:r>
                  <a:rPr lang="en-US" altLang="ko-KR" sz="1350" dirty="0"/>
                  <a:t> , update the weights using the Gradient Decent Algorithm.</a:t>
                </a:r>
              </a:p>
              <a:p>
                <a:endParaRPr lang="ko-KR" altLang="en-US" sz="1350" dirty="0"/>
              </a:p>
            </p:txBody>
          </p:sp>
        </mc:Choice>
        <mc:Fallback xmlns="">
          <p:sp>
            <p:nvSpPr>
              <p:cNvPr id="13" name="TextBox 12">
                <a:extLst>
                  <a:ext uri="{FF2B5EF4-FFF2-40B4-BE49-F238E27FC236}">
                    <a16:creationId xmlns:a16="http://schemas.microsoft.com/office/drawing/2014/main" id="{7DD252E1-8A15-4C08-A107-6B96001CEFF7}"/>
                  </a:ext>
                </a:extLst>
              </p:cNvPr>
              <p:cNvSpPr txBox="1">
                <a:spLocks noRot="1" noChangeAspect="1" noMove="1" noResize="1" noEditPoints="1" noAdjustHandles="1" noChangeArrowheads="1" noChangeShapeType="1" noTextEdit="1"/>
              </p:cNvSpPr>
              <p:nvPr/>
            </p:nvSpPr>
            <p:spPr>
              <a:xfrm>
                <a:off x="6595090" y="4926656"/>
                <a:ext cx="5569137" cy="1223989"/>
              </a:xfrm>
              <a:prstGeom prst="rect">
                <a:avLst/>
              </a:prstGeom>
              <a:blipFill>
                <a:blip r:embed="rId4"/>
                <a:stretch>
                  <a:fillRect l="-986" t="-248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306DE361-6D62-4C97-9C19-E0992DEA6AF7}"/>
                  </a:ext>
                </a:extLst>
              </p:cNvPr>
              <p:cNvSpPr txBox="1"/>
              <p:nvPr/>
            </p:nvSpPr>
            <p:spPr>
              <a:xfrm>
                <a:off x="777325" y="1768079"/>
                <a:ext cx="2010230" cy="6503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500" i="1">
                          <a:latin typeface="Cambria Math" panose="02040503050406030204" pitchFamily="18" charset="0"/>
                        </a:rPr>
                        <m:t>𝐽</m:t>
                      </m:r>
                      <m:r>
                        <a:rPr lang="en-US" altLang="ko-KR" sz="1500" i="1">
                          <a:latin typeface="Cambria Math" panose="02040503050406030204" pitchFamily="18" charset="0"/>
                        </a:rPr>
                        <m:t>(</m:t>
                      </m:r>
                      <m:r>
                        <a:rPr lang="en-US" altLang="ko-KR" sz="1500" i="1">
                          <a:latin typeface="Cambria Math" panose="02040503050406030204" pitchFamily="18" charset="0"/>
                        </a:rPr>
                        <m:t>𝑊</m:t>
                      </m:r>
                      <m:r>
                        <a:rPr lang="en-US" altLang="ko-KR" sz="1500" i="1">
                          <a:latin typeface="Cambria Math" panose="02040503050406030204" pitchFamily="18" charset="0"/>
                        </a:rPr>
                        <m:t>)=</m:t>
                      </m:r>
                      <m:f>
                        <m:fPr>
                          <m:ctrlPr>
                            <a:rPr lang="en-US" altLang="ko-KR" sz="1500" i="1">
                              <a:latin typeface="Cambria Math" panose="02040503050406030204" pitchFamily="18" charset="0"/>
                            </a:rPr>
                          </m:ctrlPr>
                        </m:fPr>
                        <m:num>
                          <m:r>
                            <a:rPr lang="en-US" altLang="ko-KR" sz="1500" i="1">
                              <a:latin typeface="Cambria Math" panose="02040503050406030204" pitchFamily="18" charset="0"/>
                            </a:rPr>
                            <m:t>1</m:t>
                          </m:r>
                        </m:num>
                        <m:den>
                          <m:r>
                            <a:rPr lang="en-US" altLang="ko-KR" sz="1500" i="1">
                              <a:latin typeface="Cambria Math" panose="02040503050406030204" pitchFamily="18" charset="0"/>
                            </a:rPr>
                            <m:t>2</m:t>
                          </m:r>
                        </m:den>
                      </m:f>
                      <m:nary>
                        <m:naryPr>
                          <m:chr m:val="∑"/>
                          <m:ctrlPr>
                            <a:rPr lang="en-US" altLang="ko-KR" sz="1500" i="1">
                              <a:latin typeface="Cambria Math" panose="02040503050406030204" pitchFamily="18" charset="0"/>
                            </a:rPr>
                          </m:ctrlPr>
                        </m:naryPr>
                        <m:sub>
                          <m:r>
                            <a:rPr lang="en-US" altLang="ko-KR" sz="1500" i="1">
                              <a:latin typeface="Cambria Math" panose="02040503050406030204" pitchFamily="18" charset="0"/>
                            </a:rPr>
                            <m:t>𝑘</m:t>
                          </m:r>
                          <m:r>
                            <a:rPr lang="en-US" altLang="ko-KR" sz="1500" i="1">
                              <a:latin typeface="Cambria Math" panose="02040503050406030204" pitchFamily="18" charset="0"/>
                            </a:rPr>
                            <m:t>=1</m:t>
                          </m:r>
                        </m:sub>
                        <m:sup>
                          <m:r>
                            <a:rPr lang="en-US" altLang="ko-KR" sz="1500" i="1">
                              <a:latin typeface="Cambria Math" panose="02040503050406030204" pitchFamily="18" charset="0"/>
                            </a:rPr>
                            <m:t>𝐶</m:t>
                          </m:r>
                        </m:sup>
                        <m:e>
                          <m:sSup>
                            <m:sSupPr>
                              <m:ctrlPr>
                                <a:rPr lang="en-US" altLang="ko-KR" sz="1500" i="1">
                                  <a:latin typeface="Cambria Math" panose="02040503050406030204" pitchFamily="18" charset="0"/>
                                </a:rPr>
                              </m:ctrlPr>
                            </m:sSupPr>
                            <m:e>
                              <m:r>
                                <a:rPr lang="en-US" altLang="ko-KR" sz="1500" i="1">
                                  <a:latin typeface="Cambria Math" panose="02040503050406030204" pitchFamily="18" charset="0"/>
                                </a:rPr>
                                <m:t>(</m:t>
                              </m:r>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𝑡</m:t>
                                  </m:r>
                                </m:e>
                                <m:sub>
                                  <m:r>
                                    <a:rPr lang="en-US" altLang="ko-KR" sz="1500" i="1">
                                      <a:latin typeface="Cambria Math" panose="02040503050406030204" pitchFamily="18" charset="0"/>
                                    </a:rPr>
                                    <m:t>𝑘</m:t>
                                  </m:r>
                                </m:sub>
                              </m:sSub>
                              <m:r>
                                <a:rPr lang="en-US" altLang="ko-KR" sz="1500" i="1">
                                  <a:latin typeface="Cambria Math" panose="02040503050406030204" pitchFamily="18" charset="0"/>
                                </a:rPr>
                                <m:t>−</m:t>
                              </m:r>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𝑧</m:t>
                                  </m:r>
                                </m:e>
                                <m:sub>
                                  <m:r>
                                    <a:rPr lang="en-US" altLang="ko-KR" sz="1500" i="1">
                                      <a:latin typeface="Cambria Math" panose="02040503050406030204" pitchFamily="18" charset="0"/>
                                    </a:rPr>
                                    <m:t>𝑘</m:t>
                                  </m:r>
                                </m:sub>
                              </m:sSub>
                              <m:r>
                                <a:rPr lang="en-US" altLang="ko-KR" sz="1500" i="1">
                                  <a:latin typeface="Cambria Math" panose="02040503050406030204" pitchFamily="18" charset="0"/>
                                </a:rPr>
                                <m:t> )</m:t>
                              </m:r>
                            </m:e>
                            <m:sup>
                              <m:r>
                                <a:rPr lang="en-US" altLang="ko-KR" sz="1500" i="1">
                                  <a:latin typeface="Cambria Math" panose="02040503050406030204" pitchFamily="18" charset="0"/>
                                </a:rPr>
                                <m:t>2</m:t>
                              </m:r>
                            </m:sup>
                          </m:sSup>
                        </m:e>
                      </m:nary>
                    </m:oMath>
                  </m:oMathPara>
                </a14:m>
                <a:endParaRPr lang="ko-KR" altLang="en-US" sz="1500" dirty="0"/>
              </a:p>
            </p:txBody>
          </p:sp>
        </mc:Choice>
        <mc:Fallback xmlns="">
          <p:sp>
            <p:nvSpPr>
              <p:cNvPr id="14" name="TextBox 13">
                <a:extLst>
                  <a:ext uri="{FF2B5EF4-FFF2-40B4-BE49-F238E27FC236}">
                    <a16:creationId xmlns:a16="http://schemas.microsoft.com/office/drawing/2014/main" id="{306DE361-6D62-4C97-9C19-E0992DEA6AF7}"/>
                  </a:ext>
                </a:extLst>
              </p:cNvPr>
              <p:cNvSpPr txBox="1">
                <a:spLocks noRot="1" noChangeAspect="1" noMove="1" noResize="1" noEditPoints="1" noAdjustHandles="1" noChangeArrowheads="1" noChangeShapeType="1" noTextEdit="1"/>
              </p:cNvSpPr>
              <p:nvPr/>
            </p:nvSpPr>
            <p:spPr>
              <a:xfrm>
                <a:off x="1036433" y="1214439"/>
                <a:ext cx="2769156" cy="867225"/>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519D5BF1-B7B8-41EA-8BB6-A5B008092FB9}"/>
                  </a:ext>
                </a:extLst>
              </p:cNvPr>
              <p:cNvSpPr txBox="1"/>
              <p:nvPr/>
            </p:nvSpPr>
            <p:spPr>
              <a:xfrm>
                <a:off x="3177272" y="1802575"/>
                <a:ext cx="2495042" cy="199542"/>
              </a:xfrm>
              <a:prstGeom prst="rect">
                <a:avLst/>
              </a:prstGeom>
              <a:noFill/>
            </p:spPr>
            <p:txBody>
              <a:bodyPr wrap="none" lIns="0" tIns="0" rIns="0" bIns="0" rtlCol="0">
                <a:spAutoFit/>
              </a:bodyPr>
              <a:lstStyle/>
              <a:p>
                <a14:m>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𝑧</m:t>
                        </m:r>
                      </m:e>
                      <m:sub>
                        <m:r>
                          <a:rPr lang="en-US" altLang="ko-KR" sz="1200" i="1">
                            <a:latin typeface="Cambria Math" panose="02040503050406030204" pitchFamily="18" charset="0"/>
                          </a:rPr>
                          <m:t>𝑘</m:t>
                        </m:r>
                      </m:sub>
                    </m:sSub>
                  </m:oMath>
                </a14:m>
                <a:r>
                  <a:rPr lang="en-US" altLang="ko-KR" sz="1200" dirty="0"/>
                  <a:t> : output neuron’s value , </a:t>
                </a:r>
                <a14:m>
                  <m:oMath xmlns:m="http://schemas.openxmlformats.org/officeDocument/2006/math">
                    <m:r>
                      <a:rPr lang="ko-KR" altLang="en-US" sz="1200" i="1">
                        <a:latin typeface="Cambria Math" panose="02040503050406030204" pitchFamily="18" charset="0"/>
                      </a:rPr>
                      <m:t>𝜎</m:t>
                    </m:r>
                  </m:oMath>
                </a14:m>
                <a:r>
                  <a:rPr lang="en-US" altLang="ko-KR" sz="1200" dirty="0"/>
                  <a:t>(</a:t>
                </a:r>
                <a14:m>
                  <m:oMath xmlns:m="http://schemas.openxmlformats.org/officeDocument/2006/math">
                    <m:r>
                      <a:rPr lang="en-US" altLang="ko-KR" sz="1200" i="1">
                        <a:latin typeface="Cambria Math" panose="02040503050406030204" pitchFamily="18" charset="0"/>
                      </a:rPr>
                      <m:t>𝑊𝑘𝑗</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𝑦</m:t>
                        </m:r>
                      </m:e>
                      <m:sub>
                        <m:r>
                          <a:rPr lang="en-US" altLang="ko-KR" sz="1200" i="1">
                            <a:latin typeface="Cambria Math" panose="02040503050406030204" pitchFamily="18" charset="0"/>
                          </a:rPr>
                          <m:t>𝑗</m:t>
                        </m:r>
                      </m:sub>
                    </m:sSub>
                  </m:oMath>
                </a14:m>
                <a:r>
                  <a:rPr lang="en-US" altLang="ko-KR" sz="1200" dirty="0"/>
                  <a:t>) </a:t>
                </a:r>
                <a:endParaRPr lang="ko-KR" altLang="en-US" sz="1200" dirty="0"/>
              </a:p>
            </p:txBody>
          </p:sp>
        </mc:Choice>
        <mc:Fallback xmlns="">
          <p:sp>
            <p:nvSpPr>
              <p:cNvPr id="15" name="TextBox 14">
                <a:extLst>
                  <a:ext uri="{FF2B5EF4-FFF2-40B4-BE49-F238E27FC236}">
                    <a16:creationId xmlns:a16="http://schemas.microsoft.com/office/drawing/2014/main" id="{519D5BF1-B7B8-41EA-8BB6-A5B008092FB9}"/>
                  </a:ext>
                </a:extLst>
              </p:cNvPr>
              <p:cNvSpPr txBox="1">
                <a:spLocks noRot="1" noChangeAspect="1" noMove="1" noResize="1" noEditPoints="1" noAdjustHandles="1" noChangeArrowheads="1" noChangeShapeType="1" noTextEdit="1"/>
              </p:cNvSpPr>
              <p:nvPr/>
            </p:nvSpPr>
            <p:spPr>
              <a:xfrm>
                <a:off x="4236363" y="1260433"/>
                <a:ext cx="3332066" cy="266035"/>
              </a:xfrm>
              <a:prstGeom prst="rect">
                <a:avLst/>
              </a:prstGeom>
              <a:blipFill>
                <a:blip r:embed="rId6"/>
                <a:stretch>
                  <a:fillRect l="-1645" t="-23256" r="-2559" b="-4186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72756308-18D1-403B-9D85-EF27159AA2CB}"/>
                  </a:ext>
                </a:extLst>
              </p:cNvPr>
              <p:cNvSpPr txBox="1"/>
              <p:nvPr/>
            </p:nvSpPr>
            <p:spPr>
              <a:xfrm>
                <a:off x="3177274" y="1583415"/>
                <a:ext cx="1108509" cy="184666"/>
              </a:xfrm>
              <a:prstGeom prst="rect">
                <a:avLst/>
              </a:prstGeom>
              <a:noFill/>
            </p:spPr>
            <p:txBody>
              <a:bodyPr wrap="none" lIns="0" tIns="0" rIns="0" bIns="0" rtlCol="0">
                <a:spAutoFit/>
              </a:bodyPr>
              <a:lstStyle/>
              <a:p>
                <a14:m>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𝑡</m:t>
                        </m:r>
                      </m:e>
                      <m:sub>
                        <m:r>
                          <a:rPr lang="en-US" altLang="ko-KR" sz="1200" i="1">
                            <a:latin typeface="Cambria Math" panose="02040503050406030204" pitchFamily="18" charset="0"/>
                          </a:rPr>
                          <m:t>𝑘</m:t>
                        </m:r>
                      </m:sub>
                    </m:sSub>
                  </m:oMath>
                </a14:m>
                <a:r>
                  <a:rPr lang="ko-KR" altLang="en-US" sz="1200" dirty="0"/>
                  <a:t> </a:t>
                </a:r>
                <a:r>
                  <a:rPr lang="en-US" altLang="ko-KR" sz="1200" dirty="0"/>
                  <a:t>: target answer</a:t>
                </a:r>
                <a:endParaRPr lang="ko-KR" altLang="en-US" sz="1200" dirty="0"/>
              </a:p>
            </p:txBody>
          </p:sp>
        </mc:Choice>
        <mc:Fallback xmlns="">
          <p:sp>
            <p:nvSpPr>
              <p:cNvPr id="16" name="TextBox 15">
                <a:extLst>
                  <a:ext uri="{FF2B5EF4-FFF2-40B4-BE49-F238E27FC236}">
                    <a16:creationId xmlns:a16="http://schemas.microsoft.com/office/drawing/2014/main" id="{72756308-18D1-403B-9D85-EF27159AA2CB}"/>
                  </a:ext>
                </a:extLst>
              </p:cNvPr>
              <p:cNvSpPr txBox="1">
                <a:spLocks noRot="1" noChangeAspect="1" noMove="1" noResize="1" noEditPoints="1" noAdjustHandles="1" noChangeArrowheads="1" noChangeShapeType="1" noTextEdit="1"/>
              </p:cNvSpPr>
              <p:nvPr/>
            </p:nvSpPr>
            <p:spPr>
              <a:xfrm>
                <a:off x="4236365" y="968220"/>
                <a:ext cx="1480085" cy="246221"/>
              </a:xfrm>
              <a:prstGeom prst="rect">
                <a:avLst/>
              </a:prstGeom>
              <a:blipFill>
                <a:blip r:embed="rId7"/>
                <a:stretch>
                  <a:fillRect l="-4527" t="-27500" r="-6996" b="-50000"/>
                </a:stretch>
              </a:blipFill>
            </p:spPr>
            <p:txBody>
              <a:bodyPr/>
              <a:lstStyle/>
              <a:p>
                <a:r>
                  <a:rPr lang="ko-KR" altLang="en-US">
                    <a:noFill/>
                  </a:rPr>
                  <a:t> </a:t>
                </a:r>
              </a:p>
            </p:txBody>
          </p:sp>
        </mc:Fallback>
      </mc:AlternateContent>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40</a:t>
            </a:fld>
            <a:endParaRPr lang="en-US" altLang="ko-KR" dirty="0"/>
          </a:p>
        </p:txBody>
      </p:sp>
      <p:sp>
        <p:nvSpPr>
          <p:cNvPr id="10" name="제목 7">
            <a:extLst>
              <a:ext uri="{FF2B5EF4-FFF2-40B4-BE49-F238E27FC236}">
                <a16:creationId xmlns:a16="http://schemas.microsoft.com/office/drawing/2014/main" xmlns="" id="{7EA0A14D-48FE-4935-A4E9-BBDDF8F256B0}"/>
              </a:ext>
            </a:extLst>
          </p:cNvPr>
          <p:cNvSpPr>
            <a:spLocks noGrp="1"/>
          </p:cNvSpPr>
          <p:nvPr>
            <p:ph type="title"/>
          </p:nvPr>
        </p:nvSpPr>
        <p:spPr>
          <a:xfrm>
            <a:off x="633845" y="365760"/>
            <a:ext cx="7886700" cy="1325562"/>
          </a:xfrm>
        </p:spPr>
        <p:txBody>
          <a:bodyPr/>
          <a:lstStyle/>
          <a:p>
            <a:r>
              <a:rPr lang="en-US" altLang="ko-KR" b="1" dirty="0"/>
              <a:t>Backpropagation Algorithm</a:t>
            </a:r>
            <a:endParaRPr lang="ko-KR" altLang="en-US" b="1" dirty="0"/>
          </a:p>
        </p:txBody>
      </p:sp>
    </p:spTree>
    <p:extLst>
      <p:ext uri="{BB962C8B-B14F-4D97-AF65-F5344CB8AC3E}">
        <p14:creationId xmlns:p14="http://schemas.microsoft.com/office/powerpoint/2010/main" val="3887495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CB9ED863-86FF-4612-A36A-0C8F7054CEC2}"/>
                  </a:ext>
                </a:extLst>
              </p:cNvPr>
              <p:cNvSpPr txBox="1"/>
              <p:nvPr/>
            </p:nvSpPr>
            <p:spPr>
              <a:xfrm>
                <a:off x="377274" y="2610745"/>
                <a:ext cx="6913537" cy="715581"/>
              </a:xfrm>
              <a:prstGeom prst="rect">
                <a:avLst/>
              </a:prstGeom>
              <a:noFill/>
            </p:spPr>
            <p:txBody>
              <a:bodyPr wrap="square" rtlCol="0">
                <a:spAutoFit/>
              </a:bodyPr>
              <a:lstStyle/>
              <a:p>
                <a14:m>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𝑧</m:t>
                        </m:r>
                      </m:e>
                      <m:sub>
                        <m:r>
                          <a:rPr lang="en-US" altLang="ko-KR" sz="1350" i="1">
                            <a:latin typeface="Cambria Math" panose="02040503050406030204" pitchFamily="18" charset="0"/>
                          </a:rPr>
                          <m:t>𝑘</m:t>
                        </m:r>
                      </m:sub>
                    </m:sSub>
                  </m:oMath>
                </a14:m>
                <a:r>
                  <a:rPr lang="en-US" altLang="ko-KR" sz="1350" dirty="0"/>
                  <a:t> is only changed by the weight associated with the output neuron. </a:t>
                </a:r>
                <a:br>
                  <a:rPr lang="en-US" altLang="ko-KR" sz="1350" dirty="0"/>
                </a:br>
                <a:r>
                  <a:rPr lang="en-US" altLang="ko-KR" sz="1350" dirty="0"/>
                  <a:t>That is, the weight of the other output neurons does not affect the outcome of the neurons, so it is safe to think and remove the Sigma symbol.</a:t>
                </a:r>
              </a:p>
            </p:txBody>
          </p:sp>
        </mc:Choice>
        <mc:Fallback xmlns="">
          <p:sp>
            <p:nvSpPr>
              <p:cNvPr id="4" name="TextBox 3">
                <a:extLst>
                  <a:ext uri="{FF2B5EF4-FFF2-40B4-BE49-F238E27FC236}">
                    <a16:creationId xmlns:a16="http://schemas.microsoft.com/office/drawing/2014/main" id="{CB9ED863-86FF-4612-A36A-0C8F7054CEC2}"/>
                  </a:ext>
                </a:extLst>
              </p:cNvPr>
              <p:cNvSpPr txBox="1">
                <a:spLocks noRot="1" noChangeAspect="1" noMove="1" noResize="1" noEditPoints="1" noAdjustHandles="1" noChangeArrowheads="1" noChangeShapeType="1" noTextEdit="1"/>
              </p:cNvSpPr>
              <p:nvPr/>
            </p:nvSpPr>
            <p:spPr>
              <a:xfrm>
                <a:off x="503032" y="2337993"/>
                <a:ext cx="9218049" cy="946991"/>
              </a:xfrm>
              <a:prstGeom prst="rect">
                <a:avLst/>
              </a:prstGeom>
              <a:blipFill>
                <a:blip r:embed="rId2"/>
                <a:stretch>
                  <a:fillRect l="-595" t="-3871" r="-661" b="-709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EEF41665-9316-44B5-9B26-4EF797D44DE6}"/>
                  </a:ext>
                </a:extLst>
              </p:cNvPr>
              <p:cNvSpPr txBox="1"/>
              <p:nvPr/>
            </p:nvSpPr>
            <p:spPr>
              <a:xfrm>
                <a:off x="377275" y="1907445"/>
                <a:ext cx="2010230" cy="6503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500" i="1">
                          <a:latin typeface="Cambria Math" panose="02040503050406030204" pitchFamily="18" charset="0"/>
                        </a:rPr>
                        <m:t>𝐽</m:t>
                      </m:r>
                      <m:r>
                        <a:rPr lang="en-US" altLang="ko-KR" sz="1500" i="1">
                          <a:latin typeface="Cambria Math" panose="02040503050406030204" pitchFamily="18" charset="0"/>
                        </a:rPr>
                        <m:t>(</m:t>
                      </m:r>
                      <m:r>
                        <a:rPr lang="en-US" altLang="ko-KR" sz="1500" i="1">
                          <a:latin typeface="Cambria Math" panose="02040503050406030204" pitchFamily="18" charset="0"/>
                        </a:rPr>
                        <m:t>𝑊</m:t>
                      </m:r>
                      <m:r>
                        <a:rPr lang="en-US" altLang="ko-KR" sz="1500" i="1">
                          <a:latin typeface="Cambria Math" panose="02040503050406030204" pitchFamily="18" charset="0"/>
                        </a:rPr>
                        <m:t>)=</m:t>
                      </m:r>
                      <m:f>
                        <m:fPr>
                          <m:ctrlPr>
                            <a:rPr lang="en-US" altLang="ko-KR" sz="1500" i="1">
                              <a:latin typeface="Cambria Math" panose="02040503050406030204" pitchFamily="18" charset="0"/>
                            </a:rPr>
                          </m:ctrlPr>
                        </m:fPr>
                        <m:num>
                          <m:r>
                            <a:rPr lang="en-US" altLang="ko-KR" sz="1500" i="1">
                              <a:latin typeface="Cambria Math" panose="02040503050406030204" pitchFamily="18" charset="0"/>
                            </a:rPr>
                            <m:t>1</m:t>
                          </m:r>
                        </m:num>
                        <m:den>
                          <m:r>
                            <a:rPr lang="en-US" altLang="ko-KR" sz="1500" i="1">
                              <a:latin typeface="Cambria Math" panose="02040503050406030204" pitchFamily="18" charset="0"/>
                            </a:rPr>
                            <m:t>2</m:t>
                          </m:r>
                        </m:den>
                      </m:f>
                      <m:nary>
                        <m:naryPr>
                          <m:chr m:val="∑"/>
                          <m:ctrlPr>
                            <a:rPr lang="en-US" altLang="ko-KR" sz="1500" i="1">
                              <a:latin typeface="Cambria Math" panose="02040503050406030204" pitchFamily="18" charset="0"/>
                            </a:rPr>
                          </m:ctrlPr>
                        </m:naryPr>
                        <m:sub>
                          <m:r>
                            <a:rPr lang="en-US" altLang="ko-KR" sz="1500" i="1">
                              <a:latin typeface="Cambria Math" panose="02040503050406030204" pitchFamily="18" charset="0"/>
                            </a:rPr>
                            <m:t>𝑘</m:t>
                          </m:r>
                          <m:r>
                            <a:rPr lang="en-US" altLang="ko-KR" sz="1500" i="1">
                              <a:latin typeface="Cambria Math" panose="02040503050406030204" pitchFamily="18" charset="0"/>
                            </a:rPr>
                            <m:t>=1</m:t>
                          </m:r>
                        </m:sub>
                        <m:sup>
                          <m:r>
                            <a:rPr lang="en-US" altLang="ko-KR" sz="1500" i="1">
                              <a:latin typeface="Cambria Math" panose="02040503050406030204" pitchFamily="18" charset="0"/>
                            </a:rPr>
                            <m:t>𝐶</m:t>
                          </m:r>
                        </m:sup>
                        <m:e>
                          <m:sSup>
                            <m:sSupPr>
                              <m:ctrlPr>
                                <a:rPr lang="en-US" altLang="ko-KR" sz="1500" i="1">
                                  <a:latin typeface="Cambria Math" panose="02040503050406030204" pitchFamily="18" charset="0"/>
                                </a:rPr>
                              </m:ctrlPr>
                            </m:sSupPr>
                            <m:e>
                              <m:r>
                                <a:rPr lang="en-US" altLang="ko-KR" sz="1500" i="1">
                                  <a:latin typeface="Cambria Math" panose="02040503050406030204" pitchFamily="18" charset="0"/>
                                </a:rPr>
                                <m:t>(</m:t>
                              </m:r>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𝑡</m:t>
                                  </m:r>
                                </m:e>
                                <m:sub>
                                  <m:r>
                                    <a:rPr lang="en-US" altLang="ko-KR" sz="1500" i="1">
                                      <a:latin typeface="Cambria Math" panose="02040503050406030204" pitchFamily="18" charset="0"/>
                                    </a:rPr>
                                    <m:t>𝑘</m:t>
                                  </m:r>
                                </m:sub>
                              </m:sSub>
                              <m:r>
                                <a:rPr lang="en-US" altLang="ko-KR" sz="1500" i="1">
                                  <a:latin typeface="Cambria Math" panose="02040503050406030204" pitchFamily="18" charset="0"/>
                                </a:rPr>
                                <m:t>−</m:t>
                              </m:r>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𝑧</m:t>
                                  </m:r>
                                </m:e>
                                <m:sub>
                                  <m:r>
                                    <a:rPr lang="en-US" altLang="ko-KR" sz="1500" i="1">
                                      <a:latin typeface="Cambria Math" panose="02040503050406030204" pitchFamily="18" charset="0"/>
                                    </a:rPr>
                                    <m:t>𝑘</m:t>
                                  </m:r>
                                </m:sub>
                              </m:sSub>
                              <m:r>
                                <a:rPr lang="en-US" altLang="ko-KR" sz="1500" i="1">
                                  <a:latin typeface="Cambria Math" panose="02040503050406030204" pitchFamily="18" charset="0"/>
                                </a:rPr>
                                <m:t> )</m:t>
                              </m:r>
                            </m:e>
                            <m:sup>
                              <m:r>
                                <a:rPr lang="en-US" altLang="ko-KR" sz="1500" i="1">
                                  <a:latin typeface="Cambria Math" panose="02040503050406030204" pitchFamily="18" charset="0"/>
                                </a:rPr>
                                <m:t>2</m:t>
                              </m:r>
                            </m:sup>
                          </m:sSup>
                        </m:e>
                      </m:nary>
                    </m:oMath>
                  </m:oMathPara>
                </a14:m>
                <a:endParaRPr lang="ko-KR" altLang="en-US" sz="1500" dirty="0"/>
              </a:p>
            </p:txBody>
          </p:sp>
        </mc:Choice>
        <mc:Fallback xmlns="">
          <p:sp>
            <p:nvSpPr>
              <p:cNvPr id="6" name="TextBox 5">
                <a:extLst>
                  <a:ext uri="{FF2B5EF4-FFF2-40B4-BE49-F238E27FC236}">
                    <a16:creationId xmlns:a16="http://schemas.microsoft.com/office/drawing/2014/main" id="{EEF41665-9316-44B5-9B26-4EF797D44DE6}"/>
                  </a:ext>
                </a:extLst>
              </p:cNvPr>
              <p:cNvSpPr txBox="1">
                <a:spLocks noRot="1" noChangeAspect="1" noMove="1" noResize="1" noEditPoints="1" noAdjustHandles="1" noChangeArrowheads="1" noChangeShapeType="1" noTextEdit="1"/>
              </p:cNvSpPr>
              <p:nvPr/>
            </p:nvSpPr>
            <p:spPr>
              <a:xfrm>
                <a:off x="503033" y="1400260"/>
                <a:ext cx="2769156" cy="867225"/>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4318D887-E70D-4007-A634-8707881F1184}"/>
                  </a:ext>
                </a:extLst>
              </p:cNvPr>
              <p:cNvSpPr txBox="1"/>
              <p:nvPr/>
            </p:nvSpPr>
            <p:spPr>
              <a:xfrm>
                <a:off x="4915163" y="5571526"/>
                <a:ext cx="2482474" cy="349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100" i="1">
                              <a:solidFill>
                                <a:schemeClr val="tx1">
                                  <a:lumMod val="65000"/>
                                  <a:lumOff val="35000"/>
                                </a:schemeClr>
                              </a:solidFill>
                              <a:latin typeface="Cambria Math" panose="02040503050406030204" pitchFamily="18" charset="0"/>
                            </a:rPr>
                          </m:ctrlPr>
                        </m:sSubPr>
                        <m:e>
                          <m:r>
                            <a:rPr lang="ko-KR" altLang="en-US" sz="2100" i="1">
                              <a:solidFill>
                                <a:schemeClr val="tx1">
                                  <a:lumMod val="65000"/>
                                  <a:lumOff val="35000"/>
                                </a:schemeClr>
                              </a:solidFill>
                              <a:latin typeface="Cambria Math" panose="02040503050406030204" pitchFamily="18" charset="0"/>
                            </a:rPr>
                            <m:t>𝜂</m:t>
                          </m:r>
                          <m:d>
                            <m:dPr>
                              <m:ctrlPr>
                                <a:rPr lang="en-US" altLang="ko-KR" sz="2100" i="1">
                                  <a:solidFill>
                                    <a:schemeClr val="tx1">
                                      <a:lumMod val="65000"/>
                                      <a:lumOff val="35000"/>
                                    </a:schemeClr>
                                  </a:solidFill>
                                  <a:latin typeface="Cambria Math" panose="02040503050406030204" pitchFamily="18" charset="0"/>
                                </a:rPr>
                              </m:ctrlPr>
                            </m:dPr>
                            <m:e>
                              <m:sSub>
                                <m:sSubPr>
                                  <m:ctrlPr>
                                    <a:rPr lang="en-US" altLang="ko-KR" sz="2100" i="1">
                                      <a:solidFill>
                                        <a:schemeClr val="tx1">
                                          <a:lumMod val="65000"/>
                                          <a:lumOff val="35000"/>
                                        </a:schemeClr>
                                      </a:solidFill>
                                      <a:latin typeface="Cambria Math" panose="02040503050406030204" pitchFamily="18" charset="0"/>
                                    </a:rPr>
                                  </m:ctrlPr>
                                </m:sSubPr>
                                <m:e>
                                  <m:r>
                                    <a:rPr lang="en-US" altLang="ko-KR" sz="2100" i="1">
                                      <a:solidFill>
                                        <a:schemeClr val="tx1">
                                          <a:lumMod val="65000"/>
                                          <a:lumOff val="35000"/>
                                        </a:schemeClr>
                                      </a:solidFill>
                                      <a:latin typeface="Cambria Math" panose="02040503050406030204" pitchFamily="18" charset="0"/>
                                    </a:rPr>
                                    <m:t>𝑡</m:t>
                                  </m:r>
                                </m:e>
                                <m:sub>
                                  <m:r>
                                    <a:rPr lang="en-US" altLang="ko-KR" sz="2100" i="1">
                                      <a:solidFill>
                                        <a:schemeClr val="tx1">
                                          <a:lumMod val="65000"/>
                                          <a:lumOff val="35000"/>
                                        </a:schemeClr>
                                      </a:solidFill>
                                      <a:latin typeface="Cambria Math" panose="02040503050406030204" pitchFamily="18" charset="0"/>
                                    </a:rPr>
                                    <m:t>𝑘</m:t>
                                  </m:r>
                                </m:sub>
                              </m:sSub>
                              <m:r>
                                <a:rPr lang="en-US" altLang="ko-KR" sz="2100">
                                  <a:solidFill>
                                    <a:schemeClr val="tx1">
                                      <a:lumMod val="65000"/>
                                      <a:lumOff val="35000"/>
                                    </a:schemeClr>
                                  </a:solidFill>
                                  <a:latin typeface="Cambria Math" panose="02040503050406030204" pitchFamily="18" charset="0"/>
                                </a:rPr>
                                <m:t>−</m:t>
                              </m:r>
                              <m:sSub>
                                <m:sSubPr>
                                  <m:ctrlPr>
                                    <a:rPr lang="en-US" altLang="ko-KR" sz="2100" i="1">
                                      <a:solidFill>
                                        <a:schemeClr val="tx1">
                                          <a:lumMod val="65000"/>
                                          <a:lumOff val="35000"/>
                                        </a:schemeClr>
                                      </a:solidFill>
                                      <a:latin typeface="Cambria Math" panose="02040503050406030204" pitchFamily="18" charset="0"/>
                                    </a:rPr>
                                  </m:ctrlPr>
                                </m:sSubPr>
                                <m:e>
                                  <m:r>
                                    <a:rPr lang="en-US" altLang="ko-KR" sz="2100" i="1">
                                      <a:solidFill>
                                        <a:schemeClr val="tx1">
                                          <a:lumMod val="65000"/>
                                          <a:lumOff val="35000"/>
                                        </a:schemeClr>
                                      </a:solidFill>
                                      <a:latin typeface="Cambria Math" panose="02040503050406030204" pitchFamily="18" charset="0"/>
                                    </a:rPr>
                                    <m:t>𝑧</m:t>
                                  </m:r>
                                </m:e>
                                <m:sub>
                                  <m:r>
                                    <a:rPr lang="en-US" altLang="ko-KR" sz="2100" i="1">
                                      <a:solidFill>
                                        <a:schemeClr val="tx1">
                                          <a:lumMod val="65000"/>
                                          <a:lumOff val="35000"/>
                                        </a:schemeClr>
                                      </a:solidFill>
                                      <a:latin typeface="Cambria Math" panose="02040503050406030204" pitchFamily="18" charset="0"/>
                                    </a:rPr>
                                    <m:t>𝑘</m:t>
                                  </m:r>
                                </m:sub>
                              </m:sSub>
                            </m:e>
                          </m:d>
                          <m:sSup>
                            <m:sSupPr>
                              <m:ctrlPr>
                                <a:rPr lang="en-US" altLang="ko-KR" sz="2100" i="1">
                                  <a:solidFill>
                                    <a:schemeClr val="tx1">
                                      <a:lumMod val="65000"/>
                                      <a:lumOff val="35000"/>
                                    </a:schemeClr>
                                  </a:solidFill>
                                  <a:latin typeface="Cambria Math" panose="02040503050406030204" pitchFamily="18" charset="0"/>
                                </a:rPr>
                              </m:ctrlPr>
                            </m:sSupPr>
                            <m:e>
                              <m:r>
                                <a:rPr lang="en-US" altLang="ko-KR" sz="2100" i="1">
                                  <a:solidFill>
                                    <a:schemeClr val="tx1">
                                      <a:lumMod val="65000"/>
                                      <a:lumOff val="35000"/>
                                    </a:schemeClr>
                                  </a:solidFill>
                                  <a:latin typeface="Cambria Math" panose="02040503050406030204" pitchFamily="18" charset="0"/>
                                </a:rPr>
                                <m:t>𝑓</m:t>
                              </m:r>
                            </m:e>
                            <m:sup>
                              <m:r>
                                <a:rPr lang="en-US" altLang="ko-KR" sz="2100" i="1">
                                  <a:solidFill>
                                    <a:schemeClr val="tx1">
                                      <a:lumMod val="65000"/>
                                      <a:lumOff val="35000"/>
                                    </a:schemeClr>
                                  </a:solidFill>
                                  <a:latin typeface="Cambria Math" panose="02040503050406030204" pitchFamily="18" charset="0"/>
                                </a:rPr>
                                <m:t>′</m:t>
                              </m:r>
                            </m:sup>
                          </m:sSup>
                          <m:d>
                            <m:dPr>
                              <m:ctrlPr>
                                <a:rPr lang="en-US" altLang="ko-KR" sz="2100" i="1">
                                  <a:solidFill>
                                    <a:schemeClr val="tx1">
                                      <a:lumMod val="65000"/>
                                      <a:lumOff val="35000"/>
                                    </a:schemeClr>
                                  </a:solidFill>
                                  <a:latin typeface="Cambria Math" panose="02040503050406030204" pitchFamily="18" charset="0"/>
                                </a:rPr>
                              </m:ctrlPr>
                            </m:dPr>
                            <m:e>
                              <m:sSub>
                                <m:sSubPr>
                                  <m:ctrlPr>
                                    <a:rPr lang="en-US" altLang="ko-KR" sz="2100" i="1">
                                      <a:solidFill>
                                        <a:schemeClr val="tx1">
                                          <a:lumMod val="65000"/>
                                          <a:lumOff val="35000"/>
                                        </a:schemeClr>
                                      </a:solidFill>
                                      <a:latin typeface="Cambria Math" panose="02040503050406030204" pitchFamily="18" charset="0"/>
                                    </a:rPr>
                                  </m:ctrlPr>
                                </m:sSubPr>
                                <m:e>
                                  <m:r>
                                    <a:rPr lang="en-US" altLang="ko-KR" sz="2100" i="1">
                                      <a:solidFill>
                                        <a:schemeClr val="tx1">
                                          <a:lumMod val="65000"/>
                                          <a:lumOff val="35000"/>
                                        </a:schemeClr>
                                      </a:solidFill>
                                      <a:latin typeface="Cambria Math" panose="02040503050406030204" pitchFamily="18" charset="0"/>
                                    </a:rPr>
                                    <m:t>𝑛𝑒𝑡</m:t>
                                  </m:r>
                                </m:e>
                                <m:sub>
                                  <m:r>
                                    <a:rPr lang="en-US" altLang="ko-KR" sz="2100" i="1">
                                      <a:solidFill>
                                        <a:schemeClr val="tx1">
                                          <a:lumMod val="65000"/>
                                          <a:lumOff val="35000"/>
                                        </a:schemeClr>
                                      </a:solidFill>
                                      <a:latin typeface="Cambria Math" panose="02040503050406030204" pitchFamily="18" charset="0"/>
                                    </a:rPr>
                                    <m:t>𝑘</m:t>
                                  </m:r>
                                </m:sub>
                              </m:sSub>
                            </m:e>
                          </m:d>
                          <m:r>
                            <a:rPr lang="en-US" altLang="ko-KR" sz="2100" i="1">
                              <a:solidFill>
                                <a:schemeClr val="tx1">
                                  <a:lumMod val="65000"/>
                                  <a:lumOff val="35000"/>
                                </a:schemeClr>
                              </a:solidFill>
                              <a:latin typeface="Cambria Math" panose="02040503050406030204" pitchFamily="18" charset="0"/>
                            </a:rPr>
                            <m:t>𝑦</m:t>
                          </m:r>
                        </m:e>
                        <m:sub>
                          <m:r>
                            <a:rPr lang="en-US" altLang="ko-KR" sz="2100" i="1">
                              <a:solidFill>
                                <a:schemeClr val="tx1">
                                  <a:lumMod val="65000"/>
                                  <a:lumOff val="35000"/>
                                </a:schemeClr>
                              </a:solidFill>
                              <a:latin typeface="Cambria Math" panose="02040503050406030204" pitchFamily="18" charset="0"/>
                            </a:rPr>
                            <m:t>𝑗</m:t>
                          </m:r>
                        </m:sub>
                      </m:sSub>
                    </m:oMath>
                  </m:oMathPara>
                </a14:m>
                <a:endParaRPr lang="ko-KR" altLang="en-US" sz="2100" dirty="0">
                  <a:solidFill>
                    <a:schemeClr val="tx1">
                      <a:lumMod val="65000"/>
                      <a:lumOff val="35000"/>
                    </a:schemeClr>
                  </a:solidFill>
                </a:endParaRPr>
              </a:p>
            </p:txBody>
          </p:sp>
        </mc:Choice>
        <mc:Fallback xmlns="">
          <p:sp>
            <p:nvSpPr>
              <p:cNvPr id="19" name="TextBox 18">
                <a:extLst>
                  <a:ext uri="{FF2B5EF4-FFF2-40B4-BE49-F238E27FC236}">
                    <a16:creationId xmlns:a16="http://schemas.microsoft.com/office/drawing/2014/main" id="{4318D887-E70D-4007-A634-8707881F1184}"/>
                  </a:ext>
                </a:extLst>
              </p:cNvPr>
              <p:cNvSpPr txBox="1">
                <a:spLocks noRot="1" noChangeAspect="1" noMove="1" noResize="1" noEditPoints="1" noAdjustHandles="1" noChangeArrowheads="1" noChangeShapeType="1" noTextEdit="1"/>
              </p:cNvSpPr>
              <p:nvPr/>
            </p:nvSpPr>
            <p:spPr>
              <a:xfrm>
                <a:off x="6553551" y="6285700"/>
                <a:ext cx="3310585" cy="465577"/>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197C1C2C-177B-42E0-9DAC-461643101CB0}"/>
                  </a:ext>
                </a:extLst>
              </p:cNvPr>
              <p:cNvSpPr txBox="1"/>
              <p:nvPr/>
            </p:nvSpPr>
            <p:spPr>
              <a:xfrm>
                <a:off x="2898666" y="2151989"/>
                <a:ext cx="2495042" cy="199542"/>
              </a:xfrm>
              <a:prstGeom prst="rect">
                <a:avLst/>
              </a:prstGeom>
              <a:noFill/>
            </p:spPr>
            <p:txBody>
              <a:bodyPr wrap="none" lIns="0" tIns="0" rIns="0" bIns="0" rtlCol="0">
                <a:spAutoFit/>
              </a:bodyPr>
              <a:lstStyle/>
              <a:p>
                <a14:m>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𝑧</m:t>
                        </m:r>
                      </m:e>
                      <m:sub>
                        <m:r>
                          <a:rPr lang="en-US" altLang="ko-KR" sz="1200" i="1">
                            <a:latin typeface="Cambria Math" panose="02040503050406030204" pitchFamily="18" charset="0"/>
                          </a:rPr>
                          <m:t>𝑘</m:t>
                        </m:r>
                      </m:sub>
                    </m:sSub>
                  </m:oMath>
                </a14:m>
                <a:r>
                  <a:rPr lang="en-US" altLang="ko-KR" sz="1200" dirty="0"/>
                  <a:t> : output neuron’s value , </a:t>
                </a:r>
                <a14:m>
                  <m:oMath xmlns:m="http://schemas.openxmlformats.org/officeDocument/2006/math">
                    <m:r>
                      <a:rPr lang="ko-KR" altLang="en-US" sz="1200" i="1">
                        <a:latin typeface="Cambria Math" panose="02040503050406030204" pitchFamily="18" charset="0"/>
                      </a:rPr>
                      <m:t>𝜎</m:t>
                    </m:r>
                  </m:oMath>
                </a14:m>
                <a:r>
                  <a:rPr lang="en-US" altLang="ko-KR" sz="1200" dirty="0"/>
                  <a:t>(</a:t>
                </a:r>
                <a14:m>
                  <m:oMath xmlns:m="http://schemas.openxmlformats.org/officeDocument/2006/math">
                    <m:r>
                      <a:rPr lang="en-US" altLang="ko-KR" sz="1200" i="1">
                        <a:latin typeface="Cambria Math" panose="02040503050406030204" pitchFamily="18" charset="0"/>
                      </a:rPr>
                      <m:t>𝑊𝑘𝑗</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𝑦</m:t>
                        </m:r>
                      </m:e>
                      <m:sub>
                        <m:r>
                          <a:rPr lang="en-US" altLang="ko-KR" sz="1200" i="1">
                            <a:latin typeface="Cambria Math" panose="02040503050406030204" pitchFamily="18" charset="0"/>
                          </a:rPr>
                          <m:t>𝑗</m:t>
                        </m:r>
                      </m:sub>
                    </m:sSub>
                  </m:oMath>
                </a14:m>
                <a:r>
                  <a:rPr lang="en-US" altLang="ko-KR" sz="1200" dirty="0"/>
                  <a:t>) </a:t>
                </a:r>
                <a:endParaRPr lang="ko-KR" altLang="en-US" sz="1200" dirty="0"/>
              </a:p>
            </p:txBody>
          </p:sp>
        </mc:Choice>
        <mc:Fallback xmlns="">
          <p:sp>
            <p:nvSpPr>
              <p:cNvPr id="22" name="TextBox 21">
                <a:extLst>
                  <a:ext uri="{FF2B5EF4-FFF2-40B4-BE49-F238E27FC236}">
                    <a16:creationId xmlns:a16="http://schemas.microsoft.com/office/drawing/2014/main" id="{197C1C2C-177B-42E0-9DAC-461643101CB0}"/>
                  </a:ext>
                </a:extLst>
              </p:cNvPr>
              <p:cNvSpPr txBox="1">
                <a:spLocks noRot="1" noChangeAspect="1" noMove="1" noResize="1" noEditPoints="1" noAdjustHandles="1" noChangeArrowheads="1" noChangeShapeType="1" noTextEdit="1"/>
              </p:cNvSpPr>
              <p:nvPr/>
            </p:nvSpPr>
            <p:spPr>
              <a:xfrm>
                <a:off x="3864888" y="1726319"/>
                <a:ext cx="3332066" cy="266035"/>
              </a:xfrm>
              <a:prstGeom prst="rect">
                <a:avLst/>
              </a:prstGeom>
              <a:blipFill>
                <a:blip r:embed="rId5"/>
                <a:stretch>
                  <a:fillRect l="-1463" t="-20455" r="-2742" b="-4090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43D4396F-A56E-4220-A0A4-C01A438EECFB}"/>
                  </a:ext>
                </a:extLst>
              </p:cNvPr>
              <p:cNvSpPr txBox="1"/>
              <p:nvPr/>
            </p:nvSpPr>
            <p:spPr>
              <a:xfrm>
                <a:off x="2898668" y="1932829"/>
                <a:ext cx="1108509" cy="184666"/>
              </a:xfrm>
              <a:prstGeom prst="rect">
                <a:avLst/>
              </a:prstGeom>
              <a:noFill/>
            </p:spPr>
            <p:txBody>
              <a:bodyPr wrap="none" lIns="0" tIns="0" rIns="0" bIns="0" rtlCol="0">
                <a:spAutoFit/>
              </a:bodyPr>
              <a:lstStyle/>
              <a:p>
                <a14:m>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𝑡</m:t>
                        </m:r>
                      </m:e>
                      <m:sub>
                        <m:r>
                          <a:rPr lang="en-US" altLang="ko-KR" sz="1200" i="1">
                            <a:latin typeface="Cambria Math" panose="02040503050406030204" pitchFamily="18" charset="0"/>
                          </a:rPr>
                          <m:t>𝑘</m:t>
                        </m:r>
                      </m:sub>
                    </m:sSub>
                  </m:oMath>
                </a14:m>
                <a:r>
                  <a:rPr lang="ko-KR" altLang="en-US" sz="1200" dirty="0"/>
                  <a:t> </a:t>
                </a:r>
                <a:r>
                  <a:rPr lang="en-US" altLang="ko-KR" sz="1200" dirty="0"/>
                  <a:t>: target answer</a:t>
                </a:r>
                <a:endParaRPr lang="ko-KR" altLang="en-US" sz="1200" dirty="0"/>
              </a:p>
            </p:txBody>
          </p:sp>
        </mc:Choice>
        <mc:Fallback xmlns="">
          <p:sp>
            <p:nvSpPr>
              <p:cNvPr id="23" name="TextBox 22">
                <a:extLst>
                  <a:ext uri="{FF2B5EF4-FFF2-40B4-BE49-F238E27FC236}">
                    <a16:creationId xmlns:a16="http://schemas.microsoft.com/office/drawing/2014/main" id="{43D4396F-A56E-4220-A0A4-C01A438EECFB}"/>
                  </a:ext>
                </a:extLst>
              </p:cNvPr>
              <p:cNvSpPr txBox="1">
                <a:spLocks noRot="1" noChangeAspect="1" noMove="1" noResize="1" noEditPoints="1" noAdjustHandles="1" noChangeArrowheads="1" noChangeShapeType="1" noTextEdit="1"/>
              </p:cNvSpPr>
              <p:nvPr/>
            </p:nvSpPr>
            <p:spPr>
              <a:xfrm>
                <a:off x="3864890" y="1434106"/>
                <a:ext cx="1480085" cy="246221"/>
              </a:xfrm>
              <a:prstGeom prst="rect">
                <a:avLst/>
              </a:prstGeom>
              <a:blipFill>
                <a:blip r:embed="rId6"/>
                <a:stretch>
                  <a:fillRect l="-4115" t="-24390" r="-7407" b="-4878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xmlns="" id="{B4A2D25C-78B1-4AD3-864E-DEBC697D0631}"/>
                  </a:ext>
                </a:extLst>
              </p:cNvPr>
              <p:cNvSpPr txBox="1"/>
              <p:nvPr/>
            </p:nvSpPr>
            <p:spPr>
              <a:xfrm>
                <a:off x="6470841" y="1932829"/>
                <a:ext cx="2201372"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𝑇𝑦𝑝𝑖𝑐𝑎𝑙𝑙𝑦</m:t>
                      </m:r>
                      <m:r>
                        <a:rPr lang="en-US" altLang="ko-KR" sz="1350" i="1">
                          <a:latin typeface="Cambria Math" panose="02040503050406030204" pitchFamily="18" charset="0"/>
                        </a:rPr>
                        <m:t> </m:t>
                      </m:r>
                      <m:r>
                        <a:rPr lang="en-US" altLang="ko-KR" sz="1350" i="1">
                          <a:latin typeface="Cambria Math" panose="02040503050406030204" pitchFamily="18" charset="0"/>
                        </a:rPr>
                        <m:t>𝑊</m:t>
                      </m:r>
                      <m:r>
                        <a:rPr lang="en-US" altLang="ko-KR" sz="1350" i="1">
                          <a:latin typeface="Cambria Math" panose="02040503050406030204" pitchFamily="18" charset="0"/>
                        </a:rPr>
                        <m:t> </m:t>
                      </m:r>
                      <m:r>
                        <a:rPr lang="en-US" altLang="ko-KR" sz="1350" i="1">
                          <a:latin typeface="Cambria Math" panose="02040503050406030204" pitchFamily="18" charset="0"/>
                        </a:rPr>
                        <m:t>𝑐𝑜𝑛𝑡𝑎𝑖𝑛</m:t>
                      </m:r>
                      <m:r>
                        <a:rPr lang="en-US" altLang="ko-KR" sz="1350" i="1">
                          <a:latin typeface="Cambria Math" panose="02040503050406030204" pitchFamily="18" charset="0"/>
                        </a:rPr>
                        <m:t> </m:t>
                      </m:r>
                      <m:r>
                        <a:rPr lang="en-US" altLang="ko-KR" sz="1350" i="1">
                          <a:latin typeface="Cambria Math" panose="02040503050406030204" pitchFamily="18" charset="0"/>
                        </a:rPr>
                        <m:t>𝑏𝑖𝑎𝑠</m:t>
                      </m:r>
                      <m:r>
                        <a:rPr lang="en-US" altLang="ko-KR" sz="1350" i="1">
                          <a:latin typeface="Cambria Math" panose="02040503050406030204" pitchFamily="18" charset="0"/>
                        </a:rPr>
                        <m:t>.</m:t>
                      </m:r>
                    </m:oMath>
                  </m:oMathPara>
                </a14:m>
                <a:endParaRPr lang="en-US" altLang="ko-KR" sz="1350" dirty="0"/>
              </a:p>
              <a:p>
                <a14:m>
                  <m:oMath xmlns:m="http://schemas.openxmlformats.org/officeDocument/2006/math">
                    <m:r>
                      <a:rPr lang="en-US" altLang="ko-KR" sz="1350" i="1" dirty="0">
                        <a:latin typeface="Cambria Math" panose="02040503050406030204" pitchFamily="18" charset="0"/>
                      </a:rPr>
                      <m:t>𝑊</m:t>
                    </m:r>
                    <m:r>
                      <a:rPr lang="en-US" altLang="ko-KR" sz="1350" dirty="0">
                        <a:latin typeface="Cambria Math" panose="02040503050406030204" pitchFamily="18" charset="0"/>
                      </a:rPr>
                      <m:t>=</m:t>
                    </m:r>
                  </m:oMath>
                </a14:m>
                <a:r>
                  <a:rPr lang="ko-KR" altLang="en-US" sz="1350" dirty="0"/>
                  <a:t> </a:t>
                </a:r>
                <a:r>
                  <a:rPr lang="en-US" altLang="ko-KR" sz="1350" dirty="0"/>
                  <a:t>{</a:t>
                </a:r>
                <a14:m>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𝑤</m:t>
                        </m:r>
                      </m:e>
                      <m:sub>
                        <m:r>
                          <a:rPr lang="en-US" altLang="ko-KR" sz="1350" i="1">
                            <a:latin typeface="Cambria Math" panose="02040503050406030204" pitchFamily="18" charset="0"/>
                          </a:rPr>
                          <m:t>1</m:t>
                        </m:r>
                      </m:sub>
                    </m:sSub>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𝑤</m:t>
                        </m:r>
                      </m:e>
                      <m:sub>
                        <m:r>
                          <a:rPr lang="en-US" altLang="ko-KR" sz="1350" i="1">
                            <a:latin typeface="Cambria Math" panose="02040503050406030204" pitchFamily="18" charset="0"/>
                          </a:rPr>
                          <m:t>2</m:t>
                        </m:r>
                      </m:sub>
                    </m:sSub>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𝑤</m:t>
                        </m:r>
                      </m:e>
                      <m:sub>
                        <m:r>
                          <a:rPr lang="en-US" altLang="ko-KR" sz="1350" i="1">
                            <a:latin typeface="Cambria Math" panose="02040503050406030204" pitchFamily="18" charset="0"/>
                          </a:rPr>
                          <m:t>𝑛</m:t>
                        </m:r>
                      </m:sub>
                    </m:sSub>
                    <m:r>
                      <a:rPr lang="en-US" altLang="ko-KR" sz="1350" i="1">
                        <a:latin typeface="Cambria Math" panose="02040503050406030204" pitchFamily="18" charset="0"/>
                      </a:rPr>
                      <m:t>,</m:t>
                    </m:r>
                    <m:r>
                      <a:rPr lang="en-US" altLang="ko-KR" sz="1350" i="1">
                        <a:latin typeface="Cambria Math" panose="02040503050406030204" pitchFamily="18" charset="0"/>
                      </a:rPr>
                      <m:t>𝑏</m:t>
                    </m:r>
                    <m:r>
                      <a:rPr lang="en-US" altLang="ko-KR" sz="1350" i="1">
                        <a:latin typeface="Cambria Math" panose="02040503050406030204" pitchFamily="18" charset="0"/>
                      </a:rPr>
                      <m:t>} </m:t>
                    </m:r>
                    <m:r>
                      <a:rPr lang="en-US" altLang="ko-KR" sz="1350" i="1">
                        <a:latin typeface="Cambria Math" panose="02040503050406030204" pitchFamily="18" charset="0"/>
                      </a:rPr>
                      <m:t>𝑎𝑛𝑑</m:t>
                    </m:r>
                  </m:oMath>
                </a14:m>
                <a:endParaRPr lang="en-US" altLang="ko-KR" sz="1350" dirty="0"/>
              </a:p>
              <a:p>
                <a14:m>
                  <m:oMath xmlns:m="http://schemas.openxmlformats.org/officeDocument/2006/math">
                    <m:r>
                      <a:rPr lang="en-US" altLang="ko-KR" sz="1350" i="1">
                        <a:latin typeface="Cambria Math" panose="02040503050406030204" pitchFamily="18" charset="0"/>
                      </a:rPr>
                      <m:t>𝑥</m:t>
                    </m:r>
                    <m:r>
                      <a:rPr lang="en-US" altLang="ko-KR" sz="1350" i="1">
                        <a:latin typeface="Cambria Math" panose="02040503050406030204" pitchFamily="18" charset="0"/>
                      </a:rPr>
                      <m:t>=</m:t>
                    </m:r>
                  </m:oMath>
                </a14:m>
                <a:r>
                  <a:rPr lang="ko-KR" altLang="en-US" sz="1350" dirty="0"/>
                  <a:t> </a:t>
                </a:r>
                <a:r>
                  <a:rPr lang="en-US" altLang="ko-KR" sz="1350" dirty="0"/>
                  <a:t>{</a:t>
                </a:r>
                <a14:m>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𝑥</m:t>
                        </m:r>
                      </m:e>
                      <m:sub>
                        <m:r>
                          <a:rPr lang="en-US" altLang="ko-KR" sz="1350" i="1">
                            <a:latin typeface="Cambria Math" panose="02040503050406030204" pitchFamily="18" charset="0"/>
                          </a:rPr>
                          <m:t>1</m:t>
                        </m:r>
                      </m:sub>
                    </m:sSub>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𝑥</m:t>
                        </m:r>
                      </m:e>
                      <m:sub>
                        <m:r>
                          <a:rPr lang="en-US" altLang="ko-KR" sz="1350" i="1">
                            <a:latin typeface="Cambria Math" panose="02040503050406030204" pitchFamily="18" charset="0"/>
                          </a:rPr>
                          <m:t>2</m:t>
                        </m:r>
                      </m:sub>
                    </m:sSub>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𝑥</m:t>
                        </m:r>
                      </m:e>
                      <m:sub>
                        <m:r>
                          <a:rPr lang="en-US" altLang="ko-KR" sz="1350" i="1">
                            <a:latin typeface="Cambria Math" panose="02040503050406030204" pitchFamily="18" charset="0"/>
                          </a:rPr>
                          <m:t>𝑛</m:t>
                        </m:r>
                      </m:sub>
                    </m:sSub>
                    <m:r>
                      <a:rPr lang="en-US" altLang="ko-KR" sz="1350" i="1">
                        <a:latin typeface="Cambria Math" panose="02040503050406030204" pitchFamily="18" charset="0"/>
                      </a:rPr>
                      <m:t>,1}</m:t>
                    </m:r>
                  </m:oMath>
                </a14:m>
                <a:endParaRPr lang="ko-KR" altLang="en-US" sz="1350" dirty="0"/>
              </a:p>
              <a:p>
                <a:endParaRPr lang="ko-KR" altLang="en-US" sz="1350" dirty="0"/>
              </a:p>
            </p:txBody>
          </p:sp>
        </mc:Choice>
        <mc:Fallback xmlns="">
          <p:sp>
            <p:nvSpPr>
              <p:cNvPr id="24" name="TextBox 23">
                <a:extLst>
                  <a:ext uri="{FF2B5EF4-FFF2-40B4-BE49-F238E27FC236}">
                    <a16:creationId xmlns:a16="http://schemas.microsoft.com/office/drawing/2014/main" id="{B4A2D25C-78B1-4AD3-864E-DEBC697D0631}"/>
                  </a:ext>
                </a:extLst>
              </p:cNvPr>
              <p:cNvSpPr txBox="1">
                <a:spLocks noRot="1" noChangeAspect="1" noMove="1" noResize="1" noEditPoints="1" noAdjustHandles="1" noChangeArrowheads="1" noChangeShapeType="1" noTextEdit="1"/>
              </p:cNvSpPr>
              <p:nvPr/>
            </p:nvSpPr>
            <p:spPr>
              <a:xfrm>
                <a:off x="8627788" y="1434106"/>
                <a:ext cx="3008772" cy="1205843"/>
              </a:xfrm>
              <a:prstGeom prst="rect">
                <a:avLst/>
              </a:prstGeom>
              <a:blipFill>
                <a:blip r:embed="rId7"/>
                <a:stretch>
                  <a:fillRect/>
                </a:stretch>
              </a:blipFill>
            </p:spPr>
            <p:txBody>
              <a:bodyPr/>
              <a:lstStyle/>
              <a:p>
                <a:r>
                  <a:rPr lang="ko-KR" altLang="en-US">
                    <a:noFill/>
                  </a:rPr>
                  <a:t> </a:t>
                </a:r>
              </a:p>
            </p:txBody>
          </p:sp>
        </mc:Fallback>
      </mc:AlternateContent>
      <p:sp>
        <p:nvSpPr>
          <p:cNvPr id="26" name="TextBox 25">
            <a:extLst>
              <a:ext uri="{FF2B5EF4-FFF2-40B4-BE49-F238E27FC236}">
                <a16:creationId xmlns:a16="http://schemas.microsoft.com/office/drawing/2014/main" xmlns="" id="{83EA4C5F-40BE-4B47-8AC1-8FBB96E43CD4}"/>
              </a:ext>
            </a:extLst>
          </p:cNvPr>
          <p:cNvSpPr txBox="1"/>
          <p:nvPr/>
        </p:nvSpPr>
        <p:spPr>
          <a:xfrm>
            <a:off x="3978451" y="5607616"/>
            <a:ext cx="897425" cy="300082"/>
          </a:xfrm>
          <a:prstGeom prst="rect">
            <a:avLst/>
          </a:prstGeom>
          <a:noFill/>
        </p:spPr>
        <p:txBody>
          <a:bodyPr wrap="none" rtlCol="0">
            <a:spAutoFit/>
          </a:bodyPr>
          <a:lstStyle/>
          <a:p>
            <a:r>
              <a:rPr lang="en-US" altLang="ko-KR" sz="1350" b="1" dirty="0">
                <a:solidFill>
                  <a:schemeClr val="accent2"/>
                </a:solidFill>
              </a:rPr>
              <a:t>Gradient :</a:t>
            </a:r>
            <a:endParaRPr lang="ko-KR" altLang="en-US" sz="1350" b="1" dirty="0">
              <a:solidFill>
                <a:schemeClr val="accent2"/>
              </a:solidFill>
            </a:endParaRPr>
          </a:p>
        </p:txBody>
      </p:sp>
      <p:cxnSp>
        <p:nvCxnSpPr>
          <p:cNvPr id="29" name="직선 연결선 28">
            <a:extLst>
              <a:ext uri="{FF2B5EF4-FFF2-40B4-BE49-F238E27FC236}">
                <a16:creationId xmlns:a16="http://schemas.microsoft.com/office/drawing/2014/main" xmlns="" id="{3F74A165-5304-4CF1-A036-D2E6FFEC045C}"/>
              </a:ext>
            </a:extLst>
          </p:cNvPr>
          <p:cNvCxnSpPr>
            <a:cxnSpLocks/>
          </p:cNvCxnSpPr>
          <p:nvPr/>
        </p:nvCxnSpPr>
        <p:spPr>
          <a:xfrm>
            <a:off x="5151659" y="5571526"/>
            <a:ext cx="891954" cy="198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D362D962-2451-4016-838B-2A72DC465960}"/>
              </a:ext>
            </a:extLst>
          </p:cNvPr>
          <p:cNvSpPr txBox="1"/>
          <p:nvPr/>
        </p:nvSpPr>
        <p:spPr>
          <a:xfrm>
            <a:off x="4589691" y="4734138"/>
            <a:ext cx="978218" cy="507831"/>
          </a:xfrm>
          <a:prstGeom prst="rect">
            <a:avLst/>
          </a:prstGeom>
          <a:noFill/>
          <a:ln w="12700">
            <a:solidFill>
              <a:schemeClr val="accent1"/>
            </a:solidFill>
          </a:ln>
        </p:spPr>
        <p:txBody>
          <a:bodyPr wrap="none" rtlCol="0">
            <a:spAutoFit/>
          </a:bodyPr>
          <a:lstStyle/>
          <a:p>
            <a:pPr algn="ctr"/>
            <a:r>
              <a:rPr lang="en-US" altLang="ko-KR" sz="1350" dirty="0"/>
              <a:t>Error</a:t>
            </a:r>
          </a:p>
          <a:p>
            <a:pPr algn="ctr"/>
            <a:r>
              <a:rPr lang="en-US" altLang="ko-KR" sz="1350" dirty="0"/>
              <a:t>(col vector)</a:t>
            </a:r>
            <a:endParaRPr lang="ko-KR" altLang="en-US" sz="1350" dirty="0"/>
          </a:p>
        </p:txBody>
      </p:sp>
      <p:sp>
        <p:nvSpPr>
          <p:cNvPr id="31" name="TextBox 30">
            <a:extLst>
              <a:ext uri="{FF2B5EF4-FFF2-40B4-BE49-F238E27FC236}">
                <a16:creationId xmlns:a16="http://schemas.microsoft.com/office/drawing/2014/main" xmlns="" id="{653564F4-BD9A-4C5F-9ADB-3939796E76B2}"/>
              </a:ext>
            </a:extLst>
          </p:cNvPr>
          <p:cNvSpPr txBox="1"/>
          <p:nvPr/>
        </p:nvSpPr>
        <p:spPr>
          <a:xfrm>
            <a:off x="5822527" y="4729562"/>
            <a:ext cx="1388906" cy="507831"/>
          </a:xfrm>
          <a:prstGeom prst="rect">
            <a:avLst/>
          </a:prstGeom>
          <a:noFill/>
          <a:ln w="12700">
            <a:solidFill>
              <a:srgbClr val="00B050"/>
            </a:solidFill>
          </a:ln>
        </p:spPr>
        <p:txBody>
          <a:bodyPr wrap="none" rtlCol="0">
            <a:spAutoFit/>
          </a:bodyPr>
          <a:lstStyle/>
          <a:p>
            <a:pPr algn="ctr"/>
            <a:r>
              <a:rPr lang="en-US" altLang="ko-KR" sz="1350" dirty="0"/>
              <a:t>Differential value</a:t>
            </a:r>
          </a:p>
          <a:p>
            <a:pPr algn="ctr"/>
            <a:r>
              <a:rPr lang="en-US" altLang="ko-KR" sz="1350" dirty="0"/>
              <a:t>(col vector)</a:t>
            </a:r>
            <a:endParaRPr lang="ko-KR" altLang="en-US" sz="1350" dirty="0"/>
          </a:p>
        </p:txBody>
      </p:sp>
      <p:cxnSp>
        <p:nvCxnSpPr>
          <p:cNvPr id="32" name="직선 연결선 31">
            <a:extLst>
              <a:ext uri="{FF2B5EF4-FFF2-40B4-BE49-F238E27FC236}">
                <a16:creationId xmlns:a16="http://schemas.microsoft.com/office/drawing/2014/main" xmlns="" id="{DC1F59BE-1F56-40C4-BB32-42C25E894290}"/>
              </a:ext>
            </a:extLst>
          </p:cNvPr>
          <p:cNvCxnSpPr>
            <a:cxnSpLocks/>
          </p:cNvCxnSpPr>
          <p:nvPr/>
        </p:nvCxnSpPr>
        <p:spPr>
          <a:xfrm>
            <a:off x="6136481" y="5571524"/>
            <a:ext cx="84296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xmlns="" id="{16402FA1-6A51-4D9B-B1D3-7315FF409907}"/>
              </a:ext>
            </a:extLst>
          </p:cNvPr>
          <p:cNvSpPr txBox="1"/>
          <p:nvPr/>
        </p:nvSpPr>
        <p:spPr>
          <a:xfrm>
            <a:off x="7626927" y="4094887"/>
            <a:ext cx="1108381" cy="507831"/>
          </a:xfrm>
          <a:prstGeom prst="rect">
            <a:avLst/>
          </a:prstGeom>
          <a:noFill/>
          <a:ln w="12700">
            <a:solidFill>
              <a:schemeClr val="accent2"/>
            </a:solidFill>
          </a:ln>
        </p:spPr>
        <p:txBody>
          <a:bodyPr wrap="none" rtlCol="0">
            <a:spAutoFit/>
          </a:bodyPr>
          <a:lstStyle/>
          <a:p>
            <a:pPr algn="ctr"/>
            <a:r>
              <a:rPr lang="en-US" altLang="ko-KR" sz="1350" dirty="0"/>
              <a:t>Input neuron</a:t>
            </a:r>
          </a:p>
          <a:p>
            <a:pPr algn="ctr"/>
            <a:r>
              <a:rPr lang="en-US" altLang="ko-KR" sz="1350" dirty="0"/>
              <a:t>(row vector)</a:t>
            </a:r>
            <a:endParaRPr lang="ko-KR" altLang="en-US" sz="1350" dirty="0"/>
          </a:p>
        </p:txBody>
      </p:sp>
      <p:cxnSp>
        <p:nvCxnSpPr>
          <p:cNvPr id="40" name="직선 연결선 39">
            <a:extLst>
              <a:ext uri="{FF2B5EF4-FFF2-40B4-BE49-F238E27FC236}">
                <a16:creationId xmlns:a16="http://schemas.microsoft.com/office/drawing/2014/main" xmlns="" id="{18B705F2-6C42-4532-937E-63474420FF19}"/>
              </a:ext>
            </a:extLst>
          </p:cNvPr>
          <p:cNvCxnSpPr>
            <a:cxnSpLocks/>
          </p:cNvCxnSpPr>
          <p:nvPr/>
        </p:nvCxnSpPr>
        <p:spPr>
          <a:xfrm>
            <a:off x="7066528" y="5573508"/>
            <a:ext cx="28160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xmlns="" id="{6DDF20F0-6806-451E-ABA1-E2A0463A3899}"/>
              </a:ext>
            </a:extLst>
          </p:cNvPr>
          <p:cNvCxnSpPr>
            <a:stCxn id="30" idx="2"/>
          </p:cNvCxnSpPr>
          <p:nvPr/>
        </p:nvCxnSpPr>
        <p:spPr>
          <a:xfrm>
            <a:off x="5078800" y="5241969"/>
            <a:ext cx="583739" cy="329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xmlns="" id="{6AD9CB3C-F39C-4589-94C5-083BC52A25F8}"/>
              </a:ext>
            </a:extLst>
          </p:cNvPr>
          <p:cNvCxnSpPr>
            <a:cxnSpLocks/>
            <a:stCxn id="31" idx="2"/>
          </p:cNvCxnSpPr>
          <p:nvPr/>
        </p:nvCxnSpPr>
        <p:spPr>
          <a:xfrm>
            <a:off x="6516980" y="5237393"/>
            <a:ext cx="68556" cy="32955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xmlns="" id="{6A39AF15-B174-4690-AABE-D7A124F991C4}"/>
              </a:ext>
            </a:extLst>
          </p:cNvPr>
          <p:cNvCxnSpPr>
            <a:cxnSpLocks/>
            <a:stCxn id="35" idx="2"/>
          </p:cNvCxnSpPr>
          <p:nvPr/>
        </p:nvCxnSpPr>
        <p:spPr>
          <a:xfrm flipH="1">
            <a:off x="7246964" y="4602718"/>
            <a:ext cx="934154" cy="96423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xmlns="" id="{668E4062-A9BD-49C5-9468-51839CBFC7B4}"/>
                  </a:ext>
                </a:extLst>
              </p:cNvPr>
              <p:cNvSpPr txBox="1"/>
              <p:nvPr/>
            </p:nvSpPr>
            <p:spPr>
              <a:xfrm>
                <a:off x="5585595" y="4865136"/>
                <a:ext cx="161904"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ea typeface="Cambria Math" panose="02040503050406030204" pitchFamily="18" charset="0"/>
                        </a:rPr>
                        <m:t>×</m:t>
                      </m:r>
                    </m:oMath>
                  </m:oMathPara>
                </a14:m>
                <a:endParaRPr lang="ko-KR" altLang="en-US" sz="1350" dirty="0"/>
              </a:p>
            </p:txBody>
          </p:sp>
        </mc:Choice>
        <mc:Fallback xmlns="">
          <p:sp>
            <p:nvSpPr>
              <p:cNvPr id="50" name="TextBox 49">
                <a:extLst>
                  <a:ext uri="{FF2B5EF4-FFF2-40B4-BE49-F238E27FC236}">
                    <a16:creationId xmlns:a16="http://schemas.microsoft.com/office/drawing/2014/main" id="{668E4062-A9BD-49C5-9468-51839CBFC7B4}"/>
                  </a:ext>
                </a:extLst>
              </p:cNvPr>
              <p:cNvSpPr txBox="1">
                <a:spLocks noRot="1" noChangeAspect="1" noMove="1" noResize="1" noEditPoints="1" noAdjustHandles="1" noChangeArrowheads="1" noChangeShapeType="1" noTextEdit="1"/>
              </p:cNvSpPr>
              <p:nvPr/>
            </p:nvSpPr>
            <p:spPr>
              <a:xfrm>
                <a:off x="7447460" y="5343847"/>
                <a:ext cx="218008" cy="276999"/>
              </a:xfrm>
              <a:prstGeom prst="rect">
                <a:avLst/>
              </a:prstGeom>
              <a:blipFill>
                <a:blip r:embed="rId8"/>
                <a:stretch>
                  <a:fillRect l="-20000" r="-20000" b="-22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xmlns="" id="{729DB066-553F-453F-AD6B-43C6C580B756}"/>
                  </a:ext>
                </a:extLst>
              </p:cNvPr>
              <p:cNvSpPr txBox="1"/>
              <p:nvPr/>
            </p:nvSpPr>
            <p:spPr>
              <a:xfrm>
                <a:off x="7348136" y="4216655"/>
                <a:ext cx="161904"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ea typeface="Cambria Math" panose="02040503050406030204" pitchFamily="18" charset="0"/>
                        </a:rPr>
                        <m:t>×</m:t>
                      </m:r>
                    </m:oMath>
                  </m:oMathPara>
                </a14:m>
                <a:endParaRPr lang="ko-KR" altLang="en-US" sz="1350" dirty="0"/>
              </a:p>
            </p:txBody>
          </p:sp>
        </mc:Choice>
        <mc:Fallback xmlns="">
          <p:sp>
            <p:nvSpPr>
              <p:cNvPr id="51" name="TextBox 50">
                <a:extLst>
                  <a:ext uri="{FF2B5EF4-FFF2-40B4-BE49-F238E27FC236}">
                    <a16:creationId xmlns:a16="http://schemas.microsoft.com/office/drawing/2014/main" id="{729DB066-553F-453F-AD6B-43C6C580B756}"/>
                  </a:ext>
                </a:extLst>
              </p:cNvPr>
              <p:cNvSpPr txBox="1">
                <a:spLocks noRot="1" noChangeAspect="1" noMove="1" noResize="1" noEditPoints="1" noAdjustHandles="1" noChangeArrowheads="1" noChangeShapeType="1" noTextEdit="1"/>
              </p:cNvSpPr>
              <p:nvPr/>
            </p:nvSpPr>
            <p:spPr>
              <a:xfrm>
                <a:off x="9797515" y="4479206"/>
                <a:ext cx="218008" cy="276999"/>
              </a:xfrm>
              <a:prstGeom prst="rect">
                <a:avLst/>
              </a:prstGeom>
              <a:blipFill>
                <a:blip r:embed="rId9"/>
                <a:stretch>
                  <a:fillRect l="-19444" r="-16667" b="-2222"/>
                </a:stretch>
              </a:blipFill>
            </p:spPr>
            <p:txBody>
              <a:bodyPr/>
              <a:lstStyle/>
              <a:p>
                <a:r>
                  <a:rPr lang="ko-KR" altLang="en-US">
                    <a:noFill/>
                  </a:rPr>
                  <a:t> </a:t>
                </a:r>
              </a:p>
            </p:txBody>
          </p:sp>
        </mc:Fallback>
      </mc:AlternateContent>
      <p:sp>
        <p:nvSpPr>
          <p:cNvPr id="52" name="TextBox 51">
            <a:extLst>
              <a:ext uri="{FF2B5EF4-FFF2-40B4-BE49-F238E27FC236}">
                <a16:creationId xmlns:a16="http://schemas.microsoft.com/office/drawing/2014/main" xmlns="" id="{12CC0828-DB80-4813-A765-D97843A94F28}"/>
              </a:ext>
            </a:extLst>
          </p:cNvPr>
          <p:cNvSpPr txBox="1"/>
          <p:nvPr/>
        </p:nvSpPr>
        <p:spPr>
          <a:xfrm>
            <a:off x="5005537" y="4501310"/>
            <a:ext cx="1492716" cy="230832"/>
          </a:xfrm>
          <a:prstGeom prst="rect">
            <a:avLst/>
          </a:prstGeom>
          <a:noFill/>
        </p:spPr>
        <p:txBody>
          <a:bodyPr wrap="none" rtlCol="0">
            <a:spAutoFit/>
          </a:bodyPr>
          <a:lstStyle/>
          <a:p>
            <a:r>
              <a:rPr lang="en-US" altLang="ko-KR" sz="900" dirty="0">
                <a:solidFill>
                  <a:srgbClr val="FF0000"/>
                </a:solidFill>
              </a:rPr>
              <a:t>element wise multiplication</a:t>
            </a:r>
            <a:endParaRPr lang="ko-KR" altLang="en-US" sz="900" dirty="0">
              <a:solidFill>
                <a:srgbClr val="FF0000"/>
              </a:solidFill>
            </a:endParaRPr>
          </a:p>
        </p:txBody>
      </p:sp>
      <p:sp>
        <p:nvSpPr>
          <p:cNvPr id="53" name="TextBox 52">
            <a:extLst>
              <a:ext uri="{FF2B5EF4-FFF2-40B4-BE49-F238E27FC236}">
                <a16:creationId xmlns:a16="http://schemas.microsoft.com/office/drawing/2014/main" xmlns="" id="{EEF05B0A-B55E-4A84-A000-FDEDEACD1018}"/>
              </a:ext>
            </a:extLst>
          </p:cNvPr>
          <p:cNvSpPr txBox="1"/>
          <p:nvPr/>
        </p:nvSpPr>
        <p:spPr>
          <a:xfrm>
            <a:off x="4567003" y="4178834"/>
            <a:ext cx="2723810" cy="300082"/>
          </a:xfrm>
          <a:prstGeom prst="rect">
            <a:avLst/>
          </a:prstGeom>
          <a:noFill/>
          <a:ln w="12700">
            <a:solidFill>
              <a:schemeClr val="accent1"/>
            </a:solidFill>
          </a:ln>
        </p:spPr>
        <p:txBody>
          <a:bodyPr wrap="square" rtlCol="0">
            <a:spAutoFit/>
          </a:bodyPr>
          <a:lstStyle/>
          <a:p>
            <a:pPr algn="ctr"/>
            <a:r>
              <a:rPr lang="en-US" altLang="ko-KR" sz="1350" dirty="0"/>
              <a:t>Delta (col vector)</a:t>
            </a:r>
            <a:endParaRPr lang="ko-KR" altLang="en-US" sz="1350" dirty="0"/>
          </a:p>
        </p:txBody>
      </p:sp>
      <p:sp>
        <p:nvSpPr>
          <p:cNvPr id="55" name="TextBox 54">
            <a:extLst>
              <a:ext uri="{FF2B5EF4-FFF2-40B4-BE49-F238E27FC236}">
                <a16:creationId xmlns:a16="http://schemas.microsoft.com/office/drawing/2014/main" xmlns="" id="{26DC7D91-6A2B-4585-8C99-5049061681B1}"/>
              </a:ext>
            </a:extLst>
          </p:cNvPr>
          <p:cNvSpPr txBox="1"/>
          <p:nvPr/>
        </p:nvSpPr>
        <p:spPr>
          <a:xfrm>
            <a:off x="4572002" y="3652168"/>
            <a:ext cx="4191103" cy="300082"/>
          </a:xfrm>
          <a:prstGeom prst="rect">
            <a:avLst/>
          </a:prstGeom>
          <a:noFill/>
          <a:ln w="12700">
            <a:solidFill>
              <a:schemeClr val="accent1"/>
            </a:solidFill>
          </a:ln>
        </p:spPr>
        <p:txBody>
          <a:bodyPr wrap="square" rtlCol="0">
            <a:spAutoFit/>
          </a:bodyPr>
          <a:lstStyle/>
          <a:p>
            <a:pPr algn="ctr"/>
            <a:r>
              <a:rPr lang="en-US" altLang="ko-KR" sz="1350" dirty="0"/>
              <a:t>Gradient (Matrix)</a:t>
            </a:r>
            <a:endParaRPr lang="ko-KR" altLang="en-US" sz="1350"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xmlns="" id="{493BA2FD-444A-4CDD-8900-8A56A52A2888}"/>
                  </a:ext>
                </a:extLst>
              </p:cNvPr>
              <p:cNvSpPr txBox="1"/>
              <p:nvPr/>
            </p:nvSpPr>
            <p:spPr>
              <a:xfrm>
                <a:off x="2931513" y="2360821"/>
                <a:ext cx="1375505" cy="184666"/>
              </a:xfrm>
              <a:prstGeom prst="rect">
                <a:avLst/>
              </a:prstGeom>
              <a:noFill/>
            </p:spPr>
            <p:txBody>
              <a:bodyPr wrap="none" lIns="0" tIns="0" rIns="0" bIns="0" rtlCol="0">
                <a:spAutoFit/>
              </a:bodyPr>
              <a:lstStyle/>
              <a:p>
                <a14:m>
                  <m:oMath xmlns:m="http://schemas.openxmlformats.org/officeDocument/2006/math">
                    <m:r>
                      <a:rPr lang="ko-KR" altLang="en-US" sz="1200" i="1">
                        <a:latin typeface="Cambria Math" panose="02040503050406030204" pitchFamily="18" charset="0"/>
                      </a:rPr>
                      <m:t>𝜎</m:t>
                    </m:r>
                  </m:oMath>
                </a14:m>
                <a:r>
                  <a:rPr lang="ko-KR" altLang="en-US" sz="1200" dirty="0"/>
                  <a:t> </a:t>
                </a:r>
                <a:r>
                  <a:rPr lang="en-US" altLang="ko-KR" sz="1200" dirty="0"/>
                  <a:t>: activation function</a:t>
                </a:r>
                <a:endParaRPr lang="ko-KR" altLang="en-US" sz="1200" dirty="0"/>
              </a:p>
            </p:txBody>
          </p:sp>
        </mc:Choice>
        <mc:Fallback xmlns="">
          <p:sp>
            <p:nvSpPr>
              <p:cNvPr id="34" name="TextBox 33">
                <a:extLst>
                  <a:ext uri="{FF2B5EF4-FFF2-40B4-BE49-F238E27FC236}">
                    <a16:creationId xmlns:a16="http://schemas.microsoft.com/office/drawing/2014/main" id="{493BA2FD-444A-4CDD-8900-8A56A52A2888}"/>
                  </a:ext>
                </a:extLst>
              </p:cNvPr>
              <p:cNvSpPr txBox="1">
                <a:spLocks noRot="1" noChangeAspect="1" noMove="1" noResize="1" noEditPoints="1" noAdjustHandles="1" noChangeArrowheads="1" noChangeShapeType="1" noTextEdit="1"/>
              </p:cNvSpPr>
              <p:nvPr/>
            </p:nvSpPr>
            <p:spPr>
              <a:xfrm>
                <a:off x="3908683" y="2004761"/>
                <a:ext cx="1832296" cy="246221"/>
              </a:xfrm>
              <a:prstGeom prst="rect">
                <a:avLst/>
              </a:prstGeom>
              <a:blipFill>
                <a:blip r:embed="rId10"/>
                <a:stretch>
                  <a:fillRect l="-2658" t="-27500" r="-4983" b="-50000"/>
                </a:stretch>
              </a:blipFill>
            </p:spPr>
            <p:txBody>
              <a:bodyPr/>
              <a:lstStyle/>
              <a:p>
                <a:r>
                  <a:rPr lang="ko-KR" altLang="en-US">
                    <a:noFill/>
                  </a:rPr>
                  <a:t> </a:t>
                </a:r>
              </a:p>
            </p:txBody>
          </p:sp>
        </mc:Fallback>
      </mc:AlternateContent>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41</a:t>
            </a:fld>
            <a:endParaRPr lang="en-US" altLang="ko-KR" dirty="0"/>
          </a:p>
        </p:txBody>
      </p:sp>
      <p:sp>
        <p:nvSpPr>
          <p:cNvPr id="27" name="제목 7">
            <a:extLst>
              <a:ext uri="{FF2B5EF4-FFF2-40B4-BE49-F238E27FC236}">
                <a16:creationId xmlns:a16="http://schemas.microsoft.com/office/drawing/2014/main" xmlns="" id="{1E1051A3-3A11-4266-83C9-C5C33BD52123}"/>
              </a:ext>
            </a:extLst>
          </p:cNvPr>
          <p:cNvSpPr>
            <a:spLocks noGrp="1"/>
          </p:cNvSpPr>
          <p:nvPr>
            <p:ph type="title"/>
          </p:nvPr>
        </p:nvSpPr>
        <p:spPr>
          <a:xfrm>
            <a:off x="633845" y="365760"/>
            <a:ext cx="7886700" cy="1325562"/>
          </a:xfrm>
        </p:spPr>
        <p:txBody>
          <a:bodyPr/>
          <a:lstStyle/>
          <a:p>
            <a:r>
              <a:rPr lang="en-US" altLang="ko-KR" b="1" dirty="0"/>
              <a:t>Backpropagation Algorithm</a:t>
            </a:r>
            <a:endParaRPr lang="ko-KR" altLang="en-US" b="1" dirty="0"/>
          </a:p>
        </p:txBody>
      </p:sp>
    </p:spTree>
    <p:extLst>
      <p:ext uri="{BB962C8B-B14F-4D97-AF65-F5344CB8AC3E}">
        <p14:creationId xmlns:p14="http://schemas.microsoft.com/office/powerpoint/2010/main" val="3689183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직선 화살표 연결선 74">
            <a:extLst>
              <a:ext uri="{FF2B5EF4-FFF2-40B4-BE49-F238E27FC236}">
                <a16:creationId xmlns:a16="http://schemas.microsoft.com/office/drawing/2014/main" xmlns="" id="{5846DE3B-D33F-43DC-B8AC-0B68AC0BE11B}"/>
              </a:ext>
            </a:extLst>
          </p:cNvPr>
          <p:cNvCxnSpPr>
            <a:cxnSpLocks/>
            <a:stCxn id="93" idx="0"/>
            <a:endCxn id="136" idx="4"/>
          </p:cNvCxnSpPr>
          <p:nvPr/>
        </p:nvCxnSpPr>
        <p:spPr>
          <a:xfrm flipV="1">
            <a:off x="1325758" y="2009652"/>
            <a:ext cx="537105"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직선 화살표 연결선 75">
            <a:extLst>
              <a:ext uri="{FF2B5EF4-FFF2-40B4-BE49-F238E27FC236}">
                <a16:creationId xmlns:a16="http://schemas.microsoft.com/office/drawing/2014/main" xmlns="" id="{D9BF5A7D-6CE1-424B-98D6-9980DA9BBB41}"/>
              </a:ext>
            </a:extLst>
          </p:cNvPr>
          <p:cNvCxnSpPr>
            <a:cxnSpLocks/>
            <a:stCxn id="96" idx="0"/>
            <a:endCxn id="136" idx="4"/>
          </p:cNvCxnSpPr>
          <p:nvPr/>
        </p:nvCxnSpPr>
        <p:spPr>
          <a:xfrm flipH="1" flipV="1">
            <a:off x="1862865" y="2009652"/>
            <a:ext cx="111332"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xmlns="" id="{511C8407-D38C-4FBC-8A57-C30E4DB6C6C3}"/>
              </a:ext>
            </a:extLst>
          </p:cNvPr>
          <p:cNvCxnSpPr>
            <a:cxnSpLocks/>
            <a:stCxn id="108" idx="0"/>
            <a:endCxn id="136" idx="4"/>
          </p:cNvCxnSpPr>
          <p:nvPr/>
        </p:nvCxnSpPr>
        <p:spPr>
          <a:xfrm flipH="1" flipV="1">
            <a:off x="1862865" y="2009652"/>
            <a:ext cx="696899"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a:extLst>
              <a:ext uri="{FF2B5EF4-FFF2-40B4-BE49-F238E27FC236}">
                <a16:creationId xmlns:a16="http://schemas.microsoft.com/office/drawing/2014/main" xmlns="" id="{377062C7-527B-4C47-9975-218E53E2B1D5}"/>
              </a:ext>
            </a:extLst>
          </p:cNvPr>
          <p:cNvCxnSpPr>
            <a:cxnSpLocks/>
            <a:stCxn id="90" idx="0"/>
            <a:endCxn id="136" idx="4"/>
          </p:cNvCxnSpPr>
          <p:nvPr/>
        </p:nvCxnSpPr>
        <p:spPr>
          <a:xfrm flipV="1">
            <a:off x="725929" y="2009652"/>
            <a:ext cx="1136936"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80" name="타원 79">
            <a:extLst>
              <a:ext uri="{FF2B5EF4-FFF2-40B4-BE49-F238E27FC236}">
                <a16:creationId xmlns:a16="http://schemas.microsoft.com/office/drawing/2014/main" xmlns="" id="{05B23D31-24BE-4921-8DDE-F4FC6137BA20}"/>
              </a:ext>
            </a:extLst>
          </p:cNvPr>
          <p:cNvSpPr/>
          <p:nvPr/>
        </p:nvSpPr>
        <p:spPr>
          <a:xfrm>
            <a:off x="878219" y="5219461"/>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81" name="타원 80">
            <a:extLst>
              <a:ext uri="{FF2B5EF4-FFF2-40B4-BE49-F238E27FC236}">
                <a16:creationId xmlns:a16="http://schemas.microsoft.com/office/drawing/2014/main" xmlns="" id="{3FD7FF0B-3EE2-496C-B05E-50479F543B92}"/>
              </a:ext>
            </a:extLst>
          </p:cNvPr>
          <p:cNvSpPr/>
          <p:nvPr/>
        </p:nvSpPr>
        <p:spPr>
          <a:xfrm>
            <a:off x="1446233" y="5221693"/>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82" name="타원 81">
            <a:extLst>
              <a:ext uri="{FF2B5EF4-FFF2-40B4-BE49-F238E27FC236}">
                <a16:creationId xmlns:a16="http://schemas.microsoft.com/office/drawing/2014/main" xmlns="" id="{EAD2426F-1E90-464F-A278-6B539E2DA715}"/>
              </a:ext>
            </a:extLst>
          </p:cNvPr>
          <p:cNvSpPr/>
          <p:nvPr/>
        </p:nvSpPr>
        <p:spPr>
          <a:xfrm>
            <a:off x="2033736" y="5221693"/>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90" name="타원 89">
            <a:extLst>
              <a:ext uri="{FF2B5EF4-FFF2-40B4-BE49-F238E27FC236}">
                <a16:creationId xmlns:a16="http://schemas.microsoft.com/office/drawing/2014/main" xmlns="" id="{12A12F94-78EB-486F-9DBC-F55F3CE03ED3}"/>
              </a:ext>
            </a:extLst>
          </p:cNvPr>
          <p:cNvSpPr/>
          <p:nvPr/>
        </p:nvSpPr>
        <p:spPr>
          <a:xfrm>
            <a:off x="563927" y="3514936"/>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93" name="타원 92">
            <a:extLst>
              <a:ext uri="{FF2B5EF4-FFF2-40B4-BE49-F238E27FC236}">
                <a16:creationId xmlns:a16="http://schemas.microsoft.com/office/drawing/2014/main" xmlns="" id="{F1116175-7006-4CF8-BD91-FBD47A0594F2}"/>
              </a:ext>
            </a:extLst>
          </p:cNvPr>
          <p:cNvSpPr/>
          <p:nvPr/>
        </p:nvSpPr>
        <p:spPr>
          <a:xfrm>
            <a:off x="1163758" y="3514936"/>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96" name="타원 95">
            <a:extLst>
              <a:ext uri="{FF2B5EF4-FFF2-40B4-BE49-F238E27FC236}">
                <a16:creationId xmlns:a16="http://schemas.microsoft.com/office/drawing/2014/main" xmlns="" id="{10EF53EB-0A7E-43FB-B407-232797B5055B}"/>
              </a:ext>
            </a:extLst>
          </p:cNvPr>
          <p:cNvSpPr/>
          <p:nvPr/>
        </p:nvSpPr>
        <p:spPr>
          <a:xfrm>
            <a:off x="1812196" y="3514936"/>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08" name="타원 107">
            <a:extLst>
              <a:ext uri="{FF2B5EF4-FFF2-40B4-BE49-F238E27FC236}">
                <a16:creationId xmlns:a16="http://schemas.microsoft.com/office/drawing/2014/main" xmlns="" id="{EE7D8F9B-86B6-4C29-A50C-749C2222BB76}"/>
              </a:ext>
            </a:extLst>
          </p:cNvPr>
          <p:cNvSpPr/>
          <p:nvPr/>
        </p:nvSpPr>
        <p:spPr>
          <a:xfrm>
            <a:off x="2397763" y="3514936"/>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cxnSp>
        <p:nvCxnSpPr>
          <p:cNvPr id="109" name="직선 화살표 연결선 108">
            <a:extLst>
              <a:ext uri="{FF2B5EF4-FFF2-40B4-BE49-F238E27FC236}">
                <a16:creationId xmlns:a16="http://schemas.microsoft.com/office/drawing/2014/main" xmlns="" id="{B321B25B-3483-4D72-AA9C-C7874E2C571D}"/>
              </a:ext>
            </a:extLst>
          </p:cNvPr>
          <p:cNvCxnSpPr>
            <a:cxnSpLocks/>
            <a:stCxn id="80" idx="0"/>
            <a:endCxn id="93" idx="4"/>
          </p:cNvCxnSpPr>
          <p:nvPr/>
        </p:nvCxnSpPr>
        <p:spPr>
          <a:xfrm flipV="1">
            <a:off x="1040221" y="3838938"/>
            <a:ext cx="285539" cy="1380524"/>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26" name="직선 화살표 연결선 125">
            <a:extLst>
              <a:ext uri="{FF2B5EF4-FFF2-40B4-BE49-F238E27FC236}">
                <a16:creationId xmlns:a16="http://schemas.microsoft.com/office/drawing/2014/main" xmlns="" id="{FF536933-500B-4056-BFB4-27B5D0AA9F24}"/>
              </a:ext>
            </a:extLst>
          </p:cNvPr>
          <p:cNvCxnSpPr>
            <a:cxnSpLocks/>
            <a:stCxn id="81" idx="0"/>
            <a:endCxn id="93" idx="4"/>
          </p:cNvCxnSpPr>
          <p:nvPr/>
        </p:nvCxnSpPr>
        <p:spPr>
          <a:xfrm flipH="1" flipV="1">
            <a:off x="1325760" y="3838938"/>
            <a:ext cx="282475"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27" name="직선 화살표 연결선 126">
            <a:extLst>
              <a:ext uri="{FF2B5EF4-FFF2-40B4-BE49-F238E27FC236}">
                <a16:creationId xmlns:a16="http://schemas.microsoft.com/office/drawing/2014/main" xmlns="" id="{DA0E5422-77E6-4BC0-9AAC-A7177ECD2394}"/>
              </a:ext>
            </a:extLst>
          </p:cNvPr>
          <p:cNvCxnSpPr>
            <a:cxnSpLocks/>
            <a:stCxn id="82" idx="0"/>
            <a:endCxn id="93" idx="4"/>
          </p:cNvCxnSpPr>
          <p:nvPr/>
        </p:nvCxnSpPr>
        <p:spPr>
          <a:xfrm flipH="1" flipV="1">
            <a:off x="1325758" y="3838938"/>
            <a:ext cx="869978"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28" name="직선 화살표 연결선 127">
            <a:extLst>
              <a:ext uri="{FF2B5EF4-FFF2-40B4-BE49-F238E27FC236}">
                <a16:creationId xmlns:a16="http://schemas.microsoft.com/office/drawing/2014/main" xmlns="" id="{73405D3A-DCDD-4A62-88E5-A699A874ECB9}"/>
              </a:ext>
            </a:extLst>
          </p:cNvPr>
          <p:cNvCxnSpPr>
            <a:cxnSpLocks/>
            <a:stCxn id="80" idx="0"/>
            <a:endCxn id="96" idx="4"/>
          </p:cNvCxnSpPr>
          <p:nvPr/>
        </p:nvCxnSpPr>
        <p:spPr>
          <a:xfrm flipV="1">
            <a:off x="1040219" y="3838938"/>
            <a:ext cx="933977" cy="1380524"/>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30" name="직선 화살표 연결선 129">
            <a:extLst>
              <a:ext uri="{FF2B5EF4-FFF2-40B4-BE49-F238E27FC236}">
                <a16:creationId xmlns:a16="http://schemas.microsoft.com/office/drawing/2014/main" xmlns="" id="{CEE8AC1A-D88C-488D-8217-51EF98439075}"/>
              </a:ext>
            </a:extLst>
          </p:cNvPr>
          <p:cNvCxnSpPr>
            <a:cxnSpLocks/>
            <a:stCxn id="81" idx="0"/>
            <a:endCxn id="96" idx="4"/>
          </p:cNvCxnSpPr>
          <p:nvPr/>
        </p:nvCxnSpPr>
        <p:spPr>
          <a:xfrm flipV="1">
            <a:off x="1608233" y="3838938"/>
            <a:ext cx="365963"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31" name="직선 화살표 연결선 130">
            <a:extLst>
              <a:ext uri="{FF2B5EF4-FFF2-40B4-BE49-F238E27FC236}">
                <a16:creationId xmlns:a16="http://schemas.microsoft.com/office/drawing/2014/main" xmlns="" id="{6DAC14CC-5C48-4AC4-A564-7200F6B09EB0}"/>
              </a:ext>
            </a:extLst>
          </p:cNvPr>
          <p:cNvCxnSpPr>
            <a:cxnSpLocks/>
            <a:stCxn id="82" idx="0"/>
            <a:endCxn id="96" idx="4"/>
          </p:cNvCxnSpPr>
          <p:nvPr/>
        </p:nvCxnSpPr>
        <p:spPr>
          <a:xfrm flipH="1" flipV="1">
            <a:off x="1974198" y="3838938"/>
            <a:ext cx="221540"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32" name="직선 화살표 연결선 131">
            <a:extLst>
              <a:ext uri="{FF2B5EF4-FFF2-40B4-BE49-F238E27FC236}">
                <a16:creationId xmlns:a16="http://schemas.microsoft.com/office/drawing/2014/main" xmlns="" id="{03920DD0-1E1B-4A1F-AD49-A91DB564099B}"/>
              </a:ext>
            </a:extLst>
          </p:cNvPr>
          <p:cNvCxnSpPr>
            <a:cxnSpLocks/>
            <a:stCxn id="80" idx="0"/>
            <a:endCxn id="108" idx="4"/>
          </p:cNvCxnSpPr>
          <p:nvPr/>
        </p:nvCxnSpPr>
        <p:spPr>
          <a:xfrm flipV="1">
            <a:off x="1040219" y="3838938"/>
            <a:ext cx="1519544" cy="1380524"/>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33" name="직선 화살표 연결선 132">
            <a:extLst>
              <a:ext uri="{FF2B5EF4-FFF2-40B4-BE49-F238E27FC236}">
                <a16:creationId xmlns:a16="http://schemas.microsoft.com/office/drawing/2014/main" xmlns="" id="{1BAEFC92-5C8E-4FB1-BD51-D4C5D1FB4043}"/>
              </a:ext>
            </a:extLst>
          </p:cNvPr>
          <p:cNvCxnSpPr>
            <a:cxnSpLocks/>
            <a:stCxn id="81" idx="0"/>
            <a:endCxn id="108" idx="4"/>
          </p:cNvCxnSpPr>
          <p:nvPr/>
        </p:nvCxnSpPr>
        <p:spPr>
          <a:xfrm flipV="1">
            <a:off x="1608233" y="3838938"/>
            <a:ext cx="951530"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34" name="직선 화살표 연결선 133">
            <a:extLst>
              <a:ext uri="{FF2B5EF4-FFF2-40B4-BE49-F238E27FC236}">
                <a16:creationId xmlns:a16="http://schemas.microsoft.com/office/drawing/2014/main" xmlns="" id="{65D0B3FE-71B8-4AE9-A1DA-E89ADB4CDD7F}"/>
              </a:ext>
            </a:extLst>
          </p:cNvPr>
          <p:cNvCxnSpPr>
            <a:cxnSpLocks/>
            <a:stCxn id="82" idx="0"/>
            <a:endCxn id="108" idx="4"/>
          </p:cNvCxnSpPr>
          <p:nvPr/>
        </p:nvCxnSpPr>
        <p:spPr>
          <a:xfrm flipV="1">
            <a:off x="2195736" y="3838937"/>
            <a:ext cx="364027"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sp>
        <p:nvSpPr>
          <p:cNvPr id="135" name="타원 134">
            <a:extLst>
              <a:ext uri="{FF2B5EF4-FFF2-40B4-BE49-F238E27FC236}">
                <a16:creationId xmlns:a16="http://schemas.microsoft.com/office/drawing/2014/main" xmlns="" id="{EA53469C-EE91-4742-91C0-A8FFD8FF903C}"/>
              </a:ext>
            </a:extLst>
          </p:cNvPr>
          <p:cNvSpPr/>
          <p:nvPr/>
        </p:nvSpPr>
        <p:spPr>
          <a:xfrm>
            <a:off x="1061907" y="1685652"/>
            <a:ext cx="324000" cy="324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36" name="타원 135">
            <a:extLst>
              <a:ext uri="{FF2B5EF4-FFF2-40B4-BE49-F238E27FC236}">
                <a16:creationId xmlns:a16="http://schemas.microsoft.com/office/drawing/2014/main" xmlns="" id="{5514C604-5712-4A6B-922A-25E898F51549}"/>
              </a:ext>
            </a:extLst>
          </p:cNvPr>
          <p:cNvSpPr/>
          <p:nvPr/>
        </p:nvSpPr>
        <p:spPr>
          <a:xfrm>
            <a:off x="1700863" y="1685652"/>
            <a:ext cx="324000" cy="324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cxnSp>
        <p:nvCxnSpPr>
          <p:cNvPr id="137" name="직선 화살표 연결선 136">
            <a:extLst>
              <a:ext uri="{FF2B5EF4-FFF2-40B4-BE49-F238E27FC236}">
                <a16:creationId xmlns:a16="http://schemas.microsoft.com/office/drawing/2014/main" xmlns="" id="{B1696BEB-3A92-4E39-9617-4F7ED35B135C}"/>
              </a:ext>
            </a:extLst>
          </p:cNvPr>
          <p:cNvCxnSpPr>
            <a:cxnSpLocks/>
            <a:stCxn id="90" idx="0"/>
            <a:endCxn id="135" idx="3"/>
          </p:cNvCxnSpPr>
          <p:nvPr/>
        </p:nvCxnSpPr>
        <p:spPr>
          <a:xfrm flipV="1">
            <a:off x="725927" y="1962205"/>
            <a:ext cx="383429" cy="1552733"/>
          </a:xfrm>
          <a:prstGeom prst="straightConnector1">
            <a:avLst/>
          </a:prstGeom>
          <a:ln>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직선 화살표 연결선 137">
            <a:extLst>
              <a:ext uri="{FF2B5EF4-FFF2-40B4-BE49-F238E27FC236}">
                <a16:creationId xmlns:a16="http://schemas.microsoft.com/office/drawing/2014/main" xmlns="" id="{C05E21CA-78DF-4BC0-94D3-99B28346575D}"/>
              </a:ext>
            </a:extLst>
          </p:cNvPr>
          <p:cNvCxnSpPr>
            <a:cxnSpLocks/>
            <a:stCxn id="93" idx="0"/>
            <a:endCxn id="135" idx="4"/>
          </p:cNvCxnSpPr>
          <p:nvPr/>
        </p:nvCxnSpPr>
        <p:spPr>
          <a:xfrm flipH="1" flipV="1">
            <a:off x="1223907" y="2009652"/>
            <a:ext cx="101852" cy="1505285"/>
          </a:xfrm>
          <a:prstGeom prst="straightConnector1">
            <a:avLst/>
          </a:prstGeom>
          <a:ln>
            <a:solidFill>
              <a:schemeClr val="accent5"/>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9" name="직선 화살표 연결선 138">
            <a:extLst>
              <a:ext uri="{FF2B5EF4-FFF2-40B4-BE49-F238E27FC236}">
                <a16:creationId xmlns:a16="http://schemas.microsoft.com/office/drawing/2014/main" xmlns="" id="{7649EDE6-FA99-45D2-AD13-FD6BF3E3AC99}"/>
              </a:ext>
            </a:extLst>
          </p:cNvPr>
          <p:cNvCxnSpPr>
            <a:cxnSpLocks/>
            <a:stCxn id="96" idx="0"/>
            <a:endCxn id="135" idx="4"/>
          </p:cNvCxnSpPr>
          <p:nvPr/>
        </p:nvCxnSpPr>
        <p:spPr>
          <a:xfrm flipH="1" flipV="1">
            <a:off x="1223909" y="2009652"/>
            <a:ext cx="750289" cy="1505285"/>
          </a:xfrm>
          <a:prstGeom prst="straightConnector1">
            <a:avLst/>
          </a:prstGeom>
          <a:ln>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xmlns="" id="{108EF893-7D80-40F0-834C-885DC34F4211}"/>
              </a:ext>
            </a:extLst>
          </p:cNvPr>
          <p:cNvCxnSpPr>
            <a:cxnSpLocks/>
            <a:stCxn id="108" idx="0"/>
            <a:endCxn id="135" idx="5"/>
          </p:cNvCxnSpPr>
          <p:nvPr/>
        </p:nvCxnSpPr>
        <p:spPr>
          <a:xfrm flipH="1" flipV="1">
            <a:off x="1338458" y="1962205"/>
            <a:ext cx="1221305" cy="1552733"/>
          </a:xfrm>
          <a:prstGeom prst="straightConnector1">
            <a:avLst/>
          </a:prstGeom>
          <a:ln>
            <a:solidFill>
              <a:srgbClr val="D217D7"/>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xmlns="" id="{29570AC7-1292-4A9C-8AE8-092A7EB74E43}"/>
                  </a:ext>
                </a:extLst>
              </p:cNvPr>
              <p:cNvSpPr txBox="1"/>
              <p:nvPr/>
            </p:nvSpPr>
            <p:spPr>
              <a:xfrm>
                <a:off x="607035" y="2964384"/>
                <a:ext cx="379334" cy="168636"/>
              </a:xfrm>
              <a:prstGeom prst="rect">
                <a:avLst/>
              </a:prstGeom>
              <a:solidFill>
                <a:schemeClr val="bg1"/>
              </a:solidFill>
              <a:ln>
                <a:solidFill>
                  <a:schemeClr val="accent2"/>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𝑊𝑘𝑗</m:t>
                          </m:r>
                        </m:e>
                        <m:sub>
                          <m:r>
                            <a:rPr lang="en-US" altLang="ko-KR" sz="1050" i="1">
                              <a:solidFill>
                                <a:schemeClr val="accent2"/>
                              </a:solidFill>
                              <a:latin typeface="Cambria Math" panose="02040503050406030204" pitchFamily="18" charset="0"/>
                            </a:rPr>
                            <m:t>1,1</m:t>
                          </m:r>
                        </m:sub>
                      </m:sSub>
                    </m:oMath>
                  </m:oMathPara>
                </a14:m>
                <a:endParaRPr lang="ko-KR" altLang="en-US" sz="1050" dirty="0">
                  <a:solidFill>
                    <a:schemeClr val="accent2"/>
                  </a:solidFill>
                </a:endParaRPr>
              </a:p>
            </p:txBody>
          </p:sp>
        </mc:Choice>
        <mc:Fallback>
          <p:sp>
            <p:nvSpPr>
              <p:cNvPr id="141" name="TextBox 140">
                <a:extLst>
                  <a:ext uri="{FF2B5EF4-FFF2-40B4-BE49-F238E27FC236}">
                    <a16:creationId xmlns:a16="http://schemas.microsoft.com/office/drawing/2014/main" xmlns:a14="http://schemas.microsoft.com/office/drawing/2010/main" xmlns="" id="{29570AC7-1292-4A9C-8AE8-092A7EB74E43}"/>
                  </a:ext>
                </a:extLst>
              </p:cNvPr>
              <p:cNvSpPr txBox="1">
                <a:spLocks noRot="1" noChangeAspect="1" noMove="1" noResize="1" noEditPoints="1" noAdjustHandles="1" noChangeArrowheads="1" noChangeShapeType="1" noTextEdit="1"/>
              </p:cNvSpPr>
              <p:nvPr/>
            </p:nvSpPr>
            <p:spPr>
              <a:xfrm>
                <a:off x="607035" y="2964384"/>
                <a:ext cx="379334" cy="168636"/>
              </a:xfrm>
              <a:prstGeom prst="rect">
                <a:avLst/>
              </a:prstGeom>
              <a:blipFill rotWithShape="0">
                <a:blip r:embed="rId2"/>
                <a:stretch>
                  <a:fillRect l="-15625" r="-4688" b="-26667"/>
                </a:stretch>
              </a:blipFill>
              <a:ln>
                <a:solidFill>
                  <a:schemeClr val="accent2"/>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xmlns="" id="{BE071C46-E76A-465B-A215-9DB8E9CFE0BC}"/>
                  </a:ext>
                </a:extLst>
              </p:cNvPr>
              <p:cNvSpPr txBox="1"/>
              <p:nvPr/>
            </p:nvSpPr>
            <p:spPr>
              <a:xfrm>
                <a:off x="1086738" y="2974108"/>
                <a:ext cx="369236" cy="168636"/>
              </a:xfrm>
              <a:prstGeom prst="rect">
                <a:avLst/>
              </a:prstGeom>
              <a:solidFill>
                <a:schemeClr val="bg1"/>
              </a:solidFill>
              <a:ln w="12700">
                <a:solidFill>
                  <a:schemeClr val="accent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𝑊𝑘𝑗</m:t>
                          </m:r>
                        </m:e>
                        <m:sub>
                          <m:r>
                            <a:rPr lang="en-US" altLang="ko-KR" sz="1050" i="1">
                              <a:solidFill>
                                <a:schemeClr val="accent5"/>
                              </a:solidFill>
                              <a:latin typeface="Cambria Math" panose="02040503050406030204" pitchFamily="18" charset="0"/>
                            </a:rPr>
                            <m:t>1,2</m:t>
                          </m:r>
                        </m:sub>
                      </m:sSub>
                    </m:oMath>
                  </m:oMathPara>
                </a14:m>
                <a:endParaRPr lang="ko-KR" altLang="en-US" sz="1050" dirty="0">
                  <a:solidFill>
                    <a:schemeClr val="accent5"/>
                  </a:solidFill>
                </a:endParaRPr>
              </a:p>
            </p:txBody>
          </p:sp>
        </mc:Choice>
        <mc:Fallback>
          <p:sp>
            <p:nvSpPr>
              <p:cNvPr id="142" name="TextBox 141">
                <a:extLst>
                  <a:ext uri="{FF2B5EF4-FFF2-40B4-BE49-F238E27FC236}">
                    <a16:creationId xmlns:a16="http://schemas.microsoft.com/office/drawing/2014/main" xmlns:a14="http://schemas.microsoft.com/office/drawing/2010/main" xmlns="" id="{BE071C46-E76A-465B-A215-9DB8E9CFE0BC}"/>
                  </a:ext>
                </a:extLst>
              </p:cNvPr>
              <p:cNvSpPr txBox="1">
                <a:spLocks noRot="1" noChangeAspect="1" noMove="1" noResize="1" noEditPoints="1" noAdjustHandles="1" noChangeArrowheads="1" noChangeShapeType="1" noTextEdit="1"/>
              </p:cNvSpPr>
              <p:nvPr/>
            </p:nvSpPr>
            <p:spPr>
              <a:xfrm>
                <a:off x="1086738" y="2974108"/>
                <a:ext cx="369236" cy="168636"/>
              </a:xfrm>
              <a:prstGeom prst="rect">
                <a:avLst/>
              </a:prstGeom>
              <a:blipFill rotWithShape="0">
                <a:blip r:embed="rId3"/>
                <a:stretch>
                  <a:fillRect l="-15873" r="-7937" b="-26667"/>
                </a:stretch>
              </a:blipFill>
              <a:ln w="12700">
                <a:solidFill>
                  <a:schemeClr val="accent5"/>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xmlns="" id="{92BDE3EB-5CA1-4622-85F3-788AFA22FCBC}"/>
                  </a:ext>
                </a:extLst>
              </p:cNvPr>
              <p:cNvSpPr txBox="1"/>
              <p:nvPr/>
            </p:nvSpPr>
            <p:spPr>
              <a:xfrm>
                <a:off x="1579009" y="2974108"/>
                <a:ext cx="370101" cy="168636"/>
              </a:xfrm>
              <a:prstGeom prst="rect">
                <a:avLst/>
              </a:prstGeom>
              <a:solidFill>
                <a:schemeClr val="bg1"/>
              </a:solidFill>
              <a:ln>
                <a:solidFill>
                  <a:srgbClr val="7030A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𝑊𝑘𝑗</m:t>
                          </m:r>
                        </m:e>
                        <m:sub>
                          <m:r>
                            <a:rPr lang="en-US" altLang="ko-KR" sz="1050" i="1">
                              <a:solidFill>
                                <a:srgbClr val="7030A0"/>
                              </a:solidFill>
                              <a:latin typeface="Cambria Math" panose="02040503050406030204" pitchFamily="18" charset="0"/>
                            </a:rPr>
                            <m:t>1,3</m:t>
                          </m:r>
                        </m:sub>
                      </m:sSub>
                    </m:oMath>
                  </m:oMathPara>
                </a14:m>
                <a:endParaRPr lang="ko-KR" altLang="en-US" sz="1050" dirty="0">
                  <a:solidFill>
                    <a:srgbClr val="7030A0"/>
                  </a:solidFill>
                </a:endParaRPr>
              </a:p>
            </p:txBody>
          </p:sp>
        </mc:Choice>
        <mc:Fallback>
          <p:sp>
            <p:nvSpPr>
              <p:cNvPr id="143" name="TextBox 142">
                <a:extLst>
                  <a:ext uri="{FF2B5EF4-FFF2-40B4-BE49-F238E27FC236}">
                    <a16:creationId xmlns:a16="http://schemas.microsoft.com/office/drawing/2014/main" xmlns:a14="http://schemas.microsoft.com/office/drawing/2010/main" xmlns="" id="{92BDE3EB-5CA1-4622-85F3-788AFA22FCBC}"/>
                  </a:ext>
                </a:extLst>
              </p:cNvPr>
              <p:cNvSpPr txBox="1">
                <a:spLocks noRot="1" noChangeAspect="1" noMove="1" noResize="1" noEditPoints="1" noAdjustHandles="1" noChangeArrowheads="1" noChangeShapeType="1" noTextEdit="1"/>
              </p:cNvSpPr>
              <p:nvPr/>
            </p:nvSpPr>
            <p:spPr>
              <a:xfrm>
                <a:off x="1579009" y="2974108"/>
                <a:ext cx="370101" cy="168636"/>
              </a:xfrm>
              <a:prstGeom prst="rect">
                <a:avLst/>
              </a:prstGeom>
              <a:blipFill rotWithShape="0">
                <a:blip r:embed="rId4"/>
                <a:stretch>
                  <a:fillRect l="-15873" r="-7937" b="-26667"/>
                </a:stretch>
              </a:blipFill>
              <a:ln>
                <a:solidFill>
                  <a:srgbClr val="7030A0"/>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xmlns="" id="{A47F8696-43F8-4C7A-A271-43364AB40A0C}"/>
                  </a:ext>
                </a:extLst>
              </p:cNvPr>
              <p:cNvSpPr txBox="1"/>
              <p:nvPr/>
            </p:nvSpPr>
            <p:spPr>
              <a:xfrm>
                <a:off x="2047914" y="2979241"/>
                <a:ext cx="370101" cy="168636"/>
              </a:xfrm>
              <a:prstGeom prst="rect">
                <a:avLst/>
              </a:prstGeom>
              <a:solidFill>
                <a:schemeClr val="bg1"/>
              </a:solidFill>
              <a:ln>
                <a:solidFill>
                  <a:srgbClr val="D217D7"/>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D217D7"/>
                              </a:solidFill>
                              <a:latin typeface="Cambria Math" panose="02040503050406030204" pitchFamily="18" charset="0"/>
                            </a:rPr>
                          </m:ctrlPr>
                        </m:sSubPr>
                        <m:e>
                          <m:r>
                            <a:rPr lang="en-US" altLang="ko-KR" sz="1050" i="1">
                              <a:solidFill>
                                <a:srgbClr val="D217D7"/>
                              </a:solidFill>
                              <a:latin typeface="Cambria Math" panose="02040503050406030204" pitchFamily="18" charset="0"/>
                            </a:rPr>
                            <m:t>𝑊𝑘𝑗</m:t>
                          </m:r>
                        </m:e>
                        <m:sub>
                          <m:r>
                            <a:rPr lang="en-US" altLang="ko-KR" sz="1050" i="1">
                              <a:solidFill>
                                <a:srgbClr val="D217D7"/>
                              </a:solidFill>
                              <a:latin typeface="Cambria Math" panose="02040503050406030204" pitchFamily="18" charset="0"/>
                            </a:rPr>
                            <m:t>1,4</m:t>
                          </m:r>
                        </m:sub>
                      </m:sSub>
                    </m:oMath>
                  </m:oMathPara>
                </a14:m>
                <a:endParaRPr lang="ko-KR" altLang="en-US" sz="1050" dirty="0">
                  <a:solidFill>
                    <a:srgbClr val="D217D7"/>
                  </a:solidFill>
                </a:endParaRPr>
              </a:p>
            </p:txBody>
          </p:sp>
        </mc:Choice>
        <mc:Fallback>
          <p:sp>
            <p:nvSpPr>
              <p:cNvPr id="144" name="TextBox 143">
                <a:extLst>
                  <a:ext uri="{FF2B5EF4-FFF2-40B4-BE49-F238E27FC236}">
                    <a16:creationId xmlns:a16="http://schemas.microsoft.com/office/drawing/2014/main" xmlns:a14="http://schemas.microsoft.com/office/drawing/2010/main" xmlns="" id="{A47F8696-43F8-4C7A-A271-43364AB40A0C}"/>
                  </a:ext>
                </a:extLst>
              </p:cNvPr>
              <p:cNvSpPr txBox="1">
                <a:spLocks noRot="1" noChangeAspect="1" noMove="1" noResize="1" noEditPoints="1" noAdjustHandles="1" noChangeArrowheads="1" noChangeShapeType="1" noTextEdit="1"/>
              </p:cNvSpPr>
              <p:nvPr/>
            </p:nvSpPr>
            <p:spPr>
              <a:xfrm>
                <a:off x="2047914" y="2979241"/>
                <a:ext cx="370101" cy="168636"/>
              </a:xfrm>
              <a:prstGeom prst="rect">
                <a:avLst/>
              </a:prstGeom>
              <a:blipFill rotWithShape="0">
                <a:blip r:embed="rId5"/>
                <a:stretch>
                  <a:fillRect l="-15873" r="-6349" b="-31034"/>
                </a:stretch>
              </a:blipFill>
              <a:ln>
                <a:solidFill>
                  <a:srgbClr val="D217D7"/>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xmlns="" id="{D25AF4EA-3691-4B93-8CFE-71CA8DD89B0D}"/>
                  </a:ext>
                </a:extLst>
              </p:cNvPr>
              <p:cNvSpPr txBox="1"/>
              <p:nvPr/>
            </p:nvSpPr>
            <p:spPr>
              <a:xfrm>
                <a:off x="441469" y="3561551"/>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1</m:t>
                          </m:r>
                        </m:sub>
                      </m:sSub>
                    </m:oMath>
                  </m:oMathPara>
                </a14:m>
                <a:endParaRPr lang="ko-KR" altLang="en-US" sz="1350" dirty="0"/>
              </a:p>
            </p:txBody>
          </p:sp>
        </mc:Choice>
        <mc:Fallback>
          <p:sp>
            <p:nvSpPr>
              <p:cNvPr id="145" name="TextBox 144">
                <a:extLst>
                  <a:ext uri="{FF2B5EF4-FFF2-40B4-BE49-F238E27FC236}">
                    <a16:creationId xmlns:a16="http://schemas.microsoft.com/office/drawing/2014/main" xmlns:a14="http://schemas.microsoft.com/office/drawing/2010/main" xmlns="" id="{D25AF4EA-3691-4B93-8CFE-71CA8DD89B0D}"/>
                  </a:ext>
                </a:extLst>
              </p:cNvPr>
              <p:cNvSpPr txBox="1">
                <a:spLocks noRot="1" noChangeAspect="1" noMove="1" noResize="1" noEditPoints="1" noAdjustHandles="1" noChangeArrowheads="1" noChangeShapeType="1" noTextEdit="1"/>
              </p:cNvSpPr>
              <p:nvPr/>
            </p:nvSpPr>
            <p:spPr>
              <a:xfrm>
                <a:off x="441469" y="3561551"/>
                <a:ext cx="591508" cy="207749"/>
              </a:xfrm>
              <a:prstGeom prst="rect">
                <a:avLst/>
              </a:prstGeom>
              <a:blipFill rotWithShape="0">
                <a:blip r:embed="rId6"/>
                <a:stretch>
                  <a:fillRect b="-3235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46" name="TextBox 145">
                <a:extLst>
                  <a:ext uri="{FF2B5EF4-FFF2-40B4-BE49-F238E27FC236}">
                    <a16:creationId xmlns:a16="http://schemas.microsoft.com/office/drawing/2014/main" xmlns="" id="{13C643CA-6737-4381-A2C9-8EF4917D679D}"/>
                  </a:ext>
                </a:extLst>
              </p:cNvPr>
              <p:cNvSpPr txBox="1"/>
              <p:nvPr/>
            </p:nvSpPr>
            <p:spPr>
              <a:xfrm>
                <a:off x="1046580" y="3555683"/>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2</m:t>
                          </m:r>
                        </m:sub>
                      </m:sSub>
                    </m:oMath>
                  </m:oMathPara>
                </a14:m>
                <a:endParaRPr lang="ko-KR" altLang="en-US" sz="1350" dirty="0"/>
              </a:p>
            </p:txBody>
          </p:sp>
        </mc:Choice>
        <mc:Fallback>
          <p:sp>
            <p:nvSpPr>
              <p:cNvPr id="146" name="TextBox 145">
                <a:extLst>
                  <a:ext uri="{FF2B5EF4-FFF2-40B4-BE49-F238E27FC236}">
                    <a16:creationId xmlns:a16="http://schemas.microsoft.com/office/drawing/2014/main" xmlns:a14="http://schemas.microsoft.com/office/drawing/2010/main" xmlns="" id="{13C643CA-6737-4381-A2C9-8EF4917D679D}"/>
                  </a:ext>
                </a:extLst>
              </p:cNvPr>
              <p:cNvSpPr txBox="1">
                <a:spLocks noRot="1" noChangeAspect="1" noMove="1" noResize="1" noEditPoints="1" noAdjustHandles="1" noChangeArrowheads="1" noChangeShapeType="1" noTextEdit="1"/>
              </p:cNvSpPr>
              <p:nvPr/>
            </p:nvSpPr>
            <p:spPr>
              <a:xfrm>
                <a:off x="1046580" y="3555683"/>
                <a:ext cx="591508" cy="207749"/>
              </a:xfrm>
              <a:prstGeom prst="rect">
                <a:avLst/>
              </a:prstGeom>
              <a:blipFill rotWithShape="0">
                <a:blip r:embed="rId7"/>
                <a:stretch>
                  <a:fillRect b="-3235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47" name="TextBox 146">
                <a:extLst>
                  <a:ext uri="{FF2B5EF4-FFF2-40B4-BE49-F238E27FC236}">
                    <a16:creationId xmlns:a16="http://schemas.microsoft.com/office/drawing/2014/main" xmlns="" id="{D8AEDA16-2455-47F4-8EE4-5ADE32F418C7}"/>
                  </a:ext>
                </a:extLst>
              </p:cNvPr>
              <p:cNvSpPr txBox="1"/>
              <p:nvPr/>
            </p:nvSpPr>
            <p:spPr>
              <a:xfrm>
                <a:off x="1700865" y="3560849"/>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3</m:t>
                          </m:r>
                        </m:sub>
                      </m:sSub>
                    </m:oMath>
                  </m:oMathPara>
                </a14:m>
                <a:endParaRPr lang="ko-KR" altLang="en-US" sz="1350" dirty="0"/>
              </a:p>
            </p:txBody>
          </p:sp>
        </mc:Choice>
        <mc:Fallback>
          <p:sp>
            <p:nvSpPr>
              <p:cNvPr id="147" name="TextBox 146">
                <a:extLst>
                  <a:ext uri="{FF2B5EF4-FFF2-40B4-BE49-F238E27FC236}">
                    <a16:creationId xmlns:a16="http://schemas.microsoft.com/office/drawing/2014/main" xmlns:a14="http://schemas.microsoft.com/office/drawing/2010/main" xmlns="" id="{D8AEDA16-2455-47F4-8EE4-5ADE32F418C7}"/>
                  </a:ext>
                </a:extLst>
              </p:cNvPr>
              <p:cNvSpPr txBox="1">
                <a:spLocks noRot="1" noChangeAspect="1" noMove="1" noResize="1" noEditPoints="1" noAdjustHandles="1" noChangeArrowheads="1" noChangeShapeType="1" noTextEdit="1"/>
              </p:cNvSpPr>
              <p:nvPr/>
            </p:nvSpPr>
            <p:spPr>
              <a:xfrm>
                <a:off x="1700865" y="3560849"/>
                <a:ext cx="591508" cy="207749"/>
              </a:xfrm>
              <a:prstGeom prst="rect">
                <a:avLst/>
              </a:prstGeom>
              <a:blipFill rotWithShape="0">
                <a:blip r:embed="rId8"/>
                <a:stretch>
                  <a:fillRect b="-3235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48" name="TextBox 147">
                <a:extLst>
                  <a:ext uri="{FF2B5EF4-FFF2-40B4-BE49-F238E27FC236}">
                    <a16:creationId xmlns:a16="http://schemas.microsoft.com/office/drawing/2014/main" xmlns="" id="{0A8101D5-B9A4-4964-B36C-C0221D270E83}"/>
                  </a:ext>
                </a:extLst>
              </p:cNvPr>
              <p:cNvSpPr txBox="1"/>
              <p:nvPr/>
            </p:nvSpPr>
            <p:spPr>
              <a:xfrm>
                <a:off x="2279922" y="3559907"/>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4</m:t>
                          </m:r>
                        </m:sub>
                      </m:sSub>
                    </m:oMath>
                  </m:oMathPara>
                </a14:m>
                <a:endParaRPr lang="ko-KR" altLang="en-US" sz="1350" dirty="0"/>
              </a:p>
            </p:txBody>
          </p:sp>
        </mc:Choice>
        <mc:Fallback>
          <p:sp>
            <p:nvSpPr>
              <p:cNvPr id="148" name="TextBox 147">
                <a:extLst>
                  <a:ext uri="{FF2B5EF4-FFF2-40B4-BE49-F238E27FC236}">
                    <a16:creationId xmlns:a16="http://schemas.microsoft.com/office/drawing/2014/main" xmlns:a14="http://schemas.microsoft.com/office/drawing/2010/main" xmlns="" id="{0A8101D5-B9A4-4964-B36C-C0221D270E83}"/>
                  </a:ext>
                </a:extLst>
              </p:cNvPr>
              <p:cNvSpPr txBox="1">
                <a:spLocks noRot="1" noChangeAspect="1" noMove="1" noResize="1" noEditPoints="1" noAdjustHandles="1" noChangeArrowheads="1" noChangeShapeType="1" noTextEdit="1"/>
              </p:cNvSpPr>
              <p:nvPr/>
            </p:nvSpPr>
            <p:spPr>
              <a:xfrm>
                <a:off x="2279922" y="3559907"/>
                <a:ext cx="591508" cy="207749"/>
              </a:xfrm>
              <a:prstGeom prst="rect">
                <a:avLst/>
              </a:prstGeom>
              <a:blipFill rotWithShape="0">
                <a:blip r:embed="rId9"/>
                <a:stretch>
                  <a:fillRect b="-3235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xmlns="" id="{A77DA55C-EF8A-4503-AB8E-0C3ACEFEC4FD}"/>
                  </a:ext>
                </a:extLst>
              </p:cNvPr>
              <p:cNvSpPr txBox="1"/>
              <p:nvPr/>
            </p:nvSpPr>
            <p:spPr>
              <a:xfrm>
                <a:off x="935294" y="1734385"/>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oMath>
                  </m:oMathPara>
                </a14:m>
                <a:endParaRPr lang="ko-KR" altLang="en-US" sz="1350" dirty="0"/>
              </a:p>
            </p:txBody>
          </p:sp>
        </mc:Choice>
        <mc:Fallback>
          <p:sp>
            <p:nvSpPr>
              <p:cNvPr id="149" name="TextBox 148">
                <a:extLst>
                  <a:ext uri="{FF2B5EF4-FFF2-40B4-BE49-F238E27FC236}">
                    <a16:creationId xmlns:a16="http://schemas.microsoft.com/office/drawing/2014/main" xmlns:a14="http://schemas.microsoft.com/office/drawing/2010/main" xmlns="" id="{A77DA55C-EF8A-4503-AB8E-0C3ACEFEC4FD}"/>
                  </a:ext>
                </a:extLst>
              </p:cNvPr>
              <p:cNvSpPr txBox="1">
                <a:spLocks noRot="1" noChangeAspect="1" noMove="1" noResize="1" noEditPoints="1" noAdjustHandles="1" noChangeArrowheads="1" noChangeShapeType="1" noTextEdit="1"/>
              </p:cNvSpPr>
              <p:nvPr/>
            </p:nvSpPr>
            <p:spPr>
              <a:xfrm>
                <a:off x="935294" y="1734385"/>
                <a:ext cx="591508" cy="207749"/>
              </a:xfrm>
              <a:prstGeom prst="rect">
                <a:avLst/>
              </a:prstGeom>
              <a:blipFill rotWithShape="0">
                <a:blip r:embed="rId10"/>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50" name="TextBox 149">
                <a:extLst>
                  <a:ext uri="{FF2B5EF4-FFF2-40B4-BE49-F238E27FC236}">
                    <a16:creationId xmlns:a16="http://schemas.microsoft.com/office/drawing/2014/main" xmlns="" id="{30F4F1DD-B2CC-4E24-BBE8-F8681394D561}"/>
                  </a:ext>
                </a:extLst>
              </p:cNvPr>
              <p:cNvSpPr txBox="1"/>
              <p:nvPr/>
            </p:nvSpPr>
            <p:spPr>
              <a:xfrm>
                <a:off x="1574250" y="1722053"/>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oMath>
                  </m:oMathPara>
                </a14:m>
                <a:endParaRPr lang="ko-KR" altLang="en-US" sz="1350" dirty="0"/>
              </a:p>
            </p:txBody>
          </p:sp>
        </mc:Choice>
        <mc:Fallback>
          <p:sp>
            <p:nvSpPr>
              <p:cNvPr id="150" name="TextBox 149">
                <a:extLst>
                  <a:ext uri="{FF2B5EF4-FFF2-40B4-BE49-F238E27FC236}">
                    <a16:creationId xmlns:a16="http://schemas.microsoft.com/office/drawing/2014/main" xmlns:a14="http://schemas.microsoft.com/office/drawing/2010/main" xmlns="" id="{30F4F1DD-B2CC-4E24-BBE8-F8681394D561}"/>
                  </a:ext>
                </a:extLst>
              </p:cNvPr>
              <p:cNvSpPr txBox="1">
                <a:spLocks noRot="1" noChangeAspect="1" noMove="1" noResize="1" noEditPoints="1" noAdjustHandles="1" noChangeArrowheads="1" noChangeShapeType="1" noTextEdit="1"/>
              </p:cNvSpPr>
              <p:nvPr/>
            </p:nvSpPr>
            <p:spPr>
              <a:xfrm>
                <a:off x="1574250" y="1722053"/>
                <a:ext cx="591508" cy="207749"/>
              </a:xfrm>
              <a:prstGeom prst="rect">
                <a:avLst/>
              </a:prstGeom>
              <a:blipFill rotWithShape="0">
                <a:blip r:embed="rId11"/>
                <a:stretch>
                  <a:fillRect b="-11429"/>
                </a:stretch>
              </a:blipFill>
            </p:spPr>
            <p:txBody>
              <a:bodyPr/>
              <a:lstStyle/>
              <a:p>
                <a:r>
                  <a:rPr lang="ko-KR" altLang="en-US">
                    <a:noFill/>
                  </a:rPr>
                  <a:t> </a:t>
                </a:r>
              </a:p>
            </p:txBody>
          </p:sp>
        </mc:Fallback>
      </mc:AlternateContent>
      <p:cxnSp>
        <p:nvCxnSpPr>
          <p:cNvPr id="151" name="직선 화살표 연결선 150">
            <a:extLst>
              <a:ext uri="{FF2B5EF4-FFF2-40B4-BE49-F238E27FC236}">
                <a16:creationId xmlns:a16="http://schemas.microsoft.com/office/drawing/2014/main" xmlns="" id="{7E234364-2929-4997-BD7C-391F44F5F0A3}"/>
              </a:ext>
            </a:extLst>
          </p:cNvPr>
          <p:cNvCxnSpPr>
            <a:cxnSpLocks/>
          </p:cNvCxnSpPr>
          <p:nvPr/>
        </p:nvCxnSpPr>
        <p:spPr>
          <a:xfrm>
            <a:off x="2871430" y="1762133"/>
            <a:ext cx="0" cy="3697912"/>
          </a:xfrm>
          <a:prstGeom prst="straightConnector1">
            <a:avLst/>
          </a:prstGeom>
          <a:ln w="635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2" name="직선 화살표 연결선 151">
            <a:extLst>
              <a:ext uri="{FF2B5EF4-FFF2-40B4-BE49-F238E27FC236}">
                <a16:creationId xmlns:a16="http://schemas.microsoft.com/office/drawing/2014/main" xmlns="" id="{9CFF4B66-CE55-4B78-AC14-99EF9D45A524}"/>
              </a:ext>
            </a:extLst>
          </p:cNvPr>
          <p:cNvCxnSpPr>
            <a:cxnSpLocks/>
            <a:stCxn id="80" idx="0"/>
            <a:endCxn id="90" idx="3"/>
          </p:cNvCxnSpPr>
          <p:nvPr/>
        </p:nvCxnSpPr>
        <p:spPr>
          <a:xfrm flipH="1" flipV="1">
            <a:off x="611378" y="3791488"/>
            <a:ext cx="428843" cy="1427973"/>
          </a:xfrm>
          <a:prstGeom prst="straightConnector1">
            <a:avLst/>
          </a:prstGeom>
          <a:ln w="12700" cap="rnd">
            <a:solidFill>
              <a:schemeClr val="accent2"/>
            </a:solidFill>
            <a:miter lim="800000"/>
            <a:headEnd type="triangle" w="lg" len="lg"/>
            <a:tailEnd type="none" w="lg" len="lg"/>
          </a:ln>
        </p:spPr>
        <p:style>
          <a:lnRef idx="1">
            <a:schemeClr val="accent6"/>
          </a:lnRef>
          <a:fillRef idx="0">
            <a:schemeClr val="accent6"/>
          </a:fillRef>
          <a:effectRef idx="0">
            <a:schemeClr val="accent6"/>
          </a:effectRef>
          <a:fontRef idx="minor">
            <a:schemeClr val="tx1"/>
          </a:fontRef>
        </p:style>
      </p:cxnSp>
      <p:cxnSp>
        <p:nvCxnSpPr>
          <p:cNvPr id="153" name="직선 화살표 연결선 152">
            <a:extLst>
              <a:ext uri="{FF2B5EF4-FFF2-40B4-BE49-F238E27FC236}">
                <a16:creationId xmlns:a16="http://schemas.microsoft.com/office/drawing/2014/main" xmlns="" id="{AC214A26-42CA-417F-A740-A5C1823739EE}"/>
              </a:ext>
            </a:extLst>
          </p:cNvPr>
          <p:cNvCxnSpPr>
            <a:cxnSpLocks/>
            <a:stCxn id="81" idx="0"/>
            <a:endCxn id="90" idx="4"/>
          </p:cNvCxnSpPr>
          <p:nvPr/>
        </p:nvCxnSpPr>
        <p:spPr>
          <a:xfrm flipH="1" flipV="1">
            <a:off x="725927" y="3838938"/>
            <a:ext cx="882306" cy="1382756"/>
          </a:xfrm>
          <a:prstGeom prst="straightConnector1">
            <a:avLst/>
          </a:prstGeom>
          <a:ln w="12700" cap="rnd">
            <a:solidFill>
              <a:schemeClr val="accent5"/>
            </a:solidFill>
            <a:miter lim="800000"/>
            <a:headEnd type="triangle" w="lg" len="lg"/>
            <a:tailEnd type="none" w="lg" len="lg"/>
          </a:ln>
        </p:spPr>
        <p:style>
          <a:lnRef idx="1">
            <a:schemeClr val="accent6"/>
          </a:lnRef>
          <a:fillRef idx="0">
            <a:schemeClr val="accent6"/>
          </a:fillRef>
          <a:effectRef idx="0">
            <a:schemeClr val="accent6"/>
          </a:effectRef>
          <a:fontRef idx="minor">
            <a:schemeClr val="tx1"/>
          </a:fontRef>
        </p:style>
      </p:cxnSp>
      <p:cxnSp>
        <p:nvCxnSpPr>
          <p:cNvPr id="154" name="직선 화살표 연결선 153">
            <a:extLst>
              <a:ext uri="{FF2B5EF4-FFF2-40B4-BE49-F238E27FC236}">
                <a16:creationId xmlns:a16="http://schemas.microsoft.com/office/drawing/2014/main" xmlns="" id="{E5CE0F99-CBC2-49EF-B9D4-4C6B470D2EC3}"/>
              </a:ext>
            </a:extLst>
          </p:cNvPr>
          <p:cNvCxnSpPr>
            <a:cxnSpLocks/>
            <a:stCxn id="82" idx="0"/>
            <a:endCxn id="90" idx="5"/>
          </p:cNvCxnSpPr>
          <p:nvPr/>
        </p:nvCxnSpPr>
        <p:spPr>
          <a:xfrm flipH="1" flipV="1">
            <a:off x="840478" y="3791488"/>
            <a:ext cx="1355258" cy="1430205"/>
          </a:xfrm>
          <a:prstGeom prst="straightConnector1">
            <a:avLst/>
          </a:prstGeom>
          <a:ln w="12700" cap="rnd">
            <a:solidFill>
              <a:srgbClr val="7030A0"/>
            </a:solidFill>
            <a:miter lim="800000"/>
            <a:headEnd type="triangle" w="lg" len="lg"/>
            <a:tailEnd type="none" w="lg" len="lg"/>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155" name="TextBox 154">
                <a:extLst>
                  <a:ext uri="{FF2B5EF4-FFF2-40B4-BE49-F238E27FC236}">
                    <a16:creationId xmlns:a16="http://schemas.microsoft.com/office/drawing/2014/main" xmlns="" id="{CCC731C7-1395-404C-969D-BD1179AE3E2C}"/>
                  </a:ext>
                </a:extLst>
              </p:cNvPr>
              <p:cNvSpPr txBox="1"/>
              <p:nvPr/>
            </p:nvSpPr>
            <p:spPr>
              <a:xfrm>
                <a:off x="520593" y="4336822"/>
                <a:ext cx="379334" cy="168636"/>
              </a:xfrm>
              <a:prstGeom prst="rect">
                <a:avLst/>
              </a:prstGeom>
              <a:solidFill>
                <a:schemeClr val="bg1"/>
              </a:solidFill>
              <a:ln>
                <a:solidFill>
                  <a:schemeClr val="accent2"/>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𝑊𝑗𝑖</m:t>
                          </m:r>
                        </m:e>
                        <m:sub>
                          <m:r>
                            <a:rPr lang="en-US" altLang="ko-KR" sz="1050" i="1">
                              <a:solidFill>
                                <a:schemeClr val="accent2"/>
                              </a:solidFill>
                              <a:latin typeface="Cambria Math" panose="02040503050406030204" pitchFamily="18" charset="0"/>
                            </a:rPr>
                            <m:t>1,1</m:t>
                          </m:r>
                        </m:sub>
                      </m:sSub>
                    </m:oMath>
                  </m:oMathPara>
                </a14:m>
                <a:endParaRPr lang="ko-KR" altLang="en-US" sz="1050" dirty="0">
                  <a:solidFill>
                    <a:schemeClr val="accent2"/>
                  </a:solidFill>
                </a:endParaRPr>
              </a:p>
            </p:txBody>
          </p:sp>
        </mc:Choice>
        <mc:Fallback>
          <p:sp>
            <p:nvSpPr>
              <p:cNvPr id="155" name="TextBox 154">
                <a:extLst>
                  <a:ext uri="{FF2B5EF4-FFF2-40B4-BE49-F238E27FC236}">
                    <a16:creationId xmlns:a16="http://schemas.microsoft.com/office/drawing/2014/main" xmlns:a14="http://schemas.microsoft.com/office/drawing/2010/main" xmlns="" id="{CCC731C7-1395-404C-969D-BD1179AE3E2C}"/>
                  </a:ext>
                </a:extLst>
              </p:cNvPr>
              <p:cNvSpPr txBox="1">
                <a:spLocks noRot="1" noChangeAspect="1" noMove="1" noResize="1" noEditPoints="1" noAdjustHandles="1" noChangeArrowheads="1" noChangeShapeType="1" noTextEdit="1"/>
              </p:cNvSpPr>
              <p:nvPr/>
            </p:nvSpPr>
            <p:spPr>
              <a:xfrm>
                <a:off x="520593" y="4336822"/>
                <a:ext cx="379334" cy="168636"/>
              </a:xfrm>
              <a:prstGeom prst="rect">
                <a:avLst/>
              </a:prstGeom>
              <a:blipFill rotWithShape="0">
                <a:blip r:embed="rId12"/>
                <a:stretch>
                  <a:fillRect l="-10769" r="-1538" b="-26667"/>
                </a:stretch>
              </a:blipFill>
              <a:ln>
                <a:solidFill>
                  <a:schemeClr val="accent2"/>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56" name="TextBox 155">
                <a:extLst>
                  <a:ext uri="{FF2B5EF4-FFF2-40B4-BE49-F238E27FC236}">
                    <a16:creationId xmlns:a16="http://schemas.microsoft.com/office/drawing/2014/main" xmlns="" id="{66272E4B-DE79-4726-A9D2-E519E2B4D31E}"/>
                  </a:ext>
                </a:extLst>
              </p:cNvPr>
              <p:cNvSpPr txBox="1"/>
              <p:nvPr/>
            </p:nvSpPr>
            <p:spPr>
              <a:xfrm>
                <a:off x="934805" y="4338994"/>
                <a:ext cx="369236" cy="168636"/>
              </a:xfrm>
              <a:prstGeom prst="rect">
                <a:avLst/>
              </a:prstGeom>
              <a:solidFill>
                <a:schemeClr val="bg1"/>
              </a:solidFill>
              <a:ln w="12700">
                <a:solidFill>
                  <a:schemeClr val="accent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𝑊𝑗𝑖</m:t>
                          </m:r>
                        </m:e>
                        <m:sub>
                          <m:r>
                            <a:rPr lang="en-US" altLang="ko-KR" sz="1050" i="1">
                              <a:solidFill>
                                <a:schemeClr val="accent5"/>
                              </a:solidFill>
                              <a:latin typeface="Cambria Math" panose="02040503050406030204" pitchFamily="18" charset="0"/>
                            </a:rPr>
                            <m:t>1,2</m:t>
                          </m:r>
                        </m:sub>
                      </m:sSub>
                    </m:oMath>
                  </m:oMathPara>
                </a14:m>
                <a:endParaRPr lang="ko-KR" altLang="en-US" sz="1050" dirty="0">
                  <a:solidFill>
                    <a:schemeClr val="accent5"/>
                  </a:solidFill>
                </a:endParaRPr>
              </a:p>
            </p:txBody>
          </p:sp>
        </mc:Choice>
        <mc:Fallback>
          <p:sp>
            <p:nvSpPr>
              <p:cNvPr id="156" name="TextBox 155">
                <a:extLst>
                  <a:ext uri="{FF2B5EF4-FFF2-40B4-BE49-F238E27FC236}">
                    <a16:creationId xmlns:a16="http://schemas.microsoft.com/office/drawing/2014/main" xmlns:a14="http://schemas.microsoft.com/office/drawing/2010/main" xmlns="" id="{66272E4B-DE79-4726-A9D2-E519E2B4D31E}"/>
                  </a:ext>
                </a:extLst>
              </p:cNvPr>
              <p:cNvSpPr txBox="1">
                <a:spLocks noRot="1" noChangeAspect="1" noMove="1" noResize="1" noEditPoints="1" noAdjustHandles="1" noChangeArrowheads="1" noChangeShapeType="1" noTextEdit="1"/>
              </p:cNvSpPr>
              <p:nvPr/>
            </p:nvSpPr>
            <p:spPr>
              <a:xfrm>
                <a:off x="934805" y="4338994"/>
                <a:ext cx="369236" cy="168636"/>
              </a:xfrm>
              <a:prstGeom prst="rect">
                <a:avLst/>
              </a:prstGeom>
              <a:blipFill rotWithShape="0">
                <a:blip r:embed="rId13"/>
                <a:stretch>
                  <a:fillRect l="-12698" r="-3175" b="-27586"/>
                </a:stretch>
              </a:blipFill>
              <a:ln w="12700">
                <a:solidFill>
                  <a:schemeClr val="accent5"/>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57" name="TextBox 156">
                <a:extLst>
                  <a:ext uri="{FF2B5EF4-FFF2-40B4-BE49-F238E27FC236}">
                    <a16:creationId xmlns:a16="http://schemas.microsoft.com/office/drawing/2014/main" xmlns="" id="{FD920243-F1F4-49B4-BC36-B6C87A57BFAA}"/>
                  </a:ext>
                </a:extLst>
              </p:cNvPr>
              <p:cNvSpPr txBox="1"/>
              <p:nvPr/>
            </p:nvSpPr>
            <p:spPr>
              <a:xfrm>
                <a:off x="1344168" y="4344832"/>
                <a:ext cx="370101" cy="168636"/>
              </a:xfrm>
              <a:prstGeom prst="rect">
                <a:avLst/>
              </a:prstGeom>
              <a:solidFill>
                <a:schemeClr val="bg1"/>
              </a:solidFill>
              <a:ln>
                <a:solidFill>
                  <a:srgbClr val="7030A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𝑊𝑗𝑖</m:t>
                          </m:r>
                        </m:e>
                        <m:sub>
                          <m:r>
                            <a:rPr lang="en-US" altLang="ko-KR" sz="1050" i="1">
                              <a:solidFill>
                                <a:srgbClr val="7030A0"/>
                              </a:solidFill>
                              <a:latin typeface="Cambria Math" panose="02040503050406030204" pitchFamily="18" charset="0"/>
                            </a:rPr>
                            <m:t>1,3</m:t>
                          </m:r>
                        </m:sub>
                      </m:sSub>
                    </m:oMath>
                  </m:oMathPara>
                </a14:m>
                <a:endParaRPr lang="ko-KR" altLang="en-US" sz="1050" dirty="0">
                  <a:solidFill>
                    <a:srgbClr val="7030A0"/>
                  </a:solidFill>
                </a:endParaRPr>
              </a:p>
            </p:txBody>
          </p:sp>
        </mc:Choice>
        <mc:Fallback>
          <p:sp>
            <p:nvSpPr>
              <p:cNvPr id="157" name="TextBox 156">
                <a:extLst>
                  <a:ext uri="{FF2B5EF4-FFF2-40B4-BE49-F238E27FC236}">
                    <a16:creationId xmlns:a16="http://schemas.microsoft.com/office/drawing/2014/main" xmlns:a14="http://schemas.microsoft.com/office/drawing/2010/main" xmlns="" id="{FD920243-F1F4-49B4-BC36-B6C87A57BFAA}"/>
                  </a:ext>
                </a:extLst>
              </p:cNvPr>
              <p:cNvSpPr txBox="1">
                <a:spLocks noRot="1" noChangeAspect="1" noMove="1" noResize="1" noEditPoints="1" noAdjustHandles="1" noChangeArrowheads="1" noChangeShapeType="1" noTextEdit="1"/>
              </p:cNvSpPr>
              <p:nvPr/>
            </p:nvSpPr>
            <p:spPr>
              <a:xfrm>
                <a:off x="1344168" y="4344832"/>
                <a:ext cx="370101" cy="168636"/>
              </a:xfrm>
              <a:prstGeom prst="rect">
                <a:avLst/>
              </a:prstGeom>
              <a:blipFill rotWithShape="0">
                <a:blip r:embed="rId14"/>
                <a:stretch>
                  <a:fillRect l="-14516" r="-3226" b="-27586"/>
                </a:stretch>
              </a:blipFill>
              <a:ln>
                <a:solidFill>
                  <a:srgbClr val="7030A0"/>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58" name="TextBox 157">
                <a:extLst>
                  <a:ext uri="{FF2B5EF4-FFF2-40B4-BE49-F238E27FC236}">
                    <a16:creationId xmlns:a16="http://schemas.microsoft.com/office/drawing/2014/main" xmlns="" id="{0A4E2839-BDDA-434B-B013-DE27318066F5}"/>
                  </a:ext>
                </a:extLst>
              </p:cNvPr>
              <p:cNvSpPr txBox="1"/>
              <p:nvPr/>
            </p:nvSpPr>
            <p:spPr>
              <a:xfrm>
                <a:off x="1240163" y="5639916"/>
                <a:ext cx="698653"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350" i="1">
                          <a:latin typeface="Cambria Math" panose="02040503050406030204" pitchFamily="18" charset="0"/>
                        </a:rPr>
                        <m:t>𝛿</m:t>
                      </m:r>
                      <m:r>
                        <a:rPr lang="en-US" altLang="ko-KR" sz="1350" i="1">
                          <a:latin typeface="Cambria Math" panose="02040503050406030204" pitchFamily="18" charset="0"/>
                        </a:rPr>
                        <m:t> :</m:t>
                      </m:r>
                      <m:r>
                        <a:rPr lang="en-US" altLang="ko-KR" sz="1350" i="1">
                          <a:latin typeface="Cambria Math" panose="02040503050406030204" pitchFamily="18" charset="0"/>
                        </a:rPr>
                        <m:t>𝑑𝑒𝑙𝑡𝑎</m:t>
                      </m:r>
                    </m:oMath>
                  </m:oMathPara>
                </a14:m>
                <a:endParaRPr lang="ko-KR" altLang="en-US" sz="1350" dirty="0"/>
              </a:p>
            </p:txBody>
          </p:sp>
        </mc:Choice>
        <mc:Fallback>
          <p:sp>
            <p:nvSpPr>
              <p:cNvPr id="158" name="TextBox 157">
                <a:extLst>
                  <a:ext uri="{FF2B5EF4-FFF2-40B4-BE49-F238E27FC236}">
                    <a16:creationId xmlns:a16="http://schemas.microsoft.com/office/drawing/2014/main" xmlns:a14="http://schemas.microsoft.com/office/drawing/2010/main" xmlns="" id="{0A4E2839-BDDA-434B-B013-DE27318066F5}"/>
                  </a:ext>
                </a:extLst>
              </p:cNvPr>
              <p:cNvSpPr txBox="1">
                <a:spLocks noRot="1" noChangeAspect="1" noMove="1" noResize="1" noEditPoints="1" noAdjustHandles="1" noChangeArrowheads="1" noChangeShapeType="1" noTextEdit="1"/>
              </p:cNvSpPr>
              <p:nvPr/>
            </p:nvSpPr>
            <p:spPr>
              <a:xfrm>
                <a:off x="1240163" y="5639916"/>
                <a:ext cx="698653" cy="207749"/>
              </a:xfrm>
              <a:prstGeom prst="rect">
                <a:avLst/>
              </a:prstGeom>
              <a:blipFill rotWithShape="0">
                <a:blip r:embed="rId15"/>
                <a:stretch>
                  <a:fillRect l="-5217" r="-5217" b="-882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906398C5-8D24-4F80-9507-FD30F082CD8A}"/>
                  </a:ext>
                </a:extLst>
              </p:cNvPr>
              <p:cNvSpPr txBox="1"/>
              <p:nvPr/>
            </p:nvSpPr>
            <p:spPr>
              <a:xfrm>
                <a:off x="4026165" y="1692831"/>
                <a:ext cx="1397819"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e>
                        <m:sub>
                          <m:r>
                            <a:rPr lang="en-US" altLang="ko-KR" sz="1350" i="1">
                              <a:latin typeface="Cambria Math" panose="02040503050406030204" pitchFamily="18" charset="0"/>
                            </a:rPr>
                            <m:t>𝑘</m:t>
                          </m:r>
                        </m:sub>
                      </m:sSub>
                      <m:r>
                        <a:rPr lang="en-US" altLang="ko-KR" sz="1350" i="1">
                          <a:latin typeface="Cambria Math" panose="02040503050406030204" pitchFamily="18" charset="0"/>
                        </a:rPr>
                        <m:t>=</m:t>
                      </m:r>
                      <m:r>
                        <a:rPr lang="en-US" altLang="ko-KR" sz="1350" i="1">
                          <a:latin typeface="Cambria Math" panose="02040503050406030204" pitchFamily="18" charset="0"/>
                        </a:rPr>
                        <m:t>𝐸𝑘</m:t>
                      </m:r>
                      <m:r>
                        <a:rPr lang="en-US" altLang="ko-KR" sz="1350" i="1">
                          <a:latin typeface="Cambria Math" panose="02040503050406030204" pitchFamily="18" charset="0"/>
                        </a:rPr>
                        <m:t>·</m:t>
                      </m:r>
                      <m:r>
                        <a:rPr lang="en-US" altLang="ko-KR" sz="1350" i="1">
                          <a:latin typeface="Cambria Math" panose="02040503050406030204" pitchFamily="18" charset="0"/>
                        </a:rPr>
                        <m:t>𝑓</m:t>
                      </m:r>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𝑛𝑒𝑡</m:t>
                          </m:r>
                        </m:e>
                        <m:sub>
                          <m:r>
                            <a:rPr lang="en-US" altLang="ko-KR" sz="1350" i="1">
                              <a:latin typeface="Cambria Math" panose="02040503050406030204" pitchFamily="18" charset="0"/>
                            </a:rPr>
                            <m:t>𝑘</m:t>
                          </m:r>
                        </m:sub>
                      </m:sSub>
                      <m:r>
                        <a:rPr lang="en-US" altLang="ko-KR" sz="1350" i="1">
                          <a:latin typeface="Cambria Math" panose="02040503050406030204" pitchFamily="18" charset="0"/>
                        </a:rPr>
                        <m:t>)</m:t>
                      </m:r>
                    </m:oMath>
                  </m:oMathPara>
                </a14:m>
                <a:endParaRPr lang="ko-KR" altLang="en-US" sz="1350" dirty="0"/>
              </a:p>
            </p:txBody>
          </p:sp>
        </mc:Choice>
        <mc:Fallback xmlns="">
          <p:sp>
            <p:nvSpPr>
              <p:cNvPr id="4" name="TextBox 3">
                <a:extLst>
                  <a:ext uri="{FF2B5EF4-FFF2-40B4-BE49-F238E27FC236}">
                    <a16:creationId xmlns:a16="http://schemas.microsoft.com/office/drawing/2014/main" id="{906398C5-8D24-4F80-9507-FD30F082CD8A}"/>
                  </a:ext>
                </a:extLst>
              </p:cNvPr>
              <p:cNvSpPr txBox="1">
                <a:spLocks noRot="1" noChangeAspect="1" noMove="1" noResize="1" noEditPoints="1" noAdjustHandles="1" noChangeArrowheads="1" noChangeShapeType="1" noTextEdit="1"/>
              </p:cNvSpPr>
              <p:nvPr/>
            </p:nvSpPr>
            <p:spPr>
              <a:xfrm>
                <a:off x="5368219" y="1114108"/>
                <a:ext cx="1864228" cy="276999"/>
              </a:xfrm>
              <a:prstGeom prst="rect">
                <a:avLst/>
              </a:prstGeom>
              <a:blipFill>
                <a:blip r:embed="rId30"/>
                <a:stretch>
                  <a:fillRect l="-2623" t="-8889" r="-4590" b="-37778"/>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59" name="TextBox 158">
                <a:extLst>
                  <a:ext uri="{FF2B5EF4-FFF2-40B4-BE49-F238E27FC236}">
                    <a16:creationId xmlns:a16="http://schemas.microsoft.com/office/drawing/2014/main" xmlns="" id="{640BBCB5-330F-489D-8F87-0849A3944CCB}"/>
                  </a:ext>
                </a:extLst>
              </p:cNvPr>
              <p:cNvSpPr txBox="1"/>
              <p:nvPr/>
            </p:nvSpPr>
            <p:spPr>
              <a:xfrm>
                <a:off x="4026165" y="3552539"/>
                <a:ext cx="1728999" cy="504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e>
                        <m:sub>
                          <m:r>
                            <a:rPr lang="en-US" altLang="ko-KR" sz="1350" i="1">
                              <a:latin typeface="Cambria Math" panose="02040503050406030204" pitchFamily="18" charset="0"/>
                            </a:rPr>
                            <m:t>𝑗</m:t>
                          </m:r>
                        </m:sub>
                      </m:sSub>
                      <m:r>
                        <a:rPr lang="en-US" altLang="ko-KR" sz="1350" i="1">
                          <a:latin typeface="Cambria Math" panose="02040503050406030204" pitchFamily="18" charset="0"/>
                        </a:rPr>
                        <m:t>=</m:t>
                      </m:r>
                      <m:sSup>
                        <m:sSupPr>
                          <m:ctrlPr>
                            <a:rPr lang="en-US" altLang="ko-KR" sz="1350" i="1">
                              <a:latin typeface="Cambria Math" panose="02040503050406030204" pitchFamily="18" charset="0"/>
                            </a:rPr>
                          </m:ctrlPr>
                        </m:sSupPr>
                        <m:e>
                          <m:r>
                            <a:rPr lang="en-US" altLang="ko-KR" sz="1350" i="1">
                              <a:latin typeface="Cambria Math" panose="02040503050406030204" pitchFamily="18" charset="0"/>
                            </a:rPr>
                            <m:t>𝑓</m:t>
                          </m:r>
                        </m:e>
                        <m:sup>
                          <m:r>
                            <a:rPr lang="en-US" altLang="ko-KR" sz="1350" i="1">
                              <a:latin typeface="Cambria Math" panose="02040503050406030204" pitchFamily="18" charset="0"/>
                            </a:rPr>
                            <m:t>′</m:t>
                          </m:r>
                        </m:sup>
                      </m:sSup>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𝑛𝑒𝑡</m:t>
                              </m:r>
                            </m:e>
                            <m:sub>
                              <m:r>
                                <a:rPr lang="en-US" altLang="ko-KR" sz="1350" i="1">
                                  <a:latin typeface="Cambria Math" panose="02040503050406030204" pitchFamily="18" charset="0"/>
                                </a:rPr>
                                <m:t>𝑗</m:t>
                              </m:r>
                            </m:sub>
                          </m:sSub>
                        </m:e>
                      </m:d>
                      <m:nary>
                        <m:naryPr>
                          <m:chr m:val="∑"/>
                          <m:supHide m:val="on"/>
                          <m:ctrlPr>
                            <a:rPr lang="en-US" altLang="ko-KR" sz="1350" i="1">
                              <a:latin typeface="Cambria Math" panose="02040503050406030204" pitchFamily="18" charset="0"/>
                            </a:rPr>
                          </m:ctrlPr>
                        </m:naryPr>
                        <m:sub>
                          <m:r>
                            <m:rPr>
                              <m:brk m:alnAt="7"/>
                            </m:rPr>
                            <a:rPr lang="en-US" altLang="ko-KR" sz="1350" i="1">
                              <a:latin typeface="Cambria Math" panose="02040503050406030204" pitchFamily="18" charset="0"/>
                            </a:rPr>
                            <m:t>𝑘</m:t>
                          </m:r>
                        </m:sub>
                        <m:sup/>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𝑤</m:t>
                              </m:r>
                            </m:e>
                            <m:sub>
                              <m:r>
                                <a:rPr lang="en-US" altLang="ko-KR" sz="1350" i="1">
                                  <a:latin typeface="Cambria Math" panose="02040503050406030204" pitchFamily="18" charset="0"/>
                                </a:rPr>
                                <m:t>𝑘𝑗</m:t>
                              </m:r>
                            </m:sub>
                          </m:sSub>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e>
                            <m:sub>
                              <m:r>
                                <a:rPr lang="en-US" altLang="ko-KR" sz="1350" i="1">
                                  <a:latin typeface="Cambria Math" panose="02040503050406030204" pitchFamily="18" charset="0"/>
                                </a:rPr>
                                <m:t>𝑗</m:t>
                              </m:r>
                            </m:sub>
                          </m:sSub>
                        </m:e>
                      </m:nary>
                    </m:oMath>
                  </m:oMathPara>
                </a14:m>
                <a:endParaRPr lang="ko-KR" altLang="en-US" sz="1350" dirty="0"/>
              </a:p>
            </p:txBody>
          </p:sp>
        </mc:Choice>
        <mc:Fallback>
          <p:sp>
            <p:nvSpPr>
              <p:cNvPr id="159" name="TextBox 158">
                <a:extLst>
                  <a:ext uri="{FF2B5EF4-FFF2-40B4-BE49-F238E27FC236}">
                    <a16:creationId xmlns:a16="http://schemas.microsoft.com/office/drawing/2014/main" xmlns:a14="http://schemas.microsoft.com/office/drawing/2010/main" xmlns="" id="{640BBCB5-330F-489D-8F87-0849A3944CCB}"/>
                  </a:ext>
                </a:extLst>
              </p:cNvPr>
              <p:cNvSpPr txBox="1">
                <a:spLocks noRot="1" noChangeAspect="1" noMove="1" noResize="1" noEditPoints="1" noAdjustHandles="1" noChangeArrowheads="1" noChangeShapeType="1" noTextEdit="1"/>
              </p:cNvSpPr>
              <p:nvPr/>
            </p:nvSpPr>
            <p:spPr>
              <a:xfrm>
                <a:off x="4026165" y="3552539"/>
                <a:ext cx="1728999" cy="504177"/>
              </a:xfrm>
              <a:prstGeom prst="rect">
                <a:avLst/>
              </a:prstGeom>
              <a:blipFill rotWithShape="0">
                <a:blip r:embed="rId31"/>
                <a:stretch>
                  <a:fillRect l="-2113" t="-152439" r="-47535" b="-209756"/>
                </a:stretch>
              </a:blipFill>
            </p:spPr>
            <p:txBody>
              <a:bodyPr/>
              <a:lstStyle/>
              <a:p>
                <a:r>
                  <a:rPr lang="ko-KR" altLang="en-US">
                    <a:noFill/>
                  </a:rPr>
                  <a:t> </a:t>
                </a:r>
              </a:p>
            </p:txBody>
          </p:sp>
        </mc:Fallback>
      </mc:AlternateContent>
      <p:sp>
        <p:nvSpPr>
          <p:cNvPr id="6" name="제목 5">
            <a:extLst>
              <a:ext uri="{FF2B5EF4-FFF2-40B4-BE49-F238E27FC236}">
                <a16:creationId xmlns:a16="http://schemas.microsoft.com/office/drawing/2014/main" xmlns="" id="{8B6D4888-E7CC-4949-A021-7409E1C17270}"/>
              </a:ext>
            </a:extLst>
          </p:cNvPr>
          <p:cNvSpPr>
            <a:spLocks noGrp="1"/>
          </p:cNvSpPr>
          <p:nvPr>
            <p:ph type="title"/>
          </p:nvPr>
        </p:nvSpPr>
        <p:spPr/>
        <p:txBody>
          <a:bodyPr>
            <a:normAutofit/>
          </a:bodyPr>
          <a:lstStyle/>
          <a:p>
            <a:r>
              <a:rPr lang="en-US" altLang="ko-KR" dirty="0"/>
              <a:t>Error backpropagation</a:t>
            </a:r>
            <a:endParaRPr lang="ko-KR" altLang="en-US" dirty="0"/>
          </a:p>
        </p:txBody>
      </p:sp>
      <p:sp>
        <p:nvSpPr>
          <p:cNvPr id="5" name="슬라이드 번호 개체 틀 4"/>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42</a:t>
            </a:fld>
            <a:endParaRPr lang="en-US" altLang="ko-KR" dirty="0"/>
          </a:p>
        </p:txBody>
      </p:sp>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xmlns="" id="{4E699240-9734-4103-ADA6-902DD2CB20AD}"/>
                  </a:ext>
                </a:extLst>
              </p:cNvPr>
              <p:cNvSpPr txBox="1"/>
              <p:nvPr/>
            </p:nvSpPr>
            <p:spPr>
              <a:xfrm>
                <a:off x="567153" y="5078481"/>
                <a:ext cx="565684"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oMath>
                  </m:oMathPara>
                </a14:m>
                <a:endParaRPr lang="ko-KR" altLang="en-US" sz="1350" dirty="0"/>
              </a:p>
            </p:txBody>
          </p:sp>
        </mc:Choice>
        <mc:Fallback>
          <p:sp>
            <p:nvSpPr>
              <p:cNvPr id="111" name="TextBox 110">
                <a:extLst>
                  <a:ext uri="{FF2B5EF4-FFF2-40B4-BE49-F238E27FC236}">
                    <a16:creationId xmlns:a16="http://schemas.microsoft.com/office/drawing/2014/main" xmlns:a14="http://schemas.microsoft.com/office/drawing/2010/main" xmlns="" id="{4E699240-9734-4103-ADA6-902DD2CB20AD}"/>
                  </a:ext>
                </a:extLst>
              </p:cNvPr>
              <p:cNvSpPr txBox="1">
                <a:spLocks noRot="1" noChangeAspect="1" noMove="1" noResize="1" noEditPoints="1" noAdjustHandles="1" noChangeArrowheads="1" noChangeShapeType="1" noTextEdit="1"/>
              </p:cNvSpPr>
              <p:nvPr/>
            </p:nvSpPr>
            <p:spPr>
              <a:xfrm>
                <a:off x="567153" y="5078481"/>
                <a:ext cx="565684" cy="207749"/>
              </a:xfrm>
              <a:prstGeom prst="rect">
                <a:avLst/>
              </a:prstGeom>
              <a:blipFill rotWithShape="0">
                <a:blip r:embed="rId32"/>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xmlns="" id="{BA3C2ECF-F0F9-4837-9D78-8E822D0DEB46}"/>
                  </a:ext>
                </a:extLst>
              </p:cNvPr>
              <p:cNvSpPr txBox="1"/>
              <p:nvPr/>
            </p:nvSpPr>
            <p:spPr>
              <a:xfrm>
                <a:off x="1115852" y="5079214"/>
                <a:ext cx="576985"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oMath>
                  </m:oMathPara>
                </a14:m>
                <a:endParaRPr lang="ko-KR" altLang="en-US" sz="1350" dirty="0"/>
              </a:p>
            </p:txBody>
          </p:sp>
        </mc:Choice>
        <mc:Fallback>
          <p:sp>
            <p:nvSpPr>
              <p:cNvPr id="112" name="TextBox 111">
                <a:extLst>
                  <a:ext uri="{FF2B5EF4-FFF2-40B4-BE49-F238E27FC236}">
                    <a16:creationId xmlns:a16="http://schemas.microsoft.com/office/drawing/2014/main" xmlns:a14="http://schemas.microsoft.com/office/drawing/2010/main" xmlns="" id="{BA3C2ECF-F0F9-4837-9D78-8E822D0DEB46}"/>
                  </a:ext>
                </a:extLst>
              </p:cNvPr>
              <p:cNvSpPr txBox="1">
                <a:spLocks noRot="1" noChangeAspect="1" noMove="1" noResize="1" noEditPoints="1" noAdjustHandles="1" noChangeArrowheads="1" noChangeShapeType="1" noTextEdit="1"/>
              </p:cNvSpPr>
              <p:nvPr/>
            </p:nvSpPr>
            <p:spPr>
              <a:xfrm>
                <a:off x="1115852" y="5079214"/>
                <a:ext cx="576985" cy="207749"/>
              </a:xfrm>
              <a:prstGeom prst="rect">
                <a:avLst/>
              </a:prstGeom>
              <a:blipFill rotWithShape="0">
                <a:blip r:embed="rId33"/>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xmlns="" id="{F06EA30D-9F09-4BC8-8777-DC7312D9BDE8}"/>
                  </a:ext>
                </a:extLst>
              </p:cNvPr>
              <p:cNvSpPr txBox="1"/>
              <p:nvPr/>
            </p:nvSpPr>
            <p:spPr>
              <a:xfrm>
                <a:off x="1691820" y="5086451"/>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oMath>
                  </m:oMathPara>
                </a14:m>
                <a:endParaRPr lang="ko-KR" altLang="en-US" sz="1350" dirty="0"/>
              </a:p>
            </p:txBody>
          </p:sp>
        </mc:Choice>
        <mc:Fallback>
          <p:sp>
            <p:nvSpPr>
              <p:cNvPr id="113" name="TextBox 112">
                <a:extLst>
                  <a:ext uri="{FF2B5EF4-FFF2-40B4-BE49-F238E27FC236}">
                    <a16:creationId xmlns:a16="http://schemas.microsoft.com/office/drawing/2014/main" xmlns:a14="http://schemas.microsoft.com/office/drawing/2010/main" xmlns="" id="{F06EA30D-9F09-4BC8-8777-DC7312D9BDE8}"/>
                  </a:ext>
                </a:extLst>
              </p:cNvPr>
              <p:cNvSpPr txBox="1">
                <a:spLocks noRot="1" noChangeAspect="1" noMove="1" noResize="1" noEditPoints="1" noAdjustHandles="1" noChangeArrowheads="1" noChangeShapeType="1" noTextEdit="1"/>
              </p:cNvSpPr>
              <p:nvPr/>
            </p:nvSpPr>
            <p:spPr>
              <a:xfrm>
                <a:off x="1691820" y="5086451"/>
                <a:ext cx="591508" cy="207749"/>
              </a:xfrm>
              <a:prstGeom prst="rect">
                <a:avLst/>
              </a:prstGeom>
              <a:blipFill rotWithShape="0">
                <a:blip r:embed="rId34"/>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xmlns="" id="{5AE9DA89-3D7C-41EF-96CA-AD3AB4C901F8}"/>
                  </a:ext>
                </a:extLst>
              </p:cNvPr>
              <p:cNvSpPr txBox="1"/>
              <p:nvPr/>
            </p:nvSpPr>
            <p:spPr>
              <a:xfrm>
                <a:off x="224886" y="3372262"/>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1</m:t>
                          </m:r>
                        </m:sub>
                      </m:sSub>
                    </m:oMath>
                  </m:oMathPara>
                </a14:m>
                <a:endParaRPr lang="ko-KR" altLang="en-US" sz="1350" dirty="0"/>
              </a:p>
            </p:txBody>
          </p:sp>
        </mc:Choice>
        <mc:Fallback>
          <p:sp>
            <p:nvSpPr>
              <p:cNvPr id="114" name="TextBox 113">
                <a:extLst>
                  <a:ext uri="{FF2B5EF4-FFF2-40B4-BE49-F238E27FC236}">
                    <a16:creationId xmlns:a16="http://schemas.microsoft.com/office/drawing/2014/main" xmlns:a14="http://schemas.microsoft.com/office/drawing/2010/main" xmlns="" id="{5AE9DA89-3D7C-41EF-96CA-AD3AB4C901F8}"/>
                  </a:ext>
                </a:extLst>
              </p:cNvPr>
              <p:cNvSpPr txBox="1">
                <a:spLocks noRot="1" noChangeAspect="1" noMove="1" noResize="1" noEditPoints="1" noAdjustHandles="1" noChangeArrowheads="1" noChangeShapeType="1" noTextEdit="1"/>
              </p:cNvSpPr>
              <p:nvPr/>
            </p:nvSpPr>
            <p:spPr>
              <a:xfrm>
                <a:off x="224886" y="3372262"/>
                <a:ext cx="591508" cy="207749"/>
              </a:xfrm>
              <a:prstGeom prst="rect">
                <a:avLst/>
              </a:prstGeom>
              <a:blipFill rotWithShape="0">
                <a:blip r:embed="rId35"/>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xmlns="" id="{5310BA09-8432-4A3C-B9CB-D1C3FBE84503}"/>
                  </a:ext>
                </a:extLst>
              </p:cNvPr>
              <p:cNvSpPr txBox="1"/>
              <p:nvPr/>
            </p:nvSpPr>
            <p:spPr>
              <a:xfrm>
                <a:off x="829999" y="3366396"/>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2</m:t>
                          </m:r>
                        </m:sub>
                      </m:sSub>
                    </m:oMath>
                  </m:oMathPara>
                </a14:m>
                <a:endParaRPr lang="ko-KR" altLang="en-US" sz="1350" dirty="0"/>
              </a:p>
            </p:txBody>
          </p:sp>
        </mc:Choice>
        <mc:Fallback>
          <p:sp>
            <p:nvSpPr>
              <p:cNvPr id="115" name="TextBox 114">
                <a:extLst>
                  <a:ext uri="{FF2B5EF4-FFF2-40B4-BE49-F238E27FC236}">
                    <a16:creationId xmlns:a16="http://schemas.microsoft.com/office/drawing/2014/main" xmlns:a14="http://schemas.microsoft.com/office/drawing/2010/main" xmlns="" id="{5310BA09-8432-4A3C-B9CB-D1C3FBE84503}"/>
                  </a:ext>
                </a:extLst>
              </p:cNvPr>
              <p:cNvSpPr txBox="1">
                <a:spLocks noRot="1" noChangeAspect="1" noMove="1" noResize="1" noEditPoints="1" noAdjustHandles="1" noChangeArrowheads="1" noChangeShapeType="1" noTextEdit="1"/>
              </p:cNvSpPr>
              <p:nvPr/>
            </p:nvSpPr>
            <p:spPr>
              <a:xfrm>
                <a:off x="829999" y="3366396"/>
                <a:ext cx="591508" cy="207749"/>
              </a:xfrm>
              <a:prstGeom prst="rect">
                <a:avLst/>
              </a:prstGeom>
              <a:blipFill rotWithShape="0">
                <a:blip r:embed="rId36"/>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xmlns="" id="{B486CE52-8F32-4AC2-8835-AB2C8D05503D}"/>
                  </a:ext>
                </a:extLst>
              </p:cNvPr>
              <p:cNvSpPr txBox="1"/>
              <p:nvPr/>
            </p:nvSpPr>
            <p:spPr>
              <a:xfrm>
                <a:off x="1484284" y="3371562"/>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3</m:t>
                          </m:r>
                        </m:sub>
                      </m:sSub>
                    </m:oMath>
                  </m:oMathPara>
                </a14:m>
                <a:endParaRPr lang="ko-KR" altLang="en-US" sz="1350" dirty="0"/>
              </a:p>
            </p:txBody>
          </p:sp>
        </mc:Choice>
        <mc:Fallback>
          <p:sp>
            <p:nvSpPr>
              <p:cNvPr id="116" name="TextBox 115">
                <a:extLst>
                  <a:ext uri="{FF2B5EF4-FFF2-40B4-BE49-F238E27FC236}">
                    <a16:creationId xmlns:a16="http://schemas.microsoft.com/office/drawing/2014/main" xmlns:a14="http://schemas.microsoft.com/office/drawing/2010/main" xmlns="" id="{B486CE52-8F32-4AC2-8835-AB2C8D05503D}"/>
                  </a:ext>
                </a:extLst>
              </p:cNvPr>
              <p:cNvSpPr txBox="1">
                <a:spLocks noRot="1" noChangeAspect="1" noMove="1" noResize="1" noEditPoints="1" noAdjustHandles="1" noChangeArrowheads="1" noChangeShapeType="1" noTextEdit="1"/>
              </p:cNvSpPr>
              <p:nvPr/>
            </p:nvSpPr>
            <p:spPr>
              <a:xfrm>
                <a:off x="1484284" y="3371562"/>
                <a:ext cx="591508" cy="207749"/>
              </a:xfrm>
              <a:prstGeom prst="rect">
                <a:avLst/>
              </a:prstGeom>
              <a:blipFill rotWithShape="0">
                <a:blip r:embed="rId37"/>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xmlns="" id="{A89C91B9-9E55-452C-86BB-A0E1589BCE01}"/>
                  </a:ext>
                </a:extLst>
              </p:cNvPr>
              <p:cNvSpPr txBox="1"/>
              <p:nvPr/>
            </p:nvSpPr>
            <p:spPr>
              <a:xfrm>
                <a:off x="2063343" y="3370621"/>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4</m:t>
                          </m:r>
                        </m:sub>
                      </m:sSub>
                    </m:oMath>
                  </m:oMathPara>
                </a14:m>
                <a:endParaRPr lang="ko-KR" altLang="en-US" sz="1350" dirty="0"/>
              </a:p>
            </p:txBody>
          </p:sp>
        </mc:Choice>
        <mc:Fallback>
          <p:sp>
            <p:nvSpPr>
              <p:cNvPr id="117" name="TextBox 116">
                <a:extLst>
                  <a:ext uri="{FF2B5EF4-FFF2-40B4-BE49-F238E27FC236}">
                    <a16:creationId xmlns:a16="http://schemas.microsoft.com/office/drawing/2014/main" xmlns:a14="http://schemas.microsoft.com/office/drawing/2010/main" xmlns="" id="{A89C91B9-9E55-452C-86BB-A0E1589BCE01}"/>
                  </a:ext>
                </a:extLst>
              </p:cNvPr>
              <p:cNvSpPr txBox="1">
                <a:spLocks noRot="1" noChangeAspect="1" noMove="1" noResize="1" noEditPoints="1" noAdjustHandles="1" noChangeArrowheads="1" noChangeShapeType="1" noTextEdit="1"/>
              </p:cNvSpPr>
              <p:nvPr/>
            </p:nvSpPr>
            <p:spPr>
              <a:xfrm>
                <a:off x="2063343" y="3370621"/>
                <a:ext cx="591508" cy="207749"/>
              </a:xfrm>
              <a:prstGeom prst="rect">
                <a:avLst/>
              </a:prstGeom>
              <a:blipFill rotWithShape="0">
                <a:blip r:embed="rId38"/>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8" name="TextBox 117">
                <a:extLst>
                  <a:ext uri="{FF2B5EF4-FFF2-40B4-BE49-F238E27FC236}">
                    <a16:creationId xmlns:a16="http://schemas.microsoft.com/office/drawing/2014/main" xmlns="" id="{4790BD8B-365F-4C98-AE63-75F9F95575A3}"/>
                  </a:ext>
                </a:extLst>
              </p:cNvPr>
              <p:cNvSpPr txBox="1"/>
              <p:nvPr/>
            </p:nvSpPr>
            <p:spPr>
              <a:xfrm>
                <a:off x="718713" y="1545098"/>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1</m:t>
                          </m:r>
                        </m:sub>
                      </m:sSub>
                    </m:oMath>
                  </m:oMathPara>
                </a14:m>
                <a:endParaRPr lang="ko-KR" altLang="en-US" sz="1350" dirty="0"/>
              </a:p>
            </p:txBody>
          </p:sp>
        </mc:Choice>
        <mc:Fallback>
          <p:sp>
            <p:nvSpPr>
              <p:cNvPr id="118" name="TextBox 117">
                <a:extLst>
                  <a:ext uri="{FF2B5EF4-FFF2-40B4-BE49-F238E27FC236}">
                    <a16:creationId xmlns:a16="http://schemas.microsoft.com/office/drawing/2014/main" xmlns:a14="http://schemas.microsoft.com/office/drawing/2010/main" xmlns="" id="{4790BD8B-365F-4C98-AE63-75F9F95575A3}"/>
                  </a:ext>
                </a:extLst>
              </p:cNvPr>
              <p:cNvSpPr txBox="1">
                <a:spLocks noRot="1" noChangeAspect="1" noMove="1" noResize="1" noEditPoints="1" noAdjustHandles="1" noChangeArrowheads="1" noChangeShapeType="1" noTextEdit="1"/>
              </p:cNvSpPr>
              <p:nvPr/>
            </p:nvSpPr>
            <p:spPr>
              <a:xfrm>
                <a:off x="718713" y="1545098"/>
                <a:ext cx="591508" cy="207749"/>
              </a:xfrm>
              <a:prstGeom prst="rect">
                <a:avLst/>
              </a:prstGeom>
              <a:blipFill rotWithShape="0">
                <a:blip r:embed="rId39"/>
                <a:stretch>
                  <a:fillRect b="-11429"/>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9" name="TextBox 118">
                <a:extLst>
                  <a:ext uri="{FF2B5EF4-FFF2-40B4-BE49-F238E27FC236}">
                    <a16:creationId xmlns:a16="http://schemas.microsoft.com/office/drawing/2014/main" xmlns="" id="{A29CC654-A61F-4D0F-9A1B-005944CD3732}"/>
                  </a:ext>
                </a:extLst>
              </p:cNvPr>
              <p:cNvSpPr txBox="1"/>
              <p:nvPr/>
            </p:nvSpPr>
            <p:spPr>
              <a:xfrm>
                <a:off x="1357669" y="1532766"/>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2</m:t>
                          </m:r>
                        </m:sub>
                      </m:sSub>
                    </m:oMath>
                  </m:oMathPara>
                </a14:m>
                <a:endParaRPr lang="ko-KR" altLang="en-US" sz="1350" dirty="0"/>
              </a:p>
            </p:txBody>
          </p:sp>
        </mc:Choice>
        <mc:Fallback>
          <p:sp>
            <p:nvSpPr>
              <p:cNvPr id="119" name="TextBox 118">
                <a:extLst>
                  <a:ext uri="{FF2B5EF4-FFF2-40B4-BE49-F238E27FC236}">
                    <a16:creationId xmlns:a16="http://schemas.microsoft.com/office/drawing/2014/main" xmlns:a14="http://schemas.microsoft.com/office/drawing/2010/main" xmlns="" id="{A29CC654-A61F-4D0F-9A1B-005944CD3732}"/>
                  </a:ext>
                </a:extLst>
              </p:cNvPr>
              <p:cNvSpPr txBox="1">
                <a:spLocks noRot="1" noChangeAspect="1" noMove="1" noResize="1" noEditPoints="1" noAdjustHandles="1" noChangeArrowheads="1" noChangeShapeType="1" noTextEdit="1"/>
              </p:cNvSpPr>
              <p:nvPr/>
            </p:nvSpPr>
            <p:spPr>
              <a:xfrm>
                <a:off x="1357669" y="1532766"/>
                <a:ext cx="591508" cy="207749"/>
              </a:xfrm>
              <a:prstGeom prst="rect">
                <a:avLst/>
              </a:prstGeom>
              <a:blipFill rotWithShape="0">
                <a:blip r:embed="rId40"/>
                <a:stretch>
                  <a:fillRect b="-11429"/>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20" name="TextBox 119"/>
              <p:cNvSpPr txBox="1"/>
              <p:nvPr/>
            </p:nvSpPr>
            <p:spPr>
              <a:xfrm>
                <a:off x="4467448" y="4411458"/>
                <a:ext cx="3675493" cy="67499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𝛿</m:t>
                          </m:r>
                        </m:e>
                        <m:sub>
                          <m:r>
                            <a:rPr lang="en-US" altLang="ko-KR" sz="1050" i="1">
                              <a:latin typeface="Cambria Math" panose="02040503050406030204" pitchFamily="18" charset="0"/>
                            </a:rPr>
                            <m:t>𝑗</m:t>
                          </m:r>
                        </m:sub>
                      </m:sSub>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𝑦</m:t>
                              </m:r>
                            </m:e>
                            <m:sub>
                              <m:r>
                                <a:rPr lang="en-US" altLang="ko-KR" sz="1050" i="1">
                                  <a:latin typeface="Cambria Math" panose="02040503050406030204" pitchFamily="18" charset="0"/>
                                </a:rPr>
                                <m:t>𝑗</m:t>
                              </m:r>
                            </m:sub>
                          </m:sSub>
                        </m:den>
                      </m:f>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𝑦</m:t>
                              </m:r>
                            </m:e>
                            <m:sub>
                              <m:r>
                                <a:rPr lang="en-US" altLang="ko-KR" sz="1050" i="1">
                                  <a:latin typeface="Cambria Math" panose="02040503050406030204" pitchFamily="18" charset="0"/>
                                </a:rPr>
                                <m:t>𝑗</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den>
                      </m:f>
                    </m:oMath>
                  </m:oMathPara>
                </a14:m>
                <a:endParaRPr lang="en-US" altLang="ko-KR" sz="10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1050" i="1">
                          <a:latin typeface="Cambria Math" panose="02040503050406030204" pitchFamily="18" charset="0"/>
                        </a:rPr>
                        <m:t>=</m:t>
                      </m:r>
                      <m:nary>
                        <m:naryPr>
                          <m:chr m:val="∑"/>
                          <m:limLoc m:val="subSup"/>
                          <m:ctrlPr>
                            <a:rPr lang="en-US" altLang="ko-KR" sz="1050" i="1">
                              <a:latin typeface="Cambria Math" panose="02040503050406030204" pitchFamily="18" charset="0"/>
                            </a:rPr>
                          </m:ctrlPr>
                        </m:naryPr>
                        <m:sub>
                          <m:r>
                            <m:rPr>
                              <m:brk m:alnAt="25"/>
                            </m:rPr>
                            <a:rPr lang="en-US" altLang="ko-KR" sz="1050" i="1">
                              <a:latin typeface="Cambria Math" panose="02040503050406030204" pitchFamily="18" charset="0"/>
                            </a:rPr>
                            <m:t>𝑘</m:t>
                          </m:r>
                          <m:r>
                            <a:rPr lang="en-US" altLang="ko-KR" sz="1050" i="1">
                              <a:latin typeface="Cambria Math" panose="02040503050406030204" pitchFamily="18" charset="0"/>
                            </a:rPr>
                            <m:t>=1</m:t>
                          </m:r>
                        </m:sub>
                        <m:sup>
                          <m:r>
                            <a:rPr lang="en-US" altLang="ko-KR" sz="1050" i="1">
                              <a:latin typeface="Cambria Math" panose="02040503050406030204" pitchFamily="18" charset="0"/>
                            </a:rPr>
                            <m:t>𝑐</m:t>
                          </m:r>
                        </m:sup>
                        <m:e>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𝑡</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e>
                          </m:d>
                          <m:r>
                            <a:rPr lang="en-US" altLang="ko-KR" sz="1050" i="1">
                              <a:latin typeface="Cambria Math" panose="02040503050406030204" pitchFamily="18" charset="0"/>
                            </a:rPr>
                            <m:t>𝑓</m:t>
                          </m:r>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e>
                      </m:nary>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𝑘𝑗</m:t>
                          </m:r>
                        </m:sub>
                      </m:sSub>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𝑓</m:t>
                          </m:r>
                        </m:e>
                        <m:sup>
                          <m:r>
                            <a:rPr lang="en-US" altLang="ko-KR" sz="1050" i="1">
                              <a:latin typeface="Cambria Math" panose="02040503050406030204" pitchFamily="18" charset="0"/>
                            </a:rPr>
                            <m:t>′</m:t>
                          </m:r>
                        </m:sup>
                      </m:sSup>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e>
                      </m:d>
                      <m:r>
                        <a:rPr lang="en-US" altLang="ko-KR" sz="1050" i="1">
                          <a:latin typeface="Cambria Math" panose="02040503050406030204" pitchFamily="18" charset="0"/>
                        </a:rPr>
                        <m:t>=</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𝑓</m:t>
                          </m:r>
                        </m:e>
                        <m:sup>
                          <m:r>
                            <a:rPr lang="en-US" altLang="ko-KR" sz="1050" i="1">
                              <a:latin typeface="Cambria Math" panose="02040503050406030204" pitchFamily="18" charset="0"/>
                            </a:rPr>
                            <m:t>′</m:t>
                          </m:r>
                        </m:sup>
                      </m:sSup>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e>
                      </m:d>
                      <m:nary>
                        <m:naryPr>
                          <m:chr m:val="∑"/>
                          <m:limLoc m:val="subSup"/>
                          <m:ctrlPr>
                            <a:rPr lang="en-US" altLang="ko-KR" sz="1050" i="1">
                              <a:latin typeface="Cambria Math" panose="02040503050406030204" pitchFamily="18" charset="0"/>
                            </a:rPr>
                          </m:ctrlPr>
                        </m:naryPr>
                        <m:sub>
                          <m:r>
                            <m:rPr>
                              <m:brk m:alnAt="25"/>
                            </m:rPr>
                            <a:rPr lang="en-US" altLang="ko-KR" sz="1050" i="1">
                              <a:latin typeface="Cambria Math" panose="02040503050406030204" pitchFamily="18" charset="0"/>
                            </a:rPr>
                            <m:t>𝑘</m:t>
                          </m:r>
                          <m:r>
                            <a:rPr lang="en-US" altLang="ko-KR" sz="1050" i="1">
                              <a:latin typeface="Cambria Math" panose="02040503050406030204" pitchFamily="18" charset="0"/>
                            </a:rPr>
                            <m:t>=1</m:t>
                          </m:r>
                        </m:sub>
                        <m:sup>
                          <m:r>
                            <a:rPr lang="en-US" altLang="ko-KR" sz="1050" i="1">
                              <a:latin typeface="Cambria Math" panose="02040503050406030204" pitchFamily="18" charset="0"/>
                            </a:rPr>
                            <m:t>𝑐</m:t>
                          </m:r>
                        </m:sup>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𝑘𝑗</m:t>
                              </m:r>
                            </m:sub>
                          </m:sSub>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𝛿</m:t>
                              </m:r>
                            </m:e>
                            <m:sub>
                              <m:r>
                                <a:rPr lang="en-US" altLang="ko-KR" sz="1050" i="1">
                                  <a:latin typeface="Cambria Math" panose="02040503050406030204" pitchFamily="18" charset="0"/>
                                </a:rPr>
                                <m:t>𝑘</m:t>
                              </m:r>
                            </m:sub>
                          </m:sSub>
                        </m:e>
                      </m:nary>
                    </m:oMath>
                  </m:oMathPara>
                </a14:m>
                <a:endParaRPr lang="ko-KR" altLang="en-US" sz="1050" dirty="0"/>
              </a:p>
            </p:txBody>
          </p:sp>
        </mc:Choice>
        <mc:Fallback>
          <p:sp>
            <p:nvSpPr>
              <p:cNvPr id="120" name="TextBox 119"/>
              <p:cNvSpPr txBox="1">
                <a:spLocks noRot="1" noChangeAspect="1" noMove="1" noResize="1" noEditPoints="1" noAdjustHandles="1" noChangeArrowheads="1" noChangeShapeType="1" noTextEdit="1"/>
              </p:cNvSpPr>
              <p:nvPr/>
            </p:nvSpPr>
            <p:spPr>
              <a:xfrm>
                <a:off x="4467448" y="4411458"/>
                <a:ext cx="3675493" cy="674993"/>
              </a:xfrm>
              <a:prstGeom prst="rect">
                <a:avLst/>
              </a:prstGeom>
              <a:blipFill rotWithShape="0">
                <a:blip r:embed="rId41"/>
                <a:stretch>
                  <a:fillRect l="-9453" t="-39091" r="-11774" b="-12909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21" name="직사각형 120"/>
              <p:cNvSpPr/>
              <p:nvPr/>
            </p:nvSpPr>
            <p:spPr>
              <a:xfrm>
                <a:off x="4499992" y="2123393"/>
                <a:ext cx="3059235" cy="4268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𝛿</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den>
                      </m:f>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den>
                      </m:f>
                      <m:r>
                        <a:rPr lang="en-US" altLang="ko-KR" sz="1050" i="1">
                          <a:latin typeface="Cambria Math" panose="02040503050406030204" pitchFamily="18" charset="0"/>
                        </a:rPr>
                        <m:t>=</m:t>
                      </m:r>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𝑡</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e>
                      </m:d>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𝑓</m:t>
                          </m:r>
                        </m:e>
                        <m:sup>
                          <m:r>
                            <a:rPr lang="en-US" altLang="ko-KR" sz="1050" i="1">
                              <a:latin typeface="Cambria Math" panose="02040503050406030204" pitchFamily="18" charset="0"/>
                            </a:rPr>
                            <m:t>′</m:t>
                          </m:r>
                        </m:sup>
                      </m:sSup>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e>
                      </m:d>
                    </m:oMath>
                  </m:oMathPara>
                </a14:m>
                <a:endParaRPr lang="ko-KR" altLang="en-US" sz="1050" dirty="0"/>
              </a:p>
            </p:txBody>
          </p:sp>
        </mc:Choice>
        <mc:Fallback>
          <p:sp>
            <p:nvSpPr>
              <p:cNvPr id="121" name="직사각형 120"/>
              <p:cNvSpPr>
                <a:spLocks noRot="1" noChangeAspect="1" noMove="1" noResize="1" noEditPoints="1" noAdjustHandles="1" noChangeArrowheads="1" noChangeShapeType="1" noTextEdit="1"/>
              </p:cNvSpPr>
              <p:nvPr/>
            </p:nvSpPr>
            <p:spPr>
              <a:xfrm>
                <a:off x="4499992" y="2123393"/>
                <a:ext cx="3059235" cy="426848"/>
              </a:xfrm>
              <a:prstGeom prst="rect">
                <a:avLst/>
              </a:prstGeom>
              <a:blipFill rotWithShape="0">
                <a:blip r:embed="rId42"/>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42445193"/>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xmlns="" id="{FBB3B59D-21BE-4B3A-8A3E-329E7107A348}"/>
              </a:ext>
            </a:extLst>
          </p:cNvPr>
          <p:cNvSpPr txBox="1"/>
          <p:nvPr/>
        </p:nvSpPr>
        <p:spPr>
          <a:xfrm>
            <a:off x="106978" y="5311742"/>
            <a:ext cx="725198" cy="300082"/>
          </a:xfrm>
          <a:prstGeom prst="rect">
            <a:avLst/>
          </a:prstGeom>
          <a:noFill/>
        </p:spPr>
        <p:txBody>
          <a:bodyPr wrap="square" rtlCol="0">
            <a:spAutoFit/>
          </a:bodyPr>
          <a:lstStyle/>
          <a:p>
            <a:r>
              <a:rPr lang="en-US" altLang="ko-KR" sz="1350" b="1" dirty="0">
                <a:solidFill>
                  <a:srgbClr val="FF5050"/>
                </a:solidFill>
              </a:rPr>
              <a:t>Input(i)</a:t>
            </a:r>
            <a:endParaRPr lang="ko-KR" altLang="en-US" sz="1350" b="1" dirty="0">
              <a:solidFill>
                <a:srgbClr val="FF5050"/>
              </a:solidFill>
            </a:endParaRPr>
          </a:p>
        </p:txBody>
      </p:sp>
      <p:sp>
        <p:nvSpPr>
          <p:cNvPr id="52" name="TextBox 51">
            <a:extLst>
              <a:ext uri="{FF2B5EF4-FFF2-40B4-BE49-F238E27FC236}">
                <a16:creationId xmlns:a16="http://schemas.microsoft.com/office/drawing/2014/main" xmlns="" id="{29DC78F2-4CF1-40A7-86E1-AA3672E862CA}"/>
              </a:ext>
            </a:extLst>
          </p:cNvPr>
          <p:cNvSpPr txBox="1"/>
          <p:nvPr/>
        </p:nvSpPr>
        <p:spPr>
          <a:xfrm>
            <a:off x="106979" y="3553190"/>
            <a:ext cx="1005021" cy="300082"/>
          </a:xfrm>
          <a:prstGeom prst="rect">
            <a:avLst/>
          </a:prstGeom>
          <a:noFill/>
        </p:spPr>
        <p:txBody>
          <a:bodyPr wrap="square" rtlCol="0">
            <a:spAutoFit/>
          </a:bodyPr>
          <a:lstStyle/>
          <a:p>
            <a:r>
              <a:rPr lang="en-US" altLang="ko-KR" sz="1350" b="1" dirty="0">
                <a:solidFill>
                  <a:schemeClr val="accent1"/>
                </a:solidFill>
              </a:rPr>
              <a:t>Hidden(j)</a:t>
            </a:r>
            <a:endParaRPr lang="ko-KR" altLang="en-US" sz="1350" b="1" dirty="0">
              <a:solidFill>
                <a:schemeClr val="accent1"/>
              </a:solidFill>
            </a:endParaRPr>
          </a:p>
        </p:txBody>
      </p:sp>
      <p:sp>
        <p:nvSpPr>
          <p:cNvPr id="68" name="TextBox 67">
            <a:extLst>
              <a:ext uri="{FF2B5EF4-FFF2-40B4-BE49-F238E27FC236}">
                <a16:creationId xmlns:a16="http://schemas.microsoft.com/office/drawing/2014/main" xmlns="" id="{23D3780E-B33A-4D92-AD01-670A5949BC95}"/>
              </a:ext>
            </a:extLst>
          </p:cNvPr>
          <p:cNvSpPr txBox="1"/>
          <p:nvPr/>
        </p:nvSpPr>
        <p:spPr>
          <a:xfrm>
            <a:off x="97124" y="1767224"/>
            <a:ext cx="1005021" cy="300082"/>
          </a:xfrm>
          <a:prstGeom prst="rect">
            <a:avLst/>
          </a:prstGeom>
          <a:noFill/>
        </p:spPr>
        <p:txBody>
          <a:bodyPr wrap="square" rtlCol="0">
            <a:spAutoFit/>
          </a:bodyPr>
          <a:lstStyle/>
          <a:p>
            <a:r>
              <a:rPr lang="en-US" altLang="ko-KR" sz="1350" b="1" dirty="0">
                <a:solidFill>
                  <a:schemeClr val="accent4"/>
                </a:solidFill>
              </a:rPr>
              <a:t>Output(k)</a:t>
            </a:r>
            <a:endParaRPr lang="ko-KR" altLang="en-US" sz="1350" b="1" dirty="0">
              <a:solidFill>
                <a:schemeClr val="accent4"/>
              </a:solidFill>
            </a:endParaRPr>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xmlns="" id="{0A8101D5-B9A4-4964-B36C-C0221D270E83}"/>
                  </a:ext>
                </a:extLst>
              </p:cNvPr>
              <p:cNvSpPr txBox="1"/>
              <p:nvPr/>
            </p:nvSpPr>
            <p:spPr>
              <a:xfrm>
                <a:off x="2749641" y="3592900"/>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4</m:t>
                          </m:r>
                        </m:sub>
                      </m:sSub>
                    </m:oMath>
                  </m:oMathPara>
                </a14:m>
                <a:endParaRPr lang="ko-KR" altLang="en-US" sz="1350" dirty="0"/>
              </a:p>
            </p:txBody>
          </p:sp>
        </mc:Choice>
        <mc:Fallback xmlns="">
          <p:sp>
            <p:nvSpPr>
              <p:cNvPr id="148" name="TextBox 147">
                <a:extLst>
                  <a:ext uri="{FF2B5EF4-FFF2-40B4-BE49-F238E27FC236}">
                    <a16:creationId xmlns:a16="http://schemas.microsoft.com/office/drawing/2014/main" id="{0A8101D5-B9A4-4964-B36C-C0221D270E83}"/>
                  </a:ext>
                </a:extLst>
              </p:cNvPr>
              <p:cNvSpPr txBox="1">
                <a:spLocks noRot="1" noChangeAspect="1" noMove="1" noResize="1" noEditPoints="1" noAdjustHandles="1" noChangeArrowheads="1" noChangeShapeType="1" noTextEdit="1"/>
              </p:cNvSpPr>
              <p:nvPr/>
            </p:nvSpPr>
            <p:spPr>
              <a:xfrm>
                <a:off x="3666187" y="3647533"/>
                <a:ext cx="788677" cy="276999"/>
              </a:xfrm>
              <a:prstGeom prst="rect">
                <a:avLst/>
              </a:prstGeom>
              <a:blipFill>
                <a:blip r:embed="rId9"/>
                <a:stretch>
                  <a:fillRect t="-2174" b="-32609"/>
                </a:stretch>
              </a:blipFill>
            </p:spPr>
            <p:txBody>
              <a:bodyPr/>
              <a:lstStyle/>
              <a:p>
                <a:r>
                  <a:rPr lang="ko-KR" altLang="en-US">
                    <a:noFill/>
                  </a:rPr>
                  <a:t> </a:t>
                </a:r>
              </a:p>
            </p:txBody>
          </p:sp>
        </mc:Fallback>
      </mc:AlternateContent>
      <p:cxnSp>
        <p:nvCxnSpPr>
          <p:cNvPr id="151" name="직선 화살표 연결선 150">
            <a:extLst>
              <a:ext uri="{FF2B5EF4-FFF2-40B4-BE49-F238E27FC236}">
                <a16:creationId xmlns:a16="http://schemas.microsoft.com/office/drawing/2014/main" xmlns="" id="{7E234364-2929-4997-BD7C-391F44F5F0A3}"/>
              </a:ext>
            </a:extLst>
          </p:cNvPr>
          <p:cNvCxnSpPr>
            <a:cxnSpLocks/>
          </p:cNvCxnSpPr>
          <p:nvPr/>
        </p:nvCxnSpPr>
        <p:spPr>
          <a:xfrm>
            <a:off x="3341147" y="1795127"/>
            <a:ext cx="0" cy="3697912"/>
          </a:xfrm>
          <a:prstGeom prst="straightConnector1">
            <a:avLst/>
          </a:prstGeom>
          <a:ln w="635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1" name="직선 연결선 240">
            <a:extLst>
              <a:ext uri="{FF2B5EF4-FFF2-40B4-BE49-F238E27FC236}">
                <a16:creationId xmlns:a16="http://schemas.microsoft.com/office/drawing/2014/main" xmlns="" id="{68E943AB-CF46-435B-8EB7-B6A8A8918C52}"/>
              </a:ext>
            </a:extLst>
          </p:cNvPr>
          <p:cNvCxnSpPr>
            <a:cxnSpLocks/>
          </p:cNvCxnSpPr>
          <p:nvPr/>
        </p:nvCxnSpPr>
        <p:spPr>
          <a:xfrm flipV="1">
            <a:off x="3631070" y="3642442"/>
            <a:ext cx="5268513" cy="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xmlns="" id="{E9B6345D-C85E-4826-AE00-03A7CAAE4B05}"/>
                  </a:ext>
                </a:extLst>
              </p:cNvPr>
              <p:cNvSpPr/>
              <p:nvPr/>
            </p:nvSpPr>
            <p:spPr>
              <a:xfrm>
                <a:off x="4516229" y="2977869"/>
                <a:ext cx="3008106" cy="31675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ea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𝑤</m:t>
                          </m:r>
                        </m:e>
                        <m:sub>
                          <m:r>
                            <a:rPr lang="en-US" altLang="ko-KR" sz="1350" i="1">
                              <a:latin typeface="Cambria Math" panose="02040503050406030204" pitchFamily="18" charset="0"/>
                            </a:rPr>
                            <m:t>𝑘𝑗</m:t>
                          </m:r>
                        </m:sub>
                      </m:sSub>
                      <m:r>
                        <a:rPr lang="en-US" altLang="ko-KR" sz="1350" i="1">
                          <a:latin typeface="Cambria Math" panose="02040503050406030204" pitchFamily="18" charset="0"/>
                        </a:rPr>
                        <m:t>=</m:t>
                      </m:r>
                      <m:r>
                        <a:rPr lang="ko-KR" altLang="en-US" sz="1350" i="1">
                          <a:latin typeface="Cambria Math" panose="02040503050406030204" pitchFamily="18" charset="0"/>
                        </a:rPr>
                        <m:t>𝜂</m:t>
                      </m:r>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e>
                        <m:sub>
                          <m:r>
                            <a:rPr lang="en-US" altLang="ko-KR" sz="1350" i="1">
                              <a:latin typeface="Cambria Math" panose="02040503050406030204" pitchFamily="18" charset="0"/>
                            </a:rPr>
                            <m:t>𝑘</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𝑗</m:t>
                          </m:r>
                        </m:sub>
                      </m:sSub>
                      <m:r>
                        <a:rPr lang="en-US" altLang="ko-KR" sz="1350" i="1">
                          <a:latin typeface="Cambria Math" panose="02040503050406030204" pitchFamily="18" charset="0"/>
                        </a:rPr>
                        <m:t>=</m:t>
                      </m:r>
                      <m:r>
                        <a:rPr lang="ko-KR" altLang="en-US" sz="1350" i="1">
                          <a:latin typeface="Cambria Math" panose="02040503050406030204" pitchFamily="18" charset="0"/>
                        </a:rPr>
                        <m:t>𝜂</m:t>
                      </m:r>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𝑡</m:t>
                              </m:r>
                            </m:e>
                            <m:sub>
                              <m:r>
                                <a:rPr lang="en-US" altLang="ko-KR" sz="1350" i="1">
                                  <a:latin typeface="Cambria Math" panose="02040503050406030204" pitchFamily="18" charset="0"/>
                                </a:rPr>
                                <m:t>𝑘</m:t>
                              </m:r>
                            </m:sub>
                          </m:sSub>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𝑧</m:t>
                              </m:r>
                            </m:e>
                            <m:sub>
                              <m:r>
                                <a:rPr lang="en-US" altLang="ko-KR" sz="1350" i="1">
                                  <a:latin typeface="Cambria Math" panose="02040503050406030204" pitchFamily="18" charset="0"/>
                                </a:rPr>
                                <m:t>𝑘</m:t>
                              </m:r>
                            </m:sub>
                          </m:sSub>
                        </m:e>
                      </m:d>
                      <m:r>
                        <a:rPr lang="en-US" altLang="ko-KR" sz="1350" i="1">
                          <a:latin typeface="Cambria Math" panose="02040503050406030204" pitchFamily="18" charset="0"/>
                        </a:rPr>
                        <m:t>𝑓</m:t>
                      </m:r>
                      <m:r>
                        <a:rPr lang="en-US" altLang="ko-KR" sz="1350" i="1">
                          <a:latin typeface="Cambria Math" panose="02040503050406030204" pitchFamily="18" charset="0"/>
                        </a:rPr>
                        <m:t>′</m:t>
                      </m:r>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𝑛𝑒𝑡</m:t>
                              </m:r>
                            </m:e>
                            <m:sub>
                              <m:r>
                                <a:rPr lang="en-US" altLang="ko-KR" sz="1350" i="1">
                                  <a:latin typeface="Cambria Math" panose="02040503050406030204" pitchFamily="18" charset="0"/>
                                </a:rPr>
                                <m:t>𝑘</m:t>
                              </m:r>
                            </m:sub>
                          </m:sSub>
                        </m:e>
                      </m:d>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𝑗</m:t>
                          </m:r>
                        </m:sub>
                      </m:sSub>
                    </m:oMath>
                  </m:oMathPara>
                </a14:m>
                <a:endParaRPr lang="ko-KR" altLang="en-US" sz="1500" dirty="0"/>
              </a:p>
            </p:txBody>
          </p:sp>
        </mc:Choice>
        <mc:Fallback xmlns="">
          <p:sp>
            <p:nvSpPr>
              <p:cNvPr id="7" name="직사각형 6">
                <a:extLst>
                  <a:ext uri="{FF2B5EF4-FFF2-40B4-BE49-F238E27FC236}">
                    <a16:creationId xmlns:a16="http://schemas.microsoft.com/office/drawing/2014/main" id="{E9B6345D-C85E-4826-AE00-03A7CAAE4B05}"/>
                  </a:ext>
                </a:extLst>
              </p:cNvPr>
              <p:cNvSpPr>
                <a:spLocks noRot="1" noChangeAspect="1" noMove="1" noResize="1" noEditPoints="1" noAdjustHandles="1" noChangeArrowheads="1" noChangeShapeType="1" noTextEdit="1"/>
              </p:cNvSpPr>
              <p:nvPr/>
            </p:nvSpPr>
            <p:spPr>
              <a:xfrm>
                <a:off x="6021639" y="2827492"/>
                <a:ext cx="4010808" cy="391646"/>
              </a:xfrm>
              <a:prstGeom prst="rect">
                <a:avLst/>
              </a:prstGeom>
              <a:blipFill>
                <a:blip r:embed="rId25"/>
                <a:stretch>
                  <a:fillRect b="-937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42" name="TextBox 6">
                <a:extLst>
                  <a:ext uri="{FF2B5EF4-FFF2-40B4-BE49-F238E27FC236}">
                    <a16:creationId xmlns:a16="http://schemas.microsoft.com/office/drawing/2014/main" xmlns="" id="{7AD4D4F7-9A19-463B-8BD3-107584541C5D}"/>
                  </a:ext>
                </a:extLst>
              </p:cNvPr>
              <p:cNvSpPr txBox="1"/>
              <p:nvPr/>
            </p:nvSpPr>
            <p:spPr>
              <a:xfrm>
                <a:off x="3198391" y="6141967"/>
                <a:ext cx="5845016" cy="239361"/>
              </a:xfrm>
              <a:prstGeom prst="rect">
                <a:avLst/>
              </a:prstGeom>
              <a:noFill/>
            </p:spPr>
            <p:txBody>
              <a:bodyPr wrap="square" lIns="0" tIns="0" rIns="0" bIns="0" rtlCol="0">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14:m>
                  <m:oMathPara xmlns:m="http://schemas.openxmlformats.org/officeDocument/2006/math">
                    <m:oMathParaPr>
                      <m:jc m:val="centerGroup"/>
                    </m:oMathParaPr>
                    <m:oMath xmlns:m="http://schemas.openxmlformats.org/officeDocument/2006/math">
                      <m:r>
                        <a:rPr lang="en-US" altLang="ko-KR" sz="1350" i="1" smtClean="0">
                          <a:latin typeface="Cambria Math" panose="02040503050406030204" pitchFamily="18" charset="0"/>
                          <a:ea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𝑤</m:t>
                          </m:r>
                        </m:e>
                        <m:sub>
                          <m:r>
                            <a:rPr lang="en-US" altLang="ko-KR" sz="1350" i="1">
                              <a:latin typeface="Cambria Math" panose="02040503050406030204" pitchFamily="18" charset="0"/>
                            </a:rPr>
                            <m:t>𝑗𝑖</m:t>
                          </m:r>
                        </m:sub>
                      </m:sSub>
                      <m:r>
                        <a:rPr lang="en-US" altLang="ko-KR" sz="1350" i="1">
                          <a:latin typeface="Cambria Math" panose="02040503050406030204" pitchFamily="18" charset="0"/>
                        </a:rPr>
                        <m:t>=</m:t>
                      </m:r>
                      <m:r>
                        <a:rPr lang="ko-KR" altLang="en-US" sz="1350" i="1">
                          <a:latin typeface="Cambria Math" panose="02040503050406030204" pitchFamily="18" charset="0"/>
                        </a:rPr>
                        <m:t>𝜂</m:t>
                      </m:r>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e>
                        <m:sub>
                          <m:r>
                            <a:rPr lang="en-US" altLang="ko-KR" sz="1350" i="1">
                              <a:latin typeface="Cambria Math" panose="02040503050406030204" pitchFamily="18" charset="0"/>
                            </a:rPr>
                            <m:t>𝑗</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𝑖</m:t>
                          </m:r>
                        </m:sub>
                      </m:sSub>
                      <m:r>
                        <a:rPr lang="en-US" altLang="ko-KR" sz="1350" i="1">
                          <a:latin typeface="Cambria Math" panose="02040503050406030204" pitchFamily="18" charset="0"/>
                        </a:rPr>
                        <m:t>=</m:t>
                      </m:r>
                      <m:r>
                        <a:rPr lang="ko-KR" altLang="en-US" sz="1350" i="1">
                          <a:latin typeface="Cambria Math" panose="02040503050406030204" pitchFamily="18" charset="0"/>
                        </a:rPr>
                        <m:t>𝜂</m:t>
                      </m:r>
                      <m:d>
                        <m:dPr>
                          <m:ctrlPr>
                            <a:rPr lang="en-US" altLang="ko-KR" sz="1350" i="1">
                              <a:latin typeface="Cambria Math" panose="02040503050406030204" pitchFamily="18" charset="0"/>
                            </a:rPr>
                          </m:ctrlPr>
                        </m:dPr>
                        <m:e>
                          <m:sSup>
                            <m:sSupPr>
                              <m:ctrlPr>
                                <a:rPr lang="en-US" altLang="ko-KR" sz="1350" i="1">
                                  <a:latin typeface="Cambria Math" panose="02040503050406030204" pitchFamily="18" charset="0"/>
                                </a:rPr>
                              </m:ctrlPr>
                            </m:sSupPr>
                            <m:e>
                              <m:r>
                                <a:rPr lang="en-US" altLang="ko-KR" sz="1350" i="1">
                                  <a:latin typeface="Cambria Math" panose="02040503050406030204" pitchFamily="18" charset="0"/>
                                </a:rPr>
                                <m:t>𝑊𝑘𝑗</m:t>
                              </m:r>
                            </m:e>
                            <m:sup>
                              <m:r>
                                <a:rPr lang="en-US" altLang="ko-KR" sz="1350" i="1">
                                  <a:latin typeface="Cambria Math" panose="02040503050406030204" pitchFamily="18" charset="0"/>
                                </a:rPr>
                                <m:t>𝑇</m:t>
                              </m:r>
                            </m:sup>
                          </m:sSup>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e>
                            <m:sub>
                              <m:r>
                                <a:rPr lang="en-US" altLang="ko-KR" sz="1350" b="0" i="1" smtClean="0">
                                  <a:latin typeface="Cambria Math" panose="02040503050406030204" pitchFamily="18" charset="0"/>
                                </a:rPr>
                                <m:t>𝑘</m:t>
                              </m:r>
                            </m:sub>
                          </m:sSub>
                        </m:e>
                      </m:d>
                      <m:r>
                        <a:rPr lang="en-US" altLang="ko-KR" sz="1350" i="1">
                          <a:latin typeface="Cambria Math" panose="02040503050406030204" pitchFamily="18" charset="0"/>
                        </a:rPr>
                        <m:t>𝑓</m:t>
                      </m:r>
                      <m:r>
                        <a:rPr lang="en-US" altLang="ko-KR" sz="1350" i="1">
                          <a:latin typeface="Cambria Math" panose="02040503050406030204" pitchFamily="18" charset="0"/>
                        </a:rPr>
                        <m:t>′</m:t>
                      </m:r>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𝑛𝑒𝑡</m:t>
                              </m:r>
                            </m:e>
                            <m:sub>
                              <m:r>
                                <a:rPr lang="en-US" altLang="ko-KR" sz="1350" i="1">
                                  <a:latin typeface="Cambria Math" panose="02040503050406030204" pitchFamily="18" charset="0"/>
                                </a:rPr>
                                <m:t>𝑗</m:t>
                              </m:r>
                            </m:sub>
                          </m:sSub>
                        </m:e>
                      </m:d>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𝑖</m:t>
                          </m:r>
                        </m:sub>
                      </m:sSub>
                      <m:r>
                        <a:rPr lang="en-US" altLang="ko-KR" sz="1350" b="0" i="1" smtClean="0">
                          <a:latin typeface="Cambria Math" panose="02040503050406030204" pitchFamily="18" charset="0"/>
                        </a:rPr>
                        <m:t>=</m:t>
                      </m:r>
                      <m:r>
                        <a:rPr lang="ko-KR" altLang="en-US" sz="1350" i="1">
                          <a:latin typeface="Cambria Math" panose="02040503050406030204" pitchFamily="18" charset="0"/>
                        </a:rPr>
                        <m:t>𝜂</m:t>
                      </m:r>
                      <m:d>
                        <m:dPr>
                          <m:ctrlPr>
                            <a:rPr lang="en-US" altLang="ko-KR" sz="1350" i="1">
                              <a:latin typeface="Cambria Math" panose="02040503050406030204" pitchFamily="18" charset="0"/>
                            </a:rPr>
                          </m:ctrlPr>
                        </m:dPr>
                        <m:e>
                          <m:sSup>
                            <m:sSupPr>
                              <m:ctrlPr>
                                <a:rPr lang="en-US" altLang="ko-KR" sz="1350" i="1">
                                  <a:latin typeface="Cambria Math" panose="02040503050406030204" pitchFamily="18" charset="0"/>
                                </a:rPr>
                              </m:ctrlPr>
                            </m:sSupPr>
                            <m:e>
                              <m:r>
                                <a:rPr lang="en-US" altLang="ko-KR" sz="1350" i="1">
                                  <a:latin typeface="Cambria Math" panose="02040503050406030204" pitchFamily="18" charset="0"/>
                                </a:rPr>
                                <m:t>𝑊𝑘𝑗</m:t>
                              </m:r>
                            </m:e>
                            <m:sup>
                              <m:r>
                                <a:rPr lang="en-US" altLang="ko-KR" sz="1350" i="1">
                                  <a:latin typeface="Cambria Math" panose="02040503050406030204" pitchFamily="18" charset="0"/>
                                </a:rPr>
                                <m:t>𝑇</m:t>
                              </m:r>
                            </m:sup>
                          </m:sSup>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𝑡</m:t>
                                  </m:r>
                                </m:e>
                                <m:sub>
                                  <m:r>
                                    <a:rPr lang="en-US" altLang="ko-KR" sz="1350" i="1">
                                      <a:latin typeface="Cambria Math" panose="02040503050406030204" pitchFamily="18" charset="0"/>
                                    </a:rPr>
                                    <m:t>𝑘</m:t>
                                  </m:r>
                                </m:sub>
                              </m:sSub>
                              <m:r>
                                <a:rPr lang="en-US" altLang="ko-KR" sz="1350">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𝑧</m:t>
                                  </m:r>
                                </m:e>
                                <m:sub>
                                  <m:r>
                                    <a:rPr lang="en-US" altLang="ko-KR" sz="1350" i="1">
                                      <a:latin typeface="Cambria Math" panose="02040503050406030204" pitchFamily="18" charset="0"/>
                                    </a:rPr>
                                    <m:t>𝑘</m:t>
                                  </m:r>
                                </m:sub>
                              </m:sSub>
                            </m:e>
                          </m:d>
                          <m:r>
                            <a:rPr lang="en-US" altLang="ko-KR" sz="1350" i="1">
                              <a:latin typeface="Cambria Math" panose="02040503050406030204" pitchFamily="18" charset="0"/>
                            </a:rPr>
                            <m:t>𝑓</m:t>
                          </m:r>
                          <m:r>
                            <a:rPr lang="en-US" altLang="ko-KR" sz="1350" i="1">
                              <a:latin typeface="Cambria Math" panose="02040503050406030204" pitchFamily="18" charset="0"/>
                            </a:rPr>
                            <m:t>′</m:t>
                          </m:r>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𝑛𝑒𝑡</m:t>
                                  </m:r>
                                </m:e>
                                <m:sub>
                                  <m:r>
                                    <a:rPr lang="en-US" altLang="ko-KR" sz="1350" b="0" i="1" smtClean="0">
                                      <a:latin typeface="Cambria Math" panose="02040503050406030204" pitchFamily="18" charset="0"/>
                                    </a:rPr>
                                    <m:t>𝑘</m:t>
                                  </m:r>
                                </m:sub>
                              </m:sSub>
                            </m:e>
                          </m:d>
                        </m:e>
                      </m:d>
                      <m:r>
                        <a:rPr lang="en-US" altLang="ko-KR" sz="1350" i="1">
                          <a:latin typeface="Cambria Math" panose="02040503050406030204" pitchFamily="18" charset="0"/>
                        </a:rPr>
                        <m:t>𝑓</m:t>
                      </m:r>
                      <m:r>
                        <a:rPr lang="en-US" altLang="ko-KR" sz="1350" i="1">
                          <a:latin typeface="Cambria Math" panose="02040503050406030204" pitchFamily="18" charset="0"/>
                        </a:rPr>
                        <m:t>′</m:t>
                      </m:r>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𝑛𝑒𝑡</m:t>
                              </m:r>
                            </m:e>
                            <m:sub>
                              <m:r>
                                <a:rPr lang="en-US" altLang="ko-KR" sz="1350" i="1">
                                  <a:latin typeface="Cambria Math" panose="02040503050406030204" pitchFamily="18" charset="0"/>
                                </a:rPr>
                                <m:t>𝑗</m:t>
                              </m:r>
                            </m:sub>
                          </m:sSub>
                        </m:e>
                      </m:d>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𝑖</m:t>
                          </m:r>
                        </m:sub>
                      </m:sSub>
                    </m:oMath>
                  </m:oMathPara>
                </a14:m>
                <a:endParaRPr lang="ko-KR" altLang="en-US" sz="1500" dirty="0"/>
              </a:p>
            </p:txBody>
          </p:sp>
        </mc:Choice>
        <mc:Fallback>
          <p:sp>
            <p:nvSpPr>
              <p:cNvPr id="242" name="TextBox 6">
                <a:extLst>
                  <a:ext uri="{FF2B5EF4-FFF2-40B4-BE49-F238E27FC236}">
                    <a16:creationId xmlns:a16="http://schemas.microsoft.com/office/drawing/2014/main" xmlns:a14="http://schemas.microsoft.com/office/drawing/2010/main" xmlns="" id="{7AD4D4F7-9A19-463B-8BD3-107584541C5D}"/>
                  </a:ext>
                </a:extLst>
              </p:cNvPr>
              <p:cNvSpPr txBox="1">
                <a:spLocks noRot="1" noChangeAspect="1" noMove="1" noResize="1" noEditPoints="1" noAdjustHandles="1" noChangeArrowheads="1" noChangeShapeType="1" noTextEdit="1"/>
              </p:cNvSpPr>
              <p:nvPr/>
            </p:nvSpPr>
            <p:spPr>
              <a:xfrm>
                <a:off x="3198391" y="6141967"/>
                <a:ext cx="5845016" cy="239361"/>
              </a:xfrm>
              <a:prstGeom prst="rect">
                <a:avLst/>
              </a:prstGeom>
              <a:blipFill rotWithShape="0">
                <a:blip r:embed="rId26"/>
                <a:stretch>
                  <a:fillRect b="-230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xmlns="" id="{DE014C80-A6AB-46A3-AA04-5AC575BADD78}"/>
                  </a:ext>
                </a:extLst>
              </p:cNvPr>
              <p:cNvSpPr txBox="1"/>
              <p:nvPr/>
            </p:nvSpPr>
            <p:spPr>
              <a:xfrm>
                <a:off x="3769784" y="1676761"/>
                <a:ext cx="5102060" cy="10707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sz="1350" i="1">
                              <a:latin typeface="Cambria Math" panose="02040503050406030204" pitchFamily="18" charset="0"/>
                            </a:rPr>
                          </m:ctrlPr>
                        </m:dPr>
                        <m:e>
                          <m:m>
                            <m:mPr>
                              <m:mcs>
                                <m:mc>
                                  <m:mcPr>
                                    <m:count m:val="1"/>
                                    <m:mcJc m:val="center"/>
                                  </m:mcPr>
                                </m:mc>
                              </m:mcs>
                              <m:ctrlPr>
                                <a:rPr lang="en-US" altLang="ko-KR" sz="1350" i="1">
                                  <a:latin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r>
                                  <m:rPr>
                                    <m:nor/>
                                  </m:rPr>
                                  <a:rPr lang="ko-KR" altLang="en-US" sz="1350" dirty="0"/>
                                  <m:t> </m:t>
                                </m:r>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r>
                                  <m:rPr>
                                    <m:nor/>
                                  </m:rPr>
                                  <a:rPr lang="ko-KR" altLang="en-US" sz="1350" dirty="0"/>
                                  <m:t> </m:t>
                                </m:r>
                              </m:e>
                            </m:mr>
                          </m:m>
                        </m:e>
                      </m:d>
                      <m:r>
                        <a:rPr lang="en-US" altLang="ko-KR" sz="1350" i="1">
                          <a:latin typeface="Cambria Math" panose="02040503050406030204" pitchFamily="18" charset="0"/>
                          <a:ea typeface="Cambria Math" panose="02040503050406030204" pitchFamily="18" charset="0"/>
                        </a:rPr>
                        <m:t>×</m:t>
                      </m:r>
                      <m:d>
                        <m:dPr>
                          <m:ctrlPr>
                            <a:rPr lang="en-US" altLang="ko-KR" sz="1350" i="1">
                              <a:latin typeface="Cambria Math" panose="02040503050406030204" pitchFamily="18" charset="0"/>
                              <a:ea typeface="Cambria Math" panose="02040503050406030204" pitchFamily="18" charset="0"/>
                            </a:rPr>
                          </m:ctrlPr>
                        </m:dPr>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1</m:t>
                                          </m:r>
                                        </m:sub>
                                      </m:sSub>
                                      <m:r>
                                        <m:rPr>
                                          <m:nor/>
                                        </m:rPr>
                                        <a:rPr lang="ko-KR" altLang="en-US" sz="1350" dirty="0"/>
                                        <m:t> </m:t>
                                      </m:r>
                                    </m:e>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2</m:t>
                                          </m:r>
                                        </m:sub>
                                      </m:sSub>
                                      <m:r>
                                        <m:rPr>
                                          <m:nor/>
                                        </m:rPr>
                                        <a:rPr lang="ko-KR" altLang="en-US" sz="1350" dirty="0"/>
                                        <m:t> </m:t>
                                      </m:r>
                                    </m:e>
                                  </m:mr>
                                </m:m>
                              </m:e>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3</m:t>
                                          </m:r>
                                        </m:sub>
                                      </m:sSub>
                                      <m:r>
                                        <m:rPr>
                                          <m:nor/>
                                        </m:rPr>
                                        <a:rPr lang="ko-KR" altLang="en-US" sz="1350" dirty="0"/>
                                        <m:t> </m:t>
                                      </m:r>
                                    </m:e>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4</m:t>
                                          </m:r>
                                        </m:sub>
                                      </m:sSub>
                                      <m:r>
                                        <m:rPr>
                                          <m:nor/>
                                        </m:rPr>
                                        <a:rPr lang="ko-KR" altLang="en-US" sz="1350" dirty="0"/>
                                        <m:t> </m:t>
                                      </m:r>
                                    </m:e>
                                  </m:mr>
                                </m:m>
                              </m:e>
                            </m:mr>
                          </m:m>
                        </m:e>
                      </m:d>
                      <m:r>
                        <a:rPr lang="en-US" altLang="ko-KR" sz="1350" i="1">
                          <a:latin typeface="Cambria Math" panose="02040503050406030204" pitchFamily="18" charset="0"/>
                          <a:ea typeface="Cambria Math" panose="02040503050406030204" pitchFamily="18" charset="0"/>
                        </a:rPr>
                        <m:t>=</m:t>
                      </m:r>
                      <m:d>
                        <m:dPr>
                          <m:ctrlPr>
                            <a:rPr lang="en-US" altLang="ko-KR" sz="1350" i="1">
                              <a:latin typeface="Cambria Math" panose="02040503050406030204" pitchFamily="18" charset="0"/>
                              <a:ea typeface="Cambria Math" panose="02040503050406030204" pitchFamily="18" charset="0"/>
                            </a:rPr>
                          </m:ctrlPr>
                        </m:dPr>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1</m:t>
                                          </m:r>
                                        </m:sub>
                                      </m:sSub>
                                      <m:r>
                                        <m:rPr>
                                          <m:nor/>
                                        </m:rPr>
                                        <a:rPr lang="ko-KR" altLang="en-US" sz="1350" dirty="0"/>
                                        <m:t> </m:t>
                                      </m:r>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2</m:t>
                                          </m:r>
                                        </m:sub>
                                      </m:sSub>
                                      <m:r>
                                        <m:rPr>
                                          <m:nor/>
                                        </m:rPr>
                                        <a:rPr lang="ko-KR" altLang="en-US" sz="1350" dirty="0"/>
                                        <m:t> </m:t>
                                      </m:r>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1</m:t>
                                          </m:r>
                                        </m:sub>
                                      </m:sSub>
                                      <m:r>
                                        <m:rPr>
                                          <m:nor/>
                                        </m:rPr>
                                        <a:rPr lang="ko-KR" altLang="en-US" sz="1350" dirty="0"/>
                                        <m:t> </m:t>
                                      </m:r>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2</m:t>
                                          </m:r>
                                        </m:sub>
                                      </m:sSub>
                                      <m:r>
                                        <m:rPr>
                                          <m:nor/>
                                        </m:rPr>
                                        <a:rPr lang="ko-KR" altLang="en-US" sz="1350" dirty="0"/>
                                        <m:t> </m:t>
                                      </m:r>
                                    </m:e>
                                  </m:mr>
                                </m:m>
                              </m:e>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3</m:t>
                                          </m:r>
                                        </m:sub>
                                      </m:sSub>
                                      <m:r>
                                        <m:rPr>
                                          <m:nor/>
                                        </m:rPr>
                                        <a:rPr lang="ko-KR" altLang="en-US" sz="1350" dirty="0"/>
                                        <m:t> </m:t>
                                      </m:r>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4</m:t>
                                          </m:r>
                                        </m:sub>
                                      </m:sSub>
                                      <m:r>
                                        <m:rPr>
                                          <m:nor/>
                                        </m:rPr>
                                        <a:rPr lang="ko-KR" altLang="en-US" sz="1350" dirty="0"/>
                                        <m:t> </m:t>
                                      </m:r>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3</m:t>
                                          </m:r>
                                        </m:sub>
                                      </m:sSub>
                                      <m:r>
                                        <m:rPr>
                                          <m:nor/>
                                        </m:rPr>
                                        <a:rPr lang="ko-KR" altLang="en-US" sz="1350" dirty="0"/>
                                        <m:t> </m:t>
                                      </m:r>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4</m:t>
                                          </m:r>
                                        </m:sub>
                                      </m:sSub>
                                      <m:r>
                                        <m:rPr>
                                          <m:nor/>
                                        </m:rPr>
                                        <a:rPr lang="ko-KR" altLang="en-US" sz="1350" dirty="0"/>
                                        <m:t> </m:t>
                                      </m:r>
                                    </m:e>
                                  </m:mr>
                                </m:m>
                              </m:e>
                            </m:mr>
                          </m:m>
                        </m:e>
                      </m:d>
                    </m:oMath>
                  </m:oMathPara>
                </a14:m>
                <a:endParaRPr lang="en-US" altLang="ko-KR" sz="1350" i="1" dirty="0">
                  <a:latin typeface="Cambria Math" panose="02040503050406030204" pitchFamily="18" charset="0"/>
                </a:endParaRPr>
              </a:p>
              <a:p>
                <a:endParaRPr lang="en-US" altLang="ko-KR"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ko-KR" altLang="en-US" sz="1350" i="1" dirty="0">
                          <a:latin typeface="Cambria Math" panose="02040503050406030204" pitchFamily="18" charset="0"/>
                        </a:rPr>
                        <m:t>→</m:t>
                      </m:r>
                      <m:d>
                        <m:dPr>
                          <m:ctrlPr>
                            <a:rPr lang="en-US" altLang="ko-KR" sz="1350" i="1">
                              <a:latin typeface="Cambria Math" panose="02040503050406030204" pitchFamily="18" charset="0"/>
                              <a:ea typeface="Cambria Math" panose="02040503050406030204" pitchFamily="18" charset="0"/>
                            </a:rPr>
                          </m:ctrlPr>
                        </m:dPr>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r>
                                        <a:rPr lang="ko-KR" altLang="en-US" sz="1350" i="1">
                                          <a:latin typeface="Cambria Math" panose="02040503050406030204" pitchFamily="18" charset="0"/>
                                        </a:rPr>
                                        <m:t>∆</m:t>
                                      </m:r>
                                      <m:sSub>
                                        <m:sSubPr>
                                          <m:ctrlPr>
                                            <a:rPr lang="en-US" altLang="ko-KR" sz="1350" i="1">
                                              <a:solidFill>
                                                <a:schemeClr val="accent2"/>
                                              </a:solidFill>
                                              <a:latin typeface="Cambria Math" panose="02040503050406030204" pitchFamily="18" charset="0"/>
                                            </a:rPr>
                                          </m:ctrlPr>
                                        </m:sSubPr>
                                        <m:e>
                                          <m:r>
                                            <a:rPr lang="en-US" altLang="ko-KR" sz="1350" i="1">
                                              <a:solidFill>
                                                <a:schemeClr val="accent2"/>
                                              </a:solidFill>
                                              <a:latin typeface="Cambria Math" panose="02040503050406030204" pitchFamily="18" charset="0"/>
                                            </a:rPr>
                                            <m:t>𝑊𝑘𝑗</m:t>
                                          </m:r>
                                        </m:e>
                                        <m:sub>
                                          <m:r>
                                            <a:rPr lang="en-US" altLang="ko-KR" sz="1350" i="1">
                                              <a:solidFill>
                                                <a:schemeClr val="accent2"/>
                                              </a:solidFill>
                                              <a:latin typeface="Cambria Math" panose="02040503050406030204" pitchFamily="18" charset="0"/>
                                            </a:rPr>
                                            <m:t>1</m:t>
                                          </m:r>
                                          <m:r>
                                            <a:rPr lang="en-US" altLang="ko-KR" sz="1350" i="1">
                                              <a:solidFill>
                                                <a:schemeClr val="accent2"/>
                                              </a:solidFill>
                                              <a:latin typeface="Cambria Math" panose="02040503050406030204" pitchFamily="18" charset="0"/>
                                            </a:rPr>
                                            <m:t>,</m:t>
                                          </m:r>
                                          <m:r>
                                            <a:rPr lang="en-US" altLang="ko-KR" sz="1350" i="1">
                                              <a:solidFill>
                                                <a:schemeClr val="accent2"/>
                                              </a:solidFill>
                                              <a:latin typeface="Cambria Math" panose="02040503050406030204" pitchFamily="18" charset="0"/>
                                            </a:rPr>
                                            <m:t>1</m:t>
                                          </m:r>
                                        </m:sub>
                                      </m:sSub>
                                    </m:e>
                                    <m:e>
                                      <m:r>
                                        <a:rPr lang="ko-KR" altLang="en-US" sz="1350" i="1">
                                          <a:latin typeface="Cambria Math" panose="02040503050406030204" pitchFamily="18" charset="0"/>
                                        </a:rPr>
                                        <m:t>∆</m:t>
                                      </m:r>
                                      <m:sSub>
                                        <m:sSubPr>
                                          <m:ctrlPr>
                                            <a:rPr lang="en-US" altLang="ko-KR" sz="1350" i="1">
                                              <a:solidFill>
                                                <a:srgbClr val="00B0F0"/>
                                              </a:solidFill>
                                              <a:latin typeface="Cambria Math" panose="02040503050406030204" pitchFamily="18" charset="0"/>
                                            </a:rPr>
                                          </m:ctrlPr>
                                        </m:sSubPr>
                                        <m:e>
                                          <m:r>
                                            <a:rPr lang="en-US" altLang="ko-KR" sz="1350" i="1">
                                              <a:solidFill>
                                                <a:srgbClr val="00B0F0"/>
                                              </a:solidFill>
                                              <a:latin typeface="Cambria Math" panose="02040503050406030204" pitchFamily="18" charset="0"/>
                                            </a:rPr>
                                            <m:t>𝑊𝑘𝑗</m:t>
                                          </m:r>
                                        </m:e>
                                        <m:sub>
                                          <m:r>
                                            <a:rPr lang="en-US" altLang="ko-KR" sz="1350" i="1">
                                              <a:solidFill>
                                                <a:srgbClr val="00B0F0"/>
                                              </a:solidFill>
                                              <a:latin typeface="Cambria Math" panose="02040503050406030204" pitchFamily="18" charset="0"/>
                                            </a:rPr>
                                            <m:t>1</m:t>
                                          </m:r>
                                          <m:r>
                                            <a:rPr lang="en-US" altLang="ko-KR" sz="1350" i="1">
                                              <a:solidFill>
                                                <a:srgbClr val="00B0F0"/>
                                              </a:solidFill>
                                              <a:latin typeface="Cambria Math" panose="02040503050406030204" pitchFamily="18" charset="0"/>
                                            </a:rPr>
                                            <m:t>,</m:t>
                                          </m:r>
                                          <m:r>
                                            <a:rPr lang="en-US" altLang="ko-KR" sz="1350" i="1">
                                              <a:solidFill>
                                                <a:srgbClr val="00B0F0"/>
                                              </a:solidFill>
                                              <a:latin typeface="Cambria Math" panose="02040503050406030204" pitchFamily="18" charset="0"/>
                                            </a:rPr>
                                            <m:t>2</m:t>
                                          </m:r>
                                        </m:sub>
                                      </m:sSub>
                                    </m:e>
                                  </m:mr>
                                  <m:mr>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𝑊𝑘𝑗</m:t>
                                          </m:r>
                                        </m:e>
                                        <m:sub>
                                          <m:r>
                                            <a:rPr lang="en-US" altLang="ko-KR" sz="1350" i="1">
                                              <a:latin typeface="Cambria Math" panose="02040503050406030204" pitchFamily="18" charset="0"/>
                                            </a:rPr>
                                            <m:t>2</m:t>
                                          </m:r>
                                          <m:r>
                                            <a:rPr lang="en-US" altLang="ko-KR" sz="1350" i="1">
                                              <a:latin typeface="Cambria Math" panose="02040503050406030204" pitchFamily="18" charset="0"/>
                                            </a:rPr>
                                            <m:t>,</m:t>
                                          </m:r>
                                          <m:r>
                                            <a:rPr lang="en-US" altLang="ko-KR" sz="1350" i="1">
                                              <a:latin typeface="Cambria Math" panose="02040503050406030204" pitchFamily="18" charset="0"/>
                                            </a:rPr>
                                            <m:t>1</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𝑊𝑘𝑗</m:t>
                                          </m:r>
                                        </m:e>
                                        <m:sub>
                                          <m:r>
                                            <a:rPr lang="en-US" altLang="ko-KR" sz="1350" i="1">
                                              <a:latin typeface="Cambria Math" panose="02040503050406030204" pitchFamily="18" charset="0"/>
                                            </a:rPr>
                                            <m:t>2</m:t>
                                          </m:r>
                                          <m:r>
                                            <a:rPr lang="en-US" altLang="ko-KR" sz="1350" i="1">
                                              <a:latin typeface="Cambria Math" panose="02040503050406030204" pitchFamily="18" charset="0"/>
                                            </a:rPr>
                                            <m:t>,</m:t>
                                          </m:r>
                                          <m:r>
                                            <a:rPr lang="en-US" altLang="ko-KR" sz="1350" i="1">
                                              <a:latin typeface="Cambria Math" panose="02040503050406030204" pitchFamily="18" charset="0"/>
                                            </a:rPr>
                                            <m:t>2</m:t>
                                          </m:r>
                                        </m:sub>
                                      </m:sSub>
                                    </m:e>
                                  </m:mr>
                                </m:m>
                              </m:e>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r>
                                        <a:rPr lang="ko-KR" altLang="en-US" sz="1350" i="1">
                                          <a:latin typeface="Cambria Math" panose="02040503050406030204" pitchFamily="18" charset="0"/>
                                        </a:rPr>
                                        <m:t>∆</m:t>
                                      </m:r>
                                      <m:sSub>
                                        <m:sSubPr>
                                          <m:ctrlPr>
                                            <a:rPr lang="en-US" altLang="ko-KR" sz="1350" i="1">
                                              <a:solidFill>
                                                <a:srgbClr val="7030A0"/>
                                              </a:solidFill>
                                              <a:latin typeface="Cambria Math" panose="02040503050406030204" pitchFamily="18" charset="0"/>
                                            </a:rPr>
                                          </m:ctrlPr>
                                        </m:sSubPr>
                                        <m:e>
                                          <m:r>
                                            <a:rPr lang="en-US" altLang="ko-KR" sz="1350" i="1">
                                              <a:solidFill>
                                                <a:srgbClr val="7030A0"/>
                                              </a:solidFill>
                                              <a:latin typeface="Cambria Math" panose="02040503050406030204" pitchFamily="18" charset="0"/>
                                            </a:rPr>
                                            <m:t>𝑊𝑘𝑗</m:t>
                                          </m:r>
                                        </m:e>
                                        <m:sub>
                                          <m:r>
                                            <a:rPr lang="en-US" altLang="ko-KR" sz="1350" i="1">
                                              <a:solidFill>
                                                <a:srgbClr val="7030A0"/>
                                              </a:solidFill>
                                              <a:latin typeface="Cambria Math" panose="02040503050406030204" pitchFamily="18" charset="0"/>
                                            </a:rPr>
                                            <m:t>1</m:t>
                                          </m:r>
                                          <m:r>
                                            <a:rPr lang="en-US" altLang="ko-KR" sz="1350" i="1">
                                              <a:solidFill>
                                                <a:srgbClr val="7030A0"/>
                                              </a:solidFill>
                                              <a:latin typeface="Cambria Math" panose="02040503050406030204" pitchFamily="18" charset="0"/>
                                            </a:rPr>
                                            <m:t>,</m:t>
                                          </m:r>
                                          <m:r>
                                            <a:rPr lang="en-US" altLang="ko-KR" sz="1350" i="1">
                                              <a:solidFill>
                                                <a:srgbClr val="7030A0"/>
                                              </a:solidFill>
                                              <a:latin typeface="Cambria Math" panose="02040503050406030204" pitchFamily="18" charset="0"/>
                                            </a:rPr>
                                            <m:t>3</m:t>
                                          </m:r>
                                        </m:sub>
                                      </m:sSub>
                                    </m:e>
                                    <m:e>
                                      <m:r>
                                        <a:rPr lang="ko-KR" altLang="en-US" sz="1350" i="1">
                                          <a:latin typeface="Cambria Math" panose="02040503050406030204" pitchFamily="18" charset="0"/>
                                        </a:rPr>
                                        <m:t>∆</m:t>
                                      </m:r>
                                      <m:sSub>
                                        <m:sSubPr>
                                          <m:ctrlPr>
                                            <a:rPr lang="en-US" altLang="ko-KR" sz="1350" i="1">
                                              <a:solidFill>
                                                <a:srgbClr val="D217D7"/>
                                              </a:solidFill>
                                              <a:latin typeface="Cambria Math" panose="02040503050406030204" pitchFamily="18" charset="0"/>
                                            </a:rPr>
                                          </m:ctrlPr>
                                        </m:sSubPr>
                                        <m:e>
                                          <m:r>
                                            <a:rPr lang="en-US" altLang="ko-KR" sz="1350" i="1">
                                              <a:solidFill>
                                                <a:srgbClr val="D217D7"/>
                                              </a:solidFill>
                                              <a:latin typeface="Cambria Math" panose="02040503050406030204" pitchFamily="18" charset="0"/>
                                            </a:rPr>
                                            <m:t>𝑊𝑘𝑗</m:t>
                                          </m:r>
                                        </m:e>
                                        <m:sub>
                                          <m:r>
                                            <a:rPr lang="en-US" altLang="ko-KR" sz="1350" i="1">
                                              <a:solidFill>
                                                <a:srgbClr val="D217D7"/>
                                              </a:solidFill>
                                              <a:latin typeface="Cambria Math" panose="02040503050406030204" pitchFamily="18" charset="0"/>
                                            </a:rPr>
                                            <m:t>1</m:t>
                                          </m:r>
                                          <m:r>
                                            <a:rPr lang="en-US" altLang="ko-KR" sz="1350" i="1">
                                              <a:solidFill>
                                                <a:srgbClr val="D217D7"/>
                                              </a:solidFill>
                                              <a:latin typeface="Cambria Math" panose="02040503050406030204" pitchFamily="18" charset="0"/>
                                            </a:rPr>
                                            <m:t>,</m:t>
                                          </m:r>
                                          <m:r>
                                            <a:rPr lang="en-US" altLang="ko-KR" sz="1350" i="1">
                                              <a:solidFill>
                                                <a:srgbClr val="D217D7"/>
                                              </a:solidFill>
                                              <a:latin typeface="Cambria Math" panose="02040503050406030204" pitchFamily="18" charset="0"/>
                                            </a:rPr>
                                            <m:t>4</m:t>
                                          </m:r>
                                        </m:sub>
                                      </m:sSub>
                                    </m:e>
                                  </m:mr>
                                  <m:mr>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𝑊𝑘𝑗</m:t>
                                          </m:r>
                                        </m:e>
                                        <m:sub>
                                          <m:r>
                                            <a:rPr lang="en-US" altLang="ko-KR" sz="1350" i="1">
                                              <a:latin typeface="Cambria Math" panose="02040503050406030204" pitchFamily="18" charset="0"/>
                                            </a:rPr>
                                            <m:t>2</m:t>
                                          </m:r>
                                          <m:r>
                                            <a:rPr lang="en-US" altLang="ko-KR" sz="1350" i="1">
                                              <a:latin typeface="Cambria Math" panose="02040503050406030204" pitchFamily="18" charset="0"/>
                                            </a:rPr>
                                            <m:t>,</m:t>
                                          </m:r>
                                          <m:r>
                                            <a:rPr lang="en-US" altLang="ko-KR" sz="1350" i="1">
                                              <a:latin typeface="Cambria Math" panose="02040503050406030204" pitchFamily="18" charset="0"/>
                                            </a:rPr>
                                            <m:t>3</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𝑊𝑘𝑗</m:t>
                                          </m:r>
                                        </m:e>
                                        <m:sub>
                                          <m:r>
                                            <a:rPr lang="en-US" altLang="ko-KR" sz="1350" i="1">
                                              <a:latin typeface="Cambria Math" panose="02040503050406030204" pitchFamily="18" charset="0"/>
                                            </a:rPr>
                                            <m:t>2</m:t>
                                          </m:r>
                                          <m:r>
                                            <a:rPr lang="en-US" altLang="ko-KR" sz="1350" i="1">
                                              <a:latin typeface="Cambria Math" panose="02040503050406030204" pitchFamily="18" charset="0"/>
                                            </a:rPr>
                                            <m:t>,</m:t>
                                          </m:r>
                                          <m:r>
                                            <a:rPr lang="en-US" altLang="ko-KR" sz="1350" i="1">
                                              <a:latin typeface="Cambria Math" panose="02040503050406030204" pitchFamily="18" charset="0"/>
                                            </a:rPr>
                                            <m:t>4</m:t>
                                          </m:r>
                                        </m:sub>
                                      </m:sSub>
                                    </m:e>
                                  </m:mr>
                                </m:m>
                              </m:e>
                            </m:mr>
                          </m:m>
                        </m:e>
                      </m:d>
                    </m:oMath>
                  </m:oMathPara>
                </a14:m>
                <a:endParaRPr lang="ko-KR" altLang="en-US" sz="1350" dirty="0"/>
              </a:p>
            </p:txBody>
          </p:sp>
        </mc:Choice>
        <mc:Fallback xmlns="">
          <p:sp>
            <p:nvSpPr>
              <p:cNvPr id="117" name="TextBox 116">
                <a:extLst>
                  <a:ext uri="{FF2B5EF4-FFF2-40B4-BE49-F238E27FC236}">
                    <a16:creationId xmlns:a16="http://schemas.microsoft.com/office/drawing/2014/main" id="{DE014C80-A6AB-46A3-AA04-5AC575BADD78}"/>
                  </a:ext>
                </a:extLst>
              </p:cNvPr>
              <p:cNvSpPr txBox="1">
                <a:spLocks noRot="1" noChangeAspect="1" noMove="1" noResize="1" noEditPoints="1" noAdjustHandles="1" noChangeArrowheads="1" noChangeShapeType="1" noTextEdit="1"/>
              </p:cNvSpPr>
              <p:nvPr/>
            </p:nvSpPr>
            <p:spPr>
              <a:xfrm>
                <a:off x="5026379" y="1092681"/>
                <a:ext cx="6802746" cy="1427507"/>
              </a:xfrm>
              <a:prstGeom prst="rect">
                <a:avLst/>
              </a:prstGeom>
              <a:blipFill>
                <a:blip r:embed="rId27"/>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8" name="TextBox 117">
                <a:extLst>
                  <a:ext uri="{FF2B5EF4-FFF2-40B4-BE49-F238E27FC236}">
                    <a16:creationId xmlns:a16="http://schemas.microsoft.com/office/drawing/2014/main" xmlns="" id="{DE014C80-A6AB-46A3-AA04-5AC575BADD78}"/>
                  </a:ext>
                </a:extLst>
              </p:cNvPr>
              <p:cNvSpPr txBox="1"/>
              <p:nvPr/>
            </p:nvSpPr>
            <p:spPr>
              <a:xfrm>
                <a:off x="3876048" y="3770495"/>
                <a:ext cx="4396417" cy="20215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sz="1350" i="1">
                              <a:latin typeface="Cambria Math" panose="02040503050406030204" pitchFamily="18" charset="0"/>
                            </a:rPr>
                          </m:ctrlPr>
                        </m:dPr>
                        <m:e>
                          <m:m>
                            <m:mPr>
                              <m:mcs>
                                <m:mc>
                                  <m:mcPr>
                                    <m:count m:val="1"/>
                                    <m:mcJc m:val="center"/>
                                  </m:mcPr>
                                </m:mc>
                              </m:mcs>
                              <m:ctrlPr>
                                <a:rPr lang="en-US" altLang="ko-KR" sz="1350" i="1">
                                  <a:latin typeface="Cambria Math" panose="02040503050406030204" pitchFamily="18" charset="0"/>
                                </a:rPr>
                              </m:ctrlPr>
                            </m:mPr>
                            <m:mr>
                              <m:e>
                                <m:m>
                                  <m:mPr>
                                    <m:mcs>
                                      <m:mc>
                                        <m:mcPr>
                                          <m:count m:val="1"/>
                                          <m:mcJc m:val="center"/>
                                        </m:mcPr>
                                      </m:mc>
                                    </m:mcs>
                                    <m:ctrlPr>
                                      <a:rPr lang="en-US" altLang="ko-KR" sz="1350" i="1">
                                        <a:latin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1</m:t>
                                          </m:r>
                                        </m:sub>
                                      </m:sSub>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2</m:t>
                                          </m:r>
                                        </m:sub>
                                      </m:sSub>
                                    </m:e>
                                  </m:mr>
                                </m:m>
                              </m:e>
                            </m:mr>
                            <m:mr>
                              <m:e>
                                <m:m>
                                  <m:mPr>
                                    <m:mcs>
                                      <m:mc>
                                        <m:mcPr>
                                          <m:count m:val="1"/>
                                          <m:mcJc m:val="center"/>
                                        </m:mcPr>
                                      </m:mc>
                                    </m:mcs>
                                    <m:ctrlPr>
                                      <a:rPr lang="en-US" altLang="ko-KR" sz="1350" i="1">
                                        <a:latin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3</m:t>
                                          </m:r>
                                        </m:sub>
                                      </m:sSub>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4</m:t>
                                          </m:r>
                                        </m:sub>
                                      </m:sSub>
                                    </m:e>
                                  </m:mr>
                                </m:m>
                              </m:e>
                            </m:mr>
                          </m:m>
                        </m:e>
                      </m:d>
                      <m:r>
                        <a:rPr lang="en-US" altLang="ko-KR" sz="1350" i="1">
                          <a:latin typeface="Cambria Math" panose="02040503050406030204" pitchFamily="18" charset="0"/>
                          <a:ea typeface="Cambria Math" panose="02040503050406030204" pitchFamily="18" charset="0"/>
                        </a:rPr>
                        <m:t>×</m:t>
                      </m:r>
                      <m:d>
                        <m:dPr>
                          <m:ctrlPr>
                            <a:rPr lang="en-US" altLang="ko-KR" sz="1350" i="1">
                              <a:latin typeface="Cambria Math" panose="02040503050406030204" pitchFamily="18" charset="0"/>
                              <a:ea typeface="Cambria Math" panose="02040503050406030204" pitchFamily="18" charset="0"/>
                            </a:rPr>
                          </m:ctrlPr>
                        </m:dPr>
                        <m:e>
                          <m:m>
                            <m:mPr>
                              <m:mcs>
                                <m:mc>
                                  <m:mcPr>
                                    <m:count m:val="3"/>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e>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e>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e>
                            </m:mr>
                          </m:m>
                        </m:e>
                      </m:d>
                      <m:r>
                        <a:rPr lang="en-US" altLang="ko-KR" sz="1350" i="1">
                          <a:latin typeface="Cambria Math" panose="02040503050406030204" pitchFamily="18" charset="0"/>
                          <a:ea typeface="Cambria Math" panose="02040503050406030204" pitchFamily="18" charset="0"/>
                        </a:rPr>
                        <m:t>=</m:t>
                      </m:r>
                      <m:d>
                        <m:dPr>
                          <m:ctrlPr>
                            <a:rPr lang="en-US" altLang="ko-KR" sz="1350" i="1">
                              <a:latin typeface="Cambria Math" panose="02040503050406030204" pitchFamily="18" charset="0"/>
                              <a:ea typeface="Cambria Math" panose="02040503050406030204" pitchFamily="18" charset="0"/>
                            </a:rPr>
                          </m:ctrlPr>
                        </m:dPr>
                        <m:e>
                          <m:m>
                            <m:mPr>
                              <m:mcs>
                                <m:mc>
                                  <m:mcPr>
                                    <m:count m:val="1"/>
                                    <m:mcJc m:val="center"/>
                                  </m:mcPr>
                                </m:mc>
                              </m:mcs>
                              <m:ctrlPr>
                                <a:rPr lang="en-US" altLang="ko-KR" sz="1350" i="1">
                                  <a:latin typeface="Cambria Math" panose="02040503050406030204" pitchFamily="18" charset="0"/>
                                  <a:ea typeface="Cambria Math" panose="02040503050406030204" pitchFamily="18" charset="0"/>
                                </a:rPr>
                              </m:ctrlPr>
                            </m:mPr>
                            <m:mr>
                              <m:e>
                                <m:m>
                                  <m:mPr>
                                    <m:mcs>
                                      <m:mc>
                                        <m:mcPr>
                                          <m:count m:val="3"/>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e>
                                  </m:mr>
                                </m:m>
                              </m:e>
                            </m:mr>
                            <m:mr>
                              <m:e>
                                <m:m>
                                  <m:mPr>
                                    <m:mcs>
                                      <m:mc>
                                        <m:mcPr>
                                          <m:count m:val="3"/>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3</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3</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3</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4</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4</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4</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e>
                                  </m:mr>
                                </m:m>
                              </m:e>
                            </m:mr>
                          </m:m>
                        </m:e>
                      </m:d>
                    </m:oMath>
                  </m:oMathPara>
                </a14:m>
                <a:endParaRPr lang="en-US" altLang="ko-KR" sz="1350" i="1" dirty="0">
                  <a:latin typeface="Cambria Math" panose="02040503050406030204" pitchFamily="18" charset="0"/>
                </a:endParaRPr>
              </a:p>
              <a:p>
                <a:endParaRPr lang="en-US" altLang="ko-KR"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ko-KR" altLang="en-US" sz="1350" i="1" dirty="0">
                          <a:latin typeface="Cambria Math" panose="02040503050406030204" pitchFamily="18" charset="0"/>
                        </a:rPr>
                        <m:t>→</m:t>
                      </m:r>
                      <m:d>
                        <m:dPr>
                          <m:ctrlPr>
                            <a:rPr lang="en-US" altLang="ko-KR" sz="1350" i="1">
                              <a:latin typeface="Cambria Math" panose="02040503050406030204" pitchFamily="18" charset="0"/>
                              <a:ea typeface="Cambria Math" panose="02040503050406030204" pitchFamily="18" charset="0"/>
                            </a:rPr>
                          </m:ctrlPr>
                        </m:dPr>
                        <m:e>
                          <m:m>
                            <m:mPr>
                              <m:mcs>
                                <m:mc>
                                  <m:mcPr>
                                    <m:count m:val="1"/>
                                    <m:mcJc m:val="center"/>
                                  </m:mcPr>
                                </m:mc>
                              </m:mcs>
                              <m:ctrlPr>
                                <a:rPr lang="en-US" altLang="ko-KR" sz="1350" i="1">
                                  <a:latin typeface="Cambria Math" panose="02040503050406030204" pitchFamily="18" charset="0"/>
                                  <a:ea typeface="Cambria Math" panose="02040503050406030204" pitchFamily="18" charset="0"/>
                                </a:rPr>
                              </m:ctrlPr>
                            </m:mPr>
                            <m:mr>
                              <m:e>
                                <m:m>
                                  <m:mPr>
                                    <m:mcs>
                                      <m:mc>
                                        <m:mcPr>
                                          <m:count m:val="3"/>
                                          <m:mcJc m:val="center"/>
                                        </m:mcPr>
                                      </m:mc>
                                    </m:mcs>
                                    <m:ctrlPr>
                                      <a:rPr lang="en-US" altLang="ko-KR" sz="1350" i="1">
                                        <a:latin typeface="Cambria Math" panose="02040503050406030204" pitchFamily="18" charset="0"/>
                                        <a:ea typeface="Cambria Math" panose="02040503050406030204" pitchFamily="18" charset="0"/>
                                      </a:rPr>
                                    </m:ctrlPr>
                                  </m:mPr>
                                  <m:mr>
                                    <m:e>
                                      <m:r>
                                        <a:rPr lang="ko-KR" altLang="en-US" sz="1350" i="1">
                                          <a:latin typeface="Cambria Math" panose="02040503050406030204" pitchFamily="18" charset="0"/>
                                        </a:rPr>
                                        <m:t>∆</m:t>
                                      </m:r>
                                      <m:sSub>
                                        <m:sSubPr>
                                          <m:ctrlPr>
                                            <a:rPr lang="en-US" altLang="ko-KR" sz="1350" i="1">
                                              <a:solidFill>
                                                <a:schemeClr val="accent2"/>
                                              </a:solidFill>
                                              <a:latin typeface="Cambria Math" panose="02040503050406030204" pitchFamily="18" charset="0"/>
                                            </a:rPr>
                                          </m:ctrlPr>
                                        </m:sSubPr>
                                        <m:e>
                                          <m:r>
                                            <a:rPr lang="en-US" altLang="ko-KR" sz="1350" i="1">
                                              <a:solidFill>
                                                <a:schemeClr val="accent2"/>
                                              </a:solidFill>
                                              <a:latin typeface="Cambria Math" panose="02040503050406030204" pitchFamily="18" charset="0"/>
                                            </a:rPr>
                                            <m:t>𝑊𝑗𝑖</m:t>
                                          </m:r>
                                        </m:e>
                                        <m:sub>
                                          <m:r>
                                            <a:rPr lang="en-US" altLang="ko-KR" sz="1350" i="1">
                                              <a:solidFill>
                                                <a:schemeClr val="accent2"/>
                                              </a:solidFill>
                                              <a:latin typeface="Cambria Math" panose="02040503050406030204" pitchFamily="18" charset="0"/>
                                            </a:rPr>
                                            <m:t>1</m:t>
                                          </m:r>
                                          <m:r>
                                            <a:rPr lang="en-US" altLang="ko-KR" sz="1350" i="1">
                                              <a:solidFill>
                                                <a:schemeClr val="accent2"/>
                                              </a:solidFill>
                                              <a:latin typeface="Cambria Math" panose="02040503050406030204" pitchFamily="18" charset="0"/>
                                            </a:rPr>
                                            <m:t>,</m:t>
                                          </m:r>
                                          <m:r>
                                            <a:rPr lang="en-US" altLang="ko-KR" sz="1350" i="1">
                                              <a:solidFill>
                                                <a:schemeClr val="accent2"/>
                                              </a:solidFill>
                                              <a:latin typeface="Cambria Math" panose="02040503050406030204" pitchFamily="18" charset="0"/>
                                            </a:rPr>
                                            <m:t>1</m:t>
                                          </m:r>
                                        </m:sub>
                                      </m:sSub>
                                    </m:e>
                                    <m:e>
                                      <m:r>
                                        <a:rPr lang="ko-KR" altLang="en-US" sz="1350" i="1">
                                          <a:latin typeface="Cambria Math" panose="02040503050406030204" pitchFamily="18" charset="0"/>
                                        </a:rPr>
                                        <m:t>∆</m:t>
                                      </m:r>
                                      <m:sSub>
                                        <m:sSubPr>
                                          <m:ctrlPr>
                                            <a:rPr lang="en-US" altLang="ko-KR" sz="1350" i="1">
                                              <a:solidFill>
                                                <a:srgbClr val="00B0F0"/>
                                              </a:solidFill>
                                              <a:latin typeface="Cambria Math" panose="02040503050406030204" pitchFamily="18" charset="0"/>
                                            </a:rPr>
                                          </m:ctrlPr>
                                        </m:sSubPr>
                                        <m:e>
                                          <m:r>
                                            <a:rPr lang="en-US" altLang="ko-KR" sz="1350" i="1">
                                              <a:solidFill>
                                                <a:srgbClr val="00B0F0"/>
                                              </a:solidFill>
                                              <a:latin typeface="Cambria Math" panose="02040503050406030204" pitchFamily="18" charset="0"/>
                                            </a:rPr>
                                            <m:t>𝑊𝑗𝑖</m:t>
                                          </m:r>
                                        </m:e>
                                        <m:sub>
                                          <m:r>
                                            <a:rPr lang="en-US" altLang="ko-KR" sz="1350" i="1">
                                              <a:solidFill>
                                                <a:srgbClr val="00B0F0"/>
                                              </a:solidFill>
                                              <a:latin typeface="Cambria Math" panose="02040503050406030204" pitchFamily="18" charset="0"/>
                                            </a:rPr>
                                            <m:t>1</m:t>
                                          </m:r>
                                          <m:r>
                                            <a:rPr lang="en-US" altLang="ko-KR" sz="1350" i="1">
                                              <a:solidFill>
                                                <a:srgbClr val="00B0F0"/>
                                              </a:solidFill>
                                              <a:latin typeface="Cambria Math" panose="02040503050406030204" pitchFamily="18" charset="0"/>
                                            </a:rPr>
                                            <m:t>,</m:t>
                                          </m:r>
                                          <m:r>
                                            <a:rPr lang="en-US" altLang="ko-KR" sz="1350" i="1">
                                              <a:solidFill>
                                                <a:srgbClr val="00B0F0"/>
                                              </a:solidFill>
                                              <a:latin typeface="Cambria Math" panose="02040503050406030204" pitchFamily="18" charset="0"/>
                                            </a:rPr>
                                            <m:t>2</m:t>
                                          </m:r>
                                        </m:sub>
                                      </m:sSub>
                                    </m:e>
                                    <m:e>
                                      <m:r>
                                        <a:rPr lang="ko-KR" altLang="en-US" sz="1350" i="1">
                                          <a:latin typeface="Cambria Math" panose="02040503050406030204" pitchFamily="18" charset="0"/>
                                        </a:rPr>
                                        <m:t>∆</m:t>
                                      </m:r>
                                      <m:sSub>
                                        <m:sSubPr>
                                          <m:ctrlPr>
                                            <a:rPr lang="en-US" altLang="ko-KR" sz="1350" i="1">
                                              <a:solidFill>
                                                <a:srgbClr val="7030A0"/>
                                              </a:solidFill>
                                              <a:latin typeface="Cambria Math" panose="02040503050406030204" pitchFamily="18" charset="0"/>
                                            </a:rPr>
                                          </m:ctrlPr>
                                        </m:sSubPr>
                                        <m:e>
                                          <m:r>
                                            <a:rPr lang="en-US" altLang="ko-KR" sz="1350" i="1">
                                              <a:solidFill>
                                                <a:srgbClr val="7030A0"/>
                                              </a:solidFill>
                                              <a:latin typeface="Cambria Math" panose="02040503050406030204" pitchFamily="18" charset="0"/>
                                            </a:rPr>
                                            <m:t>𝑊𝑗𝑖</m:t>
                                          </m:r>
                                        </m:e>
                                        <m:sub>
                                          <m:r>
                                            <a:rPr lang="en-US" altLang="ko-KR" sz="1350" i="1">
                                              <a:solidFill>
                                                <a:srgbClr val="7030A0"/>
                                              </a:solidFill>
                                              <a:latin typeface="Cambria Math" panose="02040503050406030204" pitchFamily="18" charset="0"/>
                                            </a:rPr>
                                            <m:t>1</m:t>
                                          </m:r>
                                          <m:r>
                                            <a:rPr lang="en-US" altLang="ko-KR" sz="1350" i="1">
                                              <a:solidFill>
                                                <a:srgbClr val="7030A0"/>
                                              </a:solidFill>
                                              <a:latin typeface="Cambria Math" panose="02040503050406030204" pitchFamily="18" charset="0"/>
                                            </a:rPr>
                                            <m:t>,</m:t>
                                          </m:r>
                                          <m:r>
                                            <a:rPr lang="en-US" altLang="ko-KR" sz="1350" i="1">
                                              <a:solidFill>
                                                <a:srgbClr val="7030A0"/>
                                              </a:solidFill>
                                              <a:latin typeface="Cambria Math" panose="02040503050406030204" pitchFamily="18" charset="0"/>
                                            </a:rPr>
                                            <m:t>3</m:t>
                                          </m:r>
                                        </m:sub>
                                      </m:sSub>
                                    </m:e>
                                  </m:mr>
                                  <m:mr>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2</m:t>
                                          </m:r>
                                          <m:r>
                                            <a:rPr lang="en-US" altLang="ko-KR" sz="1350" i="1">
                                              <a:latin typeface="Cambria Math" panose="02040503050406030204" pitchFamily="18" charset="0"/>
                                            </a:rPr>
                                            <m:t>,</m:t>
                                          </m:r>
                                          <m:r>
                                            <a:rPr lang="en-US" altLang="ko-KR" sz="1350" i="1">
                                              <a:latin typeface="Cambria Math" panose="02040503050406030204" pitchFamily="18" charset="0"/>
                                            </a:rPr>
                                            <m:t>1</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2</m:t>
                                          </m:r>
                                          <m:r>
                                            <a:rPr lang="en-US" altLang="ko-KR" sz="1350" i="1">
                                              <a:latin typeface="Cambria Math" panose="02040503050406030204" pitchFamily="18" charset="0"/>
                                            </a:rPr>
                                            <m:t>,</m:t>
                                          </m:r>
                                          <m:r>
                                            <a:rPr lang="en-US" altLang="ko-KR" sz="1350" i="1">
                                              <a:latin typeface="Cambria Math" panose="02040503050406030204" pitchFamily="18" charset="0"/>
                                            </a:rPr>
                                            <m:t>2</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2</m:t>
                                          </m:r>
                                          <m:r>
                                            <a:rPr lang="en-US" altLang="ko-KR" sz="1350" i="1">
                                              <a:latin typeface="Cambria Math" panose="02040503050406030204" pitchFamily="18" charset="0"/>
                                            </a:rPr>
                                            <m:t>,</m:t>
                                          </m:r>
                                          <m:r>
                                            <a:rPr lang="en-US" altLang="ko-KR" sz="1350" i="1">
                                              <a:latin typeface="Cambria Math" panose="02040503050406030204" pitchFamily="18" charset="0"/>
                                            </a:rPr>
                                            <m:t>3</m:t>
                                          </m:r>
                                        </m:sub>
                                      </m:sSub>
                                    </m:e>
                                  </m:mr>
                                </m:m>
                              </m:e>
                            </m:mr>
                            <m:mr>
                              <m:e>
                                <m:m>
                                  <m:mPr>
                                    <m:mcs>
                                      <m:mc>
                                        <m:mcPr>
                                          <m:count m:val="3"/>
                                          <m:mcJc m:val="center"/>
                                        </m:mcPr>
                                      </m:mc>
                                    </m:mcs>
                                    <m:ctrlPr>
                                      <a:rPr lang="en-US" altLang="ko-KR" sz="1350" i="1">
                                        <a:latin typeface="Cambria Math" panose="02040503050406030204" pitchFamily="18" charset="0"/>
                                        <a:ea typeface="Cambria Math" panose="02040503050406030204" pitchFamily="18" charset="0"/>
                                      </a:rPr>
                                    </m:ctrlPr>
                                  </m:mPr>
                                  <m:mr>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3</m:t>
                                          </m:r>
                                          <m:r>
                                            <a:rPr lang="en-US" altLang="ko-KR" sz="1350" i="1">
                                              <a:latin typeface="Cambria Math" panose="02040503050406030204" pitchFamily="18" charset="0"/>
                                            </a:rPr>
                                            <m:t>,</m:t>
                                          </m:r>
                                          <m:r>
                                            <a:rPr lang="en-US" altLang="ko-KR" sz="1350" i="1">
                                              <a:latin typeface="Cambria Math" panose="02040503050406030204" pitchFamily="18" charset="0"/>
                                            </a:rPr>
                                            <m:t>1</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3</m:t>
                                          </m:r>
                                          <m:r>
                                            <a:rPr lang="en-US" altLang="ko-KR" sz="1350" i="1">
                                              <a:latin typeface="Cambria Math" panose="02040503050406030204" pitchFamily="18" charset="0"/>
                                            </a:rPr>
                                            <m:t>,</m:t>
                                          </m:r>
                                          <m:r>
                                            <a:rPr lang="en-US" altLang="ko-KR" sz="1350" i="1">
                                              <a:latin typeface="Cambria Math" panose="02040503050406030204" pitchFamily="18" charset="0"/>
                                            </a:rPr>
                                            <m:t>2</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3</m:t>
                                          </m:r>
                                          <m:r>
                                            <a:rPr lang="en-US" altLang="ko-KR" sz="1350" i="1">
                                              <a:latin typeface="Cambria Math" panose="02040503050406030204" pitchFamily="18" charset="0"/>
                                            </a:rPr>
                                            <m:t>,</m:t>
                                          </m:r>
                                          <m:r>
                                            <a:rPr lang="en-US" altLang="ko-KR" sz="1350" i="1">
                                              <a:latin typeface="Cambria Math" panose="02040503050406030204" pitchFamily="18" charset="0"/>
                                            </a:rPr>
                                            <m:t>3</m:t>
                                          </m:r>
                                        </m:sub>
                                      </m:sSub>
                                    </m:e>
                                  </m:mr>
                                  <m:mr>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4</m:t>
                                          </m:r>
                                          <m:r>
                                            <a:rPr lang="en-US" altLang="ko-KR" sz="1350" i="1">
                                              <a:latin typeface="Cambria Math" panose="02040503050406030204" pitchFamily="18" charset="0"/>
                                            </a:rPr>
                                            <m:t>,</m:t>
                                          </m:r>
                                          <m:r>
                                            <a:rPr lang="en-US" altLang="ko-KR" sz="1350" i="1">
                                              <a:latin typeface="Cambria Math" panose="02040503050406030204" pitchFamily="18" charset="0"/>
                                            </a:rPr>
                                            <m:t>1</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4</m:t>
                                          </m:r>
                                          <m:r>
                                            <a:rPr lang="en-US" altLang="ko-KR" sz="1350" i="1">
                                              <a:latin typeface="Cambria Math" panose="02040503050406030204" pitchFamily="18" charset="0"/>
                                            </a:rPr>
                                            <m:t>,</m:t>
                                          </m:r>
                                          <m:r>
                                            <a:rPr lang="en-US" altLang="ko-KR" sz="1350" i="1">
                                              <a:latin typeface="Cambria Math" panose="02040503050406030204" pitchFamily="18" charset="0"/>
                                            </a:rPr>
                                            <m:t>2</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4</m:t>
                                          </m:r>
                                          <m:r>
                                            <a:rPr lang="en-US" altLang="ko-KR" sz="1350" i="1">
                                              <a:latin typeface="Cambria Math" panose="02040503050406030204" pitchFamily="18" charset="0"/>
                                            </a:rPr>
                                            <m:t>,</m:t>
                                          </m:r>
                                          <m:r>
                                            <a:rPr lang="en-US" altLang="ko-KR" sz="1350" i="1">
                                              <a:latin typeface="Cambria Math" panose="02040503050406030204" pitchFamily="18" charset="0"/>
                                            </a:rPr>
                                            <m:t>3</m:t>
                                          </m:r>
                                        </m:sub>
                                      </m:sSub>
                                    </m:e>
                                  </m:mr>
                                </m:m>
                              </m:e>
                            </m:mr>
                          </m:m>
                        </m:e>
                      </m:d>
                    </m:oMath>
                  </m:oMathPara>
                </a14:m>
                <a:endParaRPr lang="ko-KR" altLang="en-US" sz="1350" dirty="0"/>
              </a:p>
            </p:txBody>
          </p:sp>
        </mc:Choice>
        <mc:Fallback>
          <p:sp>
            <p:nvSpPr>
              <p:cNvPr id="118" name="TextBox 117">
                <a:extLst>
                  <a:ext uri="{FF2B5EF4-FFF2-40B4-BE49-F238E27FC236}">
                    <a16:creationId xmlns:a16="http://schemas.microsoft.com/office/drawing/2014/main" xmlns:a14="http://schemas.microsoft.com/office/drawing/2010/main" xmlns="" id="{DE014C80-A6AB-46A3-AA04-5AC575BADD78}"/>
                  </a:ext>
                </a:extLst>
              </p:cNvPr>
              <p:cNvSpPr txBox="1">
                <a:spLocks noRot="1" noChangeAspect="1" noMove="1" noResize="1" noEditPoints="1" noAdjustHandles="1" noChangeArrowheads="1" noChangeShapeType="1" noTextEdit="1"/>
              </p:cNvSpPr>
              <p:nvPr/>
            </p:nvSpPr>
            <p:spPr>
              <a:xfrm>
                <a:off x="3876048" y="3770495"/>
                <a:ext cx="4396417" cy="2021515"/>
              </a:xfrm>
              <a:prstGeom prst="rect">
                <a:avLst/>
              </a:prstGeom>
              <a:blipFill rotWithShape="0">
                <a:blip r:embed="rId28"/>
                <a:stretch>
                  <a:fillRect/>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xmlns="" id="{80357DFD-5FB0-4EDC-86D5-69F9DF504D38}"/>
              </a:ext>
            </a:extLst>
          </p:cNvPr>
          <p:cNvSpPr>
            <a:spLocks noGrp="1"/>
          </p:cNvSpPr>
          <p:nvPr>
            <p:ph type="title"/>
          </p:nvPr>
        </p:nvSpPr>
        <p:spPr/>
        <p:txBody>
          <a:bodyPr/>
          <a:lstStyle/>
          <a:p>
            <a:r>
              <a:rPr lang="en-US" altLang="ko-KR" sz="3200" b="1" dirty="0"/>
              <a:t>Weight</a:t>
            </a:r>
            <a:r>
              <a:rPr lang="en-US" altLang="ko-KR" b="1" dirty="0"/>
              <a:t> updates</a:t>
            </a:r>
            <a:endParaRPr lang="ko-KR" altLang="en-US" b="1" dirty="0"/>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43</a:t>
            </a:fld>
            <a:endParaRPr lang="en-US" altLang="ko-KR" dirty="0"/>
          </a:p>
        </p:txBody>
      </p:sp>
      <p:sp>
        <p:nvSpPr>
          <p:cNvPr id="4" name="TextBox 3"/>
          <p:cNvSpPr txBox="1"/>
          <p:nvPr/>
        </p:nvSpPr>
        <p:spPr>
          <a:xfrm>
            <a:off x="4516229" y="3236829"/>
            <a:ext cx="2533066" cy="307777"/>
          </a:xfrm>
          <a:prstGeom prst="rect">
            <a:avLst/>
          </a:prstGeom>
          <a:noFill/>
        </p:spPr>
        <p:txBody>
          <a:bodyPr wrap="none" rtlCol="0">
            <a:spAutoFit/>
          </a:bodyPr>
          <a:lstStyle/>
          <a:p>
            <a:r>
              <a:rPr lang="en-US" altLang="ko-KR" sz="1400" dirty="0" smtClean="0">
                <a:solidFill>
                  <a:srgbClr val="0000FF"/>
                </a:solidFill>
              </a:rPr>
              <a:t>(2</a:t>
            </a:r>
            <a:r>
              <a:rPr lang="en-US" altLang="ko-KR" sz="1400" dirty="0" smtClean="0">
                <a:solidFill>
                  <a:srgbClr val="0000FF"/>
                </a:solidFill>
                <a:sym typeface="Symbol" panose="05050102010706020507" pitchFamily="18" charset="2"/>
              </a:rPr>
              <a:t>4)      (21)(14)    (</a:t>
            </a:r>
            <a:r>
              <a:rPr lang="en-US" altLang="ko-KR" sz="1400" dirty="0">
                <a:solidFill>
                  <a:srgbClr val="0000FF"/>
                </a:solidFill>
                <a:sym typeface="Symbol" panose="05050102010706020507" pitchFamily="18" charset="2"/>
              </a:rPr>
              <a:t>21</a:t>
            </a:r>
            <a:r>
              <a:rPr lang="en-US" altLang="ko-KR" sz="1400" dirty="0" smtClean="0">
                <a:solidFill>
                  <a:srgbClr val="0000FF"/>
                </a:solidFill>
                <a:sym typeface="Symbol" panose="05050102010706020507" pitchFamily="18" charset="2"/>
              </a:rPr>
              <a:t>)(</a:t>
            </a:r>
            <a:r>
              <a:rPr lang="en-US" altLang="ko-KR" sz="1400" dirty="0">
                <a:solidFill>
                  <a:srgbClr val="0000FF"/>
                </a:solidFill>
                <a:sym typeface="Symbol" panose="05050102010706020507" pitchFamily="18" charset="2"/>
              </a:rPr>
              <a:t>14</a:t>
            </a:r>
            <a:r>
              <a:rPr lang="en-US" altLang="ko-KR" sz="1400" dirty="0" smtClean="0">
                <a:solidFill>
                  <a:srgbClr val="0000FF"/>
                </a:solidFill>
                <a:sym typeface="Symbol" panose="05050102010706020507" pitchFamily="18" charset="2"/>
              </a:rPr>
              <a:t>)</a:t>
            </a:r>
            <a:endParaRPr lang="ko-KR" altLang="en-US" sz="1400" dirty="0">
              <a:solidFill>
                <a:srgbClr val="0000FF"/>
              </a:solidFill>
            </a:endParaRPr>
          </a:p>
        </p:txBody>
      </p:sp>
      <p:sp>
        <p:nvSpPr>
          <p:cNvPr id="66" name="TextBox 65"/>
          <p:cNvSpPr txBox="1"/>
          <p:nvPr/>
        </p:nvSpPr>
        <p:spPr>
          <a:xfrm>
            <a:off x="3120345" y="6370285"/>
            <a:ext cx="3002745" cy="307777"/>
          </a:xfrm>
          <a:prstGeom prst="rect">
            <a:avLst/>
          </a:prstGeom>
          <a:noFill/>
        </p:spPr>
        <p:txBody>
          <a:bodyPr wrap="none" rtlCol="0">
            <a:spAutoFit/>
          </a:bodyPr>
          <a:lstStyle/>
          <a:p>
            <a:r>
              <a:rPr lang="en-US" altLang="ko-KR" sz="1400" dirty="0" smtClean="0">
                <a:solidFill>
                  <a:srgbClr val="0000FF"/>
                </a:solidFill>
              </a:rPr>
              <a:t>(4</a:t>
            </a:r>
            <a:r>
              <a:rPr lang="en-US" altLang="ko-KR" sz="1400" dirty="0" smtClean="0">
                <a:solidFill>
                  <a:srgbClr val="0000FF"/>
                </a:solidFill>
                <a:sym typeface="Symbol" panose="05050102010706020507" pitchFamily="18" charset="2"/>
              </a:rPr>
              <a:t>3)      (41)(13)    (42)(21) (</a:t>
            </a:r>
            <a:r>
              <a:rPr lang="en-US" altLang="ko-KR" sz="1400" dirty="0">
                <a:solidFill>
                  <a:srgbClr val="0000FF"/>
                </a:solidFill>
                <a:sym typeface="Symbol" panose="05050102010706020507" pitchFamily="18" charset="2"/>
              </a:rPr>
              <a:t>13) </a:t>
            </a:r>
            <a:endParaRPr lang="ko-KR" altLang="en-US" sz="1400" dirty="0">
              <a:solidFill>
                <a:srgbClr val="0000FF"/>
              </a:solidFill>
            </a:endParaRPr>
          </a:p>
        </p:txBody>
      </p:sp>
      <p:cxnSp>
        <p:nvCxnSpPr>
          <p:cNvPr id="165" name="직선 화살표 연결선 164">
            <a:extLst>
              <a:ext uri="{FF2B5EF4-FFF2-40B4-BE49-F238E27FC236}">
                <a16:creationId xmlns:a16="http://schemas.microsoft.com/office/drawing/2014/main" xmlns="" id="{5846DE3B-D33F-43DC-B8AC-0B68AC0BE11B}"/>
              </a:ext>
            </a:extLst>
          </p:cNvPr>
          <p:cNvCxnSpPr>
            <a:cxnSpLocks/>
            <a:stCxn id="173" idx="0"/>
            <a:endCxn id="186" idx="4"/>
          </p:cNvCxnSpPr>
          <p:nvPr/>
        </p:nvCxnSpPr>
        <p:spPr>
          <a:xfrm flipV="1">
            <a:off x="1790152" y="2041074"/>
            <a:ext cx="537105"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6" name="직선 화살표 연결선 165">
            <a:extLst>
              <a:ext uri="{FF2B5EF4-FFF2-40B4-BE49-F238E27FC236}">
                <a16:creationId xmlns:a16="http://schemas.microsoft.com/office/drawing/2014/main" xmlns="" id="{D9BF5A7D-6CE1-424B-98D6-9980DA9BBB41}"/>
              </a:ext>
            </a:extLst>
          </p:cNvPr>
          <p:cNvCxnSpPr>
            <a:cxnSpLocks/>
            <a:stCxn id="174" idx="0"/>
            <a:endCxn id="186" idx="4"/>
          </p:cNvCxnSpPr>
          <p:nvPr/>
        </p:nvCxnSpPr>
        <p:spPr>
          <a:xfrm flipH="1" flipV="1">
            <a:off x="2327259" y="2041074"/>
            <a:ext cx="111332"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7" name="직선 화살표 연결선 166">
            <a:extLst>
              <a:ext uri="{FF2B5EF4-FFF2-40B4-BE49-F238E27FC236}">
                <a16:creationId xmlns:a16="http://schemas.microsoft.com/office/drawing/2014/main" xmlns="" id="{511C8407-D38C-4FBC-8A57-C30E4DB6C6C3}"/>
              </a:ext>
            </a:extLst>
          </p:cNvPr>
          <p:cNvCxnSpPr>
            <a:cxnSpLocks/>
            <a:stCxn id="175" idx="0"/>
            <a:endCxn id="186" idx="4"/>
          </p:cNvCxnSpPr>
          <p:nvPr/>
        </p:nvCxnSpPr>
        <p:spPr>
          <a:xfrm flipH="1" flipV="1">
            <a:off x="2327259" y="2041074"/>
            <a:ext cx="696899"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8" name="직선 화살표 연결선 167">
            <a:extLst>
              <a:ext uri="{FF2B5EF4-FFF2-40B4-BE49-F238E27FC236}">
                <a16:creationId xmlns:a16="http://schemas.microsoft.com/office/drawing/2014/main" xmlns="" id="{377062C7-527B-4C47-9975-218E53E2B1D5}"/>
              </a:ext>
            </a:extLst>
          </p:cNvPr>
          <p:cNvCxnSpPr>
            <a:cxnSpLocks/>
            <a:stCxn id="172" idx="0"/>
            <a:endCxn id="186" idx="4"/>
          </p:cNvCxnSpPr>
          <p:nvPr/>
        </p:nvCxnSpPr>
        <p:spPr>
          <a:xfrm flipV="1">
            <a:off x="1190323" y="2041074"/>
            <a:ext cx="1136936"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69" name="타원 168">
            <a:extLst>
              <a:ext uri="{FF2B5EF4-FFF2-40B4-BE49-F238E27FC236}">
                <a16:creationId xmlns:a16="http://schemas.microsoft.com/office/drawing/2014/main" xmlns="" id="{05B23D31-24BE-4921-8DDE-F4FC6137BA20}"/>
              </a:ext>
            </a:extLst>
          </p:cNvPr>
          <p:cNvSpPr/>
          <p:nvPr/>
        </p:nvSpPr>
        <p:spPr>
          <a:xfrm>
            <a:off x="1342613" y="5250883"/>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70" name="타원 169">
            <a:extLst>
              <a:ext uri="{FF2B5EF4-FFF2-40B4-BE49-F238E27FC236}">
                <a16:creationId xmlns:a16="http://schemas.microsoft.com/office/drawing/2014/main" xmlns="" id="{3FD7FF0B-3EE2-496C-B05E-50479F543B92}"/>
              </a:ext>
            </a:extLst>
          </p:cNvPr>
          <p:cNvSpPr/>
          <p:nvPr/>
        </p:nvSpPr>
        <p:spPr>
          <a:xfrm>
            <a:off x="1910627" y="5253115"/>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71" name="타원 170">
            <a:extLst>
              <a:ext uri="{FF2B5EF4-FFF2-40B4-BE49-F238E27FC236}">
                <a16:creationId xmlns:a16="http://schemas.microsoft.com/office/drawing/2014/main" xmlns="" id="{EAD2426F-1E90-464F-A278-6B539E2DA715}"/>
              </a:ext>
            </a:extLst>
          </p:cNvPr>
          <p:cNvSpPr/>
          <p:nvPr/>
        </p:nvSpPr>
        <p:spPr>
          <a:xfrm>
            <a:off x="2498130" y="5253115"/>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72" name="타원 171">
            <a:extLst>
              <a:ext uri="{FF2B5EF4-FFF2-40B4-BE49-F238E27FC236}">
                <a16:creationId xmlns:a16="http://schemas.microsoft.com/office/drawing/2014/main" xmlns="" id="{12A12F94-78EB-486F-9DBC-F55F3CE03ED3}"/>
              </a:ext>
            </a:extLst>
          </p:cNvPr>
          <p:cNvSpPr/>
          <p:nvPr/>
        </p:nvSpPr>
        <p:spPr>
          <a:xfrm>
            <a:off x="1028321" y="354635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73" name="타원 172">
            <a:extLst>
              <a:ext uri="{FF2B5EF4-FFF2-40B4-BE49-F238E27FC236}">
                <a16:creationId xmlns:a16="http://schemas.microsoft.com/office/drawing/2014/main" xmlns="" id="{F1116175-7006-4CF8-BD91-FBD47A0594F2}"/>
              </a:ext>
            </a:extLst>
          </p:cNvPr>
          <p:cNvSpPr/>
          <p:nvPr/>
        </p:nvSpPr>
        <p:spPr>
          <a:xfrm>
            <a:off x="1628152" y="354635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74" name="타원 173">
            <a:extLst>
              <a:ext uri="{FF2B5EF4-FFF2-40B4-BE49-F238E27FC236}">
                <a16:creationId xmlns:a16="http://schemas.microsoft.com/office/drawing/2014/main" xmlns="" id="{10EF53EB-0A7E-43FB-B407-232797B5055B}"/>
              </a:ext>
            </a:extLst>
          </p:cNvPr>
          <p:cNvSpPr/>
          <p:nvPr/>
        </p:nvSpPr>
        <p:spPr>
          <a:xfrm>
            <a:off x="2276590" y="354635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75" name="타원 174">
            <a:extLst>
              <a:ext uri="{FF2B5EF4-FFF2-40B4-BE49-F238E27FC236}">
                <a16:creationId xmlns:a16="http://schemas.microsoft.com/office/drawing/2014/main" xmlns="" id="{EE7D8F9B-86B6-4C29-A50C-749C2222BB76}"/>
              </a:ext>
            </a:extLst>
          </p:cNvPr>
          <p:cNvSpPr/>
          <p:nvPr/>
        </p:nvSpPr>
        <p:spPr>
          <a:xfrm>
            <a:off x="2862157" y="354635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cxnSp>
        <p:nvCxnSpPr>
          <p:cNvPr id="176" name="직선 화살표 연결선 175">
            <a:extLst>
              <a:ext uri="{FF2B5EF4-FFF2-40B4-BE49-F238E27FC236}">
                <a16:creationId xmlns:a16="http://schemas.microsoft.com/office/drawing/2014/main" xmlns="" id="{B321B25B-3483-4D72-AA9C-C7874E2C571D}"/>
              </a:ext>
            </a:extLst>
          </p:cNvPr>
          <p:cNvCxnSpPr>
            <a:cxnSpLocks/>
            <a:stCxn id="169" idx="0"/>
            <a:endCxn id="173" idx="4"/>
          </p:cNvCxnSpPr>
          <p:nvPr/>
        </p:nvCxnSpPr>
        <p:spPr>
          <a:xfrm flipV="1">
            <a:off x="1504615" y="3870360"/>
            <a:ext cx="285539" cy="1380524"/>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77" name="직선 화살표 연결선 176">
            <a:extLst>
              <a:ext uri="{FF2B5EF4-FFF2-40B4-BE49-F238E27FC236}">
                <a16:creationId xmlns:a16="http://schemas.microsoft.com/office/drawing/2014/main" xmlns="" id="{FF536933-500B-4056-BFB4-27B5D0AA9F24}"/>
              </a:ext>
            </a:extLst>
          </p:cNvPr>
          <p:cNvCxnSpPr>
            <a:cxnSpLocks/>
            <a:stCxn id="170" idx="0"/>
            <a:endCxn id="173" idx="4"/>
          </p:cNvCxnSpPr>
          <p:nvPr/>
        </p:nvCxnSpPr>
        <p:spPr>
          <a:xfrm flipH="1" flipV="1">
            <a:off x="1790154" y="3870360"/>
            <a:ext cx="282475"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78" name="직선 화살표 연결선 177">
            <a:extLst>
              <a:ext uri="{FF2B5EF4-FFF2-40B4-BE49-F238E27FC236}">
                <a16:creationId xmlns:a16="http://schemas.microsoft.com/office/drawing/2014/main" xmlns="" id="{DA0E5422-77E6-4BC0-9AAC-A7177ECD2394}"/>
              </a:ext>
            </a:extLst>
          </p:cNvPr>
          <p:cNvCxnSpPr>
            <a:cxnSpLocks/>
            <a:stCxn id="171" idx="0"/>
            <a:endCxn id="173" idx="4"/>
          </p:cNvCxnSpPr>
          <p:nvPr/>
        </p:nvCxnSpPr>
        <p:spPr>
          <a:xfrm flipH="1" flipV="1">
            <a:off x="1790152" y="3870360"/>
            <a:ext cx="869978"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79" name="직선 화살표 연결선 178">
            <a:extLst>
              <a:ext uri="{FF2B5EF4-FFF2-40B4-BE49-F238E27FC236}">
                <a16:creationId xmlns:a16="http://schemas.microsoft.com/office/drawing/2014/main" xmlns="" id="{73405D3A-DCDD-4A62-88E5-A699A874ECB9}"/>
              </a:ext>
            </a:extLst>
          </p:cNvPr>
          <p:cNvCxnSpPr>
            <a:cxnSpLocks/>
            <a:stCxn id="169" idx="0"/>
            <a:endCxn id="174" idx="4"/>
          </p:cNvCxnSpPr>
          <p:nvPr/>
        </p:nvCxnSpPr>
        <p:spPr>
          <a:xfrm flipV="1">
            <a:off x="1504613" y="3870360"/>
            <a:ext cx="933977" cy="1380524"/>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80" name="직선 화살표 연결선 179">
            <a:extLst>
              <a:ext uri="{FF2B5EF4-FFF2-40B4-BE49-F238E27FC236}">
                <a16:creationId xmlns:a16="http://schemas.microsoft.com/office/drawing/2014/main" xmlns="" id="{CEE8AC1A-D88C-488D-8217-51EF98439075}"/>
              </a:ext>
            </a:extLst>
          </p:cNvPr>
          <p:cNvCxnSpPr>
            <a:cxnSpLocks/>
            <a:stCxn id="170" idx="0"/>
            <a:endCxn id="174" idx="4"/>
          </p:cNvCxnSpPr>
          <p:nvPr/>
        </p:nvCxnSpPr>
        <p:spPr>
          <a:xfrm flipV="1">
            <a:off x="2072627" y="3870360"/>
            <a:ext cx="365963"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81" name="직선 화살표 연결선 180">
            <a:extLst>
              <a:ext uri="{FF2B5EF4-FFF2-40B4-BE49-F238E27FC236}">
                <a16:creationId xmlns:a16="http://schemas.microsoft.com/office/drawing/2014/main" xmlns="" id="{6DAC14CC-5C48-4AC4-A564-7200F6B09EB0}"/>
              </a:ext>
            </a:extLst>
          </p:cNvPr>
          <p:cNvCxnSpPr>
            <a:cxnSpLocks/>
            <a:stCxn id="171" idx="0"/>
            <a:endCxn id="174" idx="4"/>
          </p:cNvCxnSpPr>
          <p:nvPr/>
        </p:nvCxnSpPr>
        <p:spPr>
          <a:xfrm flipH="1" flipV="1">
            <a:off x="2438592" y="3870360"/>
            <a:ext cx="221540"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82" name="직선 화살표 연결선 181">
            <a:extLst>
              <a:ext uri="{FF2B5EF4-FFF2-40B4-BE49-F238E27FC236}">
                <a16:creationId xmlns:a16="http://schemas.microsoft.com/office/drawing/2014/main" xmlns="" id="{03920DD0-1E1B-4A1F-AD49-A91DB564099B}"/>
              </a:ext>
            </a:extLst>
          </p:cNvPr>
          <p:cNvCxnSpPr>
            <a:cxnSpLocks/>
            <a:stCxn id="169" idx="0"/>
            <a:endCxn id="175" idx="4"/>
          </p:cNvCxnSpPr>
          <p:nvPr/>
        </p:nvCxnSpPr>
        <p:spPr>
          <a:xfrm flipV="1">
            <a:off x="1504613" y="3870360"/>
            <a:ext cx="1519544" cy="1380524"/>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83" name="직선 화살표 연결선 182">
            <a:extLst>
              <a:ext uri="{FF2B5EF4-FFF2-40B4-BE49-F238E27FC236}">
                <a16:creationId xmlns:a16="http://schemas.microsoft.com/office/drawing/2014/main" xmlns="" id="{1BAEFC92-5C8E-4FB1-BD51-D4C5D1FB4043}"/>
              </a:ext>
            </a:extLst>
          </p:cNvPr>
          <p:cNvCxnSpPr>
            <a:cxnSpLocks/>
            <a:stCxn id="170" idx="0"/>
            <a:endCxn id="175" idx="4"/>
          </p:cNvCxnSpPr>
          <p:nvPr/>
        </p:nvCxnSpPr>
        <p:spPr>
          <a:xfrm flipV="1">
            <a:off x="2072627" y="3870360"/>
            <a:ext cx="951530"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84" name="직선 화살표 연결선 183">
            <a:extLst>
              <a:ext uri="{FF2B5EF4-FFF2-40B4-BE49-F238E27FC236}">
                <a16:creationId xmlns:a16="http://schemas.microsoft.com/office/drawing/2014/main" xmlns="" id="{65D0B3FE-71B8-4AE9-A1DA-E89ADB4CDD7F}"/>
              </a:ext>
            </a:extLst>
          </p:cNvPr>
          <p:cNvCxnSpPr>
            <a:cxnSpLocks/>
            <a:stCxn id="171" idx="0"/>
            <a:endCxn id="175" idx="4"/>
          </p:cNvCxnSpPr>
          <p:nvPr/>
        </p:nvCxnSpPr>
        <p:spPr>
          <a:xfrm flipV="1">
            <a:off x="2660130" y="3870359"/>
            <a:ext cx="364027"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sp>
        <p:nvSpPr>
          <p:cNvPr id="185" name="타원 184">
            <a:extLst>
              <a:ext uri="{FF2B5EF4-FFF2-40B4-BE49-F238E27FC236}">
                <a16:creationId xmlns:a16="http://schemas.microsoft.com/office/drawing/2014/main" xmlns="" id="{EA53469C-EE91-4742-91C0-A8FFD8FF903C}"/>
              </a:ext>
            </a:extLst>
          </p:cNvPr>
          <p:cNvSpPr/>
          <p:nvPr/>
        </p:nvSpPr>
        <p:spPr>
          <a:xfrm>
            <a:off x="1526301" y="1717074"/>
            <a:ext cx="324000" cy="324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86" name="타원 185">
            <a:extLst>
              <a:ext uri="{FF2B5EF4-FFF2-40B4-BE49-F238E27FC236}">
                <a16:creationId xmlns:a16="http://schemas.microsoft.com/office/drawing/2014/main" xmlns="" id="{5514C604-5712-4A6B-922A-25E898F51549}"/>
              </a:ext>
            </a:extLst>
          </p:cNvPr>
          <p:cNvSpPr/>
          <p:nvPr/>
        </p:nvSpPr>
        <p:spPr>
          <a:xfrm>
            <a:off x="2165257" y="1717074"/>
            <a:ext cx="324000" cy="324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cxnSp>
        <p:nvCxnSpPr>
          <p:cNvPr id="187" name="직선 화살표 연결선 186">
            <a:extLst>
              <a:ext uri="{FF2B5EF4-FFF2-40B4-BE49-F238E27FC236}">
                <a16:creationId xmlns:a16="http://schemas.microsoft.com/office/drawing/2014/main" xmlns="" id="{B1696BEB-3A92-4E39-9617-4F7ED35B135C}"/>
              </a:ext>
            </a:extLst>
          </p:cNvPr>
          <p:cNvCxnSpPr>
            <a:cxnSpLocks/>
            <a:stCxn id="172" idx="0"/>
            <a:endCxn id="185" idx="3"/>
          </p:cNvCxnSpPr>
          <p:nvPr/>
        </p:nvCxnSpPr>
        <p:spPr>
          <a:xfrm flipV="1">
            <a:off x="1190321" y="1993627"/>
            <a:ext cx="383429" cy="1552733"/>
          </a:xfrm>
          <a:prstGeom prst="straightConnector1">
            <a:avLst/>
          </a:prstGeom>
          <a:ln>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8" name="직선 화살표 연결선 187">
            <a:extLst>
              <a:ext uri="{FF2B5EF4-FFF2-40B4-BE49-F238E27FC236}">
                <a16:creationId xmlns:a16="http://schemas.microsoft.com/office/drawing/2014/main" xmlns="" id="{C05E21CA-78DF-4BC0-94D3-99B28346575D}"/>
              </a:ext>
            </a:extLst>
          </p:cNvPr>
          <p:cNvCxnSpPr>
            <a:cxnSpLocks/>
            <a:stCxn id="173" idx="0"/>
            <a:endCxn id="185" idx="4"/>
          </p:cNvCxnSpPr>
          <p:nvPr/>
        </p:nvCxnSpPr>
        <p:spPr>
          <a:xfrm flipH="1" flipV="1">
            <a:off x="1688301" y="2041074"/>
            <a:ext cx="101852" cy="1505285"/>
          </a:xfrm>
          <a:prstGeom prst="straightConnector1">
            <a:avLst/>
          </a:prstGeom>
          <a:ln>
            <a:solidFill>
              <a:schemeClr val="accent5"/>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9" name="직선 화살표 연결선 188">
            <a:extLst>
              <a:ext uri="{FF2B5EF4-FFF2-40B4-BE49-F238E27FC236}">
                <a16:creationId xmlns:a16="http://schemas.microsoft.com/office/drawing/2014/main" xmlns="" id="{7649EDE6-FA99-45D2-AD13-FD6BF3E3AC99}"/>
              </a:ext>
            </a:extLst>
          </p:cNvPr>
          <p:cNvCxnSpPr>
            <a:cxnSpLocks/>
            <a:stCxn id="174" idx="0"/>
            <a:endCxn id="185" idx="4"/>
          </p:cNvCxnSpPr>
          <p:nvPr/>
        </p:nvCxnSpPr>
        <p:spPr>
          <a:xfrm flipH="1" flipV="1">
            <a:off x="1688303" y="2041074"/>
            <a:ext cx="750289" cy="1505285"/>
          </a:xfrm>
          <a:prstGeom prst="straightConnector1">
            <a:avLst/>
          </a:prstGeom>
          <a:ln>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직선 화살표 연결선 189">
            <a:extLst>
              <a:ext uri="{FF2B5EF4-FFF2-40B4-BE49-F238E27FC236}">
                <a16:creationId xmlns:a16="http://schemas.microsoft.com/office/drawing/2014/main" xmlns="" id="{108EF893-7D80-40F0-834C-885DC34F4211}"/>
              </a:ext>
            </a:extLst>
          </p:cNvPr>
          <p:cNvCxnSpPr>
            <a:cxnSpLocks/>
            <a:stCxn id="175" idx="0"/>
            <a:endCxn id="185" idx="5"/>
          </p:cNvCxnSpPr>
          <p:nvPr/>
        </p:nvCxnSpPr>
        <p:spPr>
          <a:xfrm flipH="1" flipV="1">
            <a:off x="1802852" y="1993627"/>
            <a:ext cx="1221305" cy="1552733"/>
          </a:xfrm>
          <a:prstGeom prst="straightConnector1">
            <a:avLst/>
          </a:prstGeom>
          <a:ln>
            <a:solidFill>
              <a:srgbClr val="D217D7"/>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1" name="TextBox 190">
                <a:extLst>
                  <a:ext uri="{FF2B5EF4-FFF2-40B4-BE49-F238E27FC236}">
                    <a16:creationId xmlns:a16="http://schemas.microsoft.com/office/drawing/2014/main" xmlns="" id="{29570AC7-1292-4A9C-8AE8-092A7EB74E43}"/>
                  </a:ext>
                </a:extLst>
              </p:cNvPr>
              <p:cNvSpPr txBox="1"/>
              <p:nvPr/>
            </p:nvSpPr>
            <p:spPr>
              <a:xfrm>
                <a:off x="1071429" y="2995806"/>
                <a:ext cx="379334" cy="168636"/>
              </a:xfrm>
              <a:prstGeom prst="rect">
                <a:avLst/>
              </a:prstGeom>
              <a:solidFill>
                <a:schemeClr val="bg1"/>
              </a:solidFill>
              <a:ln>
                <a:solidFill>
                  <a:schemeClr val="accent2"/>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𝑊𝑘𝑗</m:t>
                          </m:r>
                        </m:e>
                        <m:sub>
                          <m:r>
                            <a:rPr lang="en-US" altLang="ko-KR" sz="1050" i="1">
                              <a:solidFill>
                                <a:schemeClr val="accent2"/>
                              </a:solidFill>
                              <a:latin typeface="Cambria Math" panose="02040503050406030204" pitchFamily="18" charset="0"/>
                            </a:rPr>
                            <m:t>1</m:t>
                          </m:r>
                          <m:r>
                            <a:rPr lang="en-US" altLang="ko-KR" sz="1050" i="1">
                              <a:solidFill>
                                <a:schemeClr val="accent2"/>
                              </a:solidFill>
                              <a:latin typeface="Cambria Math" panose="02040503050406030204" pitchFamily="18" charset="0"/>
                            </a:rPr>
                            <m:t>,</m:t>
                          </m:r>
                          <m:r>
                            <a:rPr lang="en-US" altLang="ko-KR" sz="1050" i="1">
                              <a:solidFill>
                                <a:schemeClr val="accent2"/>
                              </a:solidFill>
                              <a:latin typeface="Cambria Math" panose="02040503050406030204" pitchFamily="18" charset="0"/>
                            </a:rPr>
                            <m:t>1</m:t>
                          </m:r>
                        </m:sub>
                      </m:sSub>
                    </m:oMath>
                  </m:oMathPara>
                </a14:m>
                <a:endParaRPr lang="ko-KR" altLang="en-US" sz="1050" dirty="0">
                  <a:solidFill>
                    <a:schemeClr val="accent2"/>
                  </a:solidFill>
                </a:endParaRPr>
              </a:p>
            </p:txBody>
          </p:sp>
        </mc:Choice>
        <mc:Fallback>
          <p:sp>
            <p:nvSpPr>
              <p:cNvPr id="191" name="TextBox 190">
                <a:extLst>
                  <a:ext uri="{FF2B5EF4-FFF2-40B4-BE49-F238E27FC236}">
                    <a16:creationId xmlns:a16="http://schemas.microsoft.com/office/drawing/2014/main" xmlns:a14="http://schemas.microsoft.com/office/drawing/2010/main" xmlns="" id="{29570AC7-1292-4A9C-8AE8-092A7EB74E43}"/>
                  </a:ext>
                </a:extLst>
              </p:cNvPr>
              <p:cNvSpPr txBox="1">
                <a:spLocks noRot="1" noChangeAspect="1" noMove="1" noResize="1" noEditPoints="1" noAdjustHandles="1" noChangeArrowheads="1" noChangeShapeType="1" noTextEdit="1"/>
              </p:cNvSpPr>
              <p:nvPr/>
            </p:nvSpPr>
            <p:spPr>
              <a:xfrm>
                <a:off x="1071429" y="2995806"/>
                <a:ext cx="379334" cy="168636"/>
              </a:xfrm>
              <a:prstGeom prst="rect">
                <a:avLst/>
              </a:prstGeom>
              <a:blipFill rotWithShape="0">
                <a:blip r:embed="rId29"/>
                <a:stretch>
                  <a:fillRect l="-15625" r="-4688" b="-26667"/>
                </a:stretch>
              </a:blipFill>
              <a:ln>
                <a:solidFill>
                  <a:schemeClr val="accent2"/>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92" name="TextBox 191">
                <a:extLst>
                  <a:ext uri="{FF2B5EF4-FFF2-40B4-BE49-F238E27FC236}">
                    <a16:creationId xmlns:a16="http://schemas.microsoft.com/office/drawing/2014/main" xmlns="" id="{BE071C46-E76A-465B-A215-9DB8E9CFE0BC}"/>
                  </a:ext>
                </a:extLst>
              </p:cNvPr>
              <p:cNvSpPr txBox="1"/>
              <p:nvPr/>
            </p:nvSpPr>
            <p:spPr>
              <a:xfrm>
                <a:off x="1551132" y="3005530"/>
                <a:ext cx="369236" cy="168636"/>
              </a:xfrm>
              <a:prstGeom prst="rect">
                <a:avLst/>
              </a:prstGeom>
              <a:solidFill>
                <a:schemeClr val="bg1"/>
              </a:solidFill>
              <a:ln w="12700">
                <a:solidFill>
                  <a:schemeClr val="accent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𝑊𝑘𝑗</m:t>
                          </m:r>
                        </m:e>
                        <m:sub>
                          <m:r>
                            <a:rPr lang="en-US" altLang="ko-KR" sz="1050" i="1">
                              <a:solidFill>
                                <a:schemeClr val="accent5"/>
                              </a:solidFill>
                              <a:latin typeface="Cambria Math" panose="02040503050406030204" pitchFamily="18" charset="0"/>
                            </a:rPr>
                            <m:t>1</m:t>
                          </m:r>
                          <m:r>
                            <a:rPr lang="en-US" altLang="ko-KR" sz="1050" i="1">
                              <a:solidFill>
                                <a:schemeClr val="accent5"/>
                              </a:solidFill>
                              <a:latin typeface="Cambria Math" panose="02040503050406030204" pitchFamily="18" charset="0"/>
                            </a:rPr>
                            <m:t>,</m:t>
                          </m:r>
                          <m:r>
                            <a:rPr lang="en-US" altLang="ko-KR" sz="1050" i="1">
                              <a:solidFill>
                                <a:schemeClr val="accent5"/>
                              </a:solidFill>
                              <a:latin typeface="Cambria Math" panose="02040503050406030204" pitchFamily="18" charset="0"/>
                            </a:rPr>
                            <m:t>2</m:t>
                          </m:r>
                        </m:sub>
                      </m:sSub>
                    </m:oMath>
                  </m:oMathPara>
                </a14:m>
                <a:endParaRPr lang="ko-KR" altLang="en-US" sz="1050" dirty="0">
                  <a:solidFill>
                    <a:schemeClr val="accent5"/>
                  </a:solidFill>
                </a:endParaRPr>
              </a:p>
            </p:txBody>
          </p:sp>
        </mc:Choice>
        <mc:Fallback>
          <p:sp>
            <p:nvSpPr>
              <p:cNvPr id="192" name="TextBox 191">
                <a:extLst>
                  <a:ext uri="{FF2B5EF4-FFF2-40B4-BE49-F238E27FC236}">
                    <a16:creationId xmlns:a16="http://schemas.microsoft.com/office/drawing/2014/main" xmlns:a14="http://schemas.microsoft.com/office/drawing/2010/main" xmlns="" id="{BE071C46-E76A-465B-A215-9DB8E9CFE0BC}"/>
                  </a:ext>
                </a:extLst>
              </p:cNvPr>
              <p:cNvSpPr txBox="1">
                <a:spLocks noRot="1" noChangeAspect="1" noMove="1" noResize="1" noEditPoints="1" noAdjustHandles="1" noChangeArrowheads="1" noChangeShapeType="1" noTextEdit="1"/>
              </p:cNvSpPr>
              <p:nvPr/>
            </p:nvSpPr>
            <p:spPr>
              <a:xfrm>
                <a:off x="1551132" y="3005530"/>
                <a:ext cx="369236" cy="168636"/>
              </a:xfrm>
              <a:prstGeom prst="rect">
                <a:avLst/>
              </a:prstGeom>
              <a:blipFill rotWithShape="0">
                <a:blip r:embed="rId30"/>
                <a:stretch>
                  <a:fillRect l="-15873" r="-7937" b="-26667"/>
                </a:stretch>
              </a:blipFill>
              <a:ln w="12700">
                <a:solidFill>
                  <a:schemeClr val="accent5"/>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93" name="TextBox 192">
                <a:extLst>
                  <a:ext uri="{FF2B5EF4-FFF2-40B4-BE49-F238E27FC236}">
                    <a16:creationId xmlns:a16="http://schemas.microsoft.com/office/drawing/2014/main" xmlns="" id="{92BDE3EB-5CA1-4622-85F3-788AFA22FCBC}"/>
                  </a:ext>
                </a:extLst>
              </p:cNvPr>
              <p:cNvSpPr txBox="1"/>
              <p:nvPr/>
            </p:nvSpPr>
            <p:spPr>
              <a:xfrm>
                <a:off x="2043403" y="3005530"/>
                <a:ext cx="370101" cy="168636"/>
              </a:xfrm>
              <a:prstGeom prst="rect">
                <a:avLst/>
              </a:prstGeom>
              <a:solidFill>
                <a:schemeClr val="bg1"/>
              </a:solidFill>
              <a:ln>
                <a:solidFill>
                  <a:srgbClr val="7030A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𝑊𝑘𝑗</m:t>
                          </m:r>
                        </m:e>
                        <m:sub>
                          <m:r>
                            <a:rPr lang="en-US" altLang="ko-KR" sz="1050" i="1">
                              <a:solidFill>
                                <a:srgbClr val="7030A0"/>
                              </a:solidFill>
                              <a:latin typeface="Cambria Math" panose="02040503050406030204" pitchFamily="18" charset="0"/>
                            </a:rPr>
                            <m:t>1</m:t>
                          </m:r>
                          <m:r>
                            <a:rPr lang="en-US" altLang="ko-KR" sz="1050" i="1">
                              <a:solidFill>
                                <a:srgbClr val="7030A0"/>
                              </a:solidFill>
                              <a:latin typeface="Cambria Math" panose="02040503050406030204" pitchFamily="18" charset="0"/>
                            </a:rPr>
                            <m:t>,</m:t>
                          </m:r>
                          <m:r>
                            <a:rPr lang="en-US" altLang="ko-KR" sz="1050" i="1">
                              <a:solidFill>
                                <a:srgbClr val="7030A0"/>
                              </a:solidFill>
                              <a:latin typeface="Cambria Math" panose="02040503050406030204" pitchFamily="18" charset="0"/>
                            </a:rPr>
                            <m:t>3</m:t>
                          </m:r>
                        </m:sub>
                      </m:sSub>
                    </m:oMath>
                  </m:oMathPara>
                </a14:m>
                <a:endParaRPr lang="ko-KR" altLang="en-US" sz="1050" dirty="0">
                  <a:solidFill>
                    <a:srgbClr val="7030A0"/>
                  </a:solidFill>
                </a:endParaRPr>
              </a:p>
            </p:txBody>
          </p:sp>
        </mc:Choice>
        <mc:Fallback>
          <p:sp>
            <p:nvSpPr>
              <p:cNvPr id="193" name="TextBox 192">
                <a:extLst>
                  <a:ext uri="{FF2B5EF4-FFF2-40B4-BE49-F238E27FC236}">
                    <a16:creationId xmlns:a16="http://schemas.microsoft.com/office/drawing/2014/main" xmlns:a14="http://schemas.microsoft.com/office/drawing/2010/main" xmlns="" id="{92BDE3EB-5CA1-4622-85F3-788AFA22FCBC}"/>
                  </a:ext>
                </a:extLst>
              </p:cNvPr>
              <p:cNvSpPr txBox="1">
                <a:spLocks noRot="1" noChangeAspect="1" noMove="1" noResize="1" noEditPoints="1" noAdjustHandles="1" noChangeArrowheads="1" noChangeShapeType="1" noTextEdit="1"/>
              </p:cNvSpPr>
              <p:nvPr/>
            </p:nvSpPr>
            <p:spPr>
              <a:xfrm>
                <a:off x="2043403" y="3005530"/>
                <a:ext cx="370101" cy="168636"/>
              </a:xfrm>
              <a:prstGeom prst="rect">
                <a:avLst/>
              </a:prstGeom>
              <a:blipFill rotWithShape="0">
                <a:blip r:embed="rId25"/>
                <a:stretch>
                  <a:fillRect l="-15873" r="-7937" b="-26667"/>
                </a:stretch>
              </a:blipFill>
              <a:ln>
                <a:solidFill>
                  <a:srgbClr val="7030A0"/>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94" name="TextBox 193">
                <a:extLst>
                  <a:ext uri="{FF2B5EF4-FFF2-40B4-BE49-F238E27FC236}">
                    <a16:creationId xmlns:a16="http://schemas.microsoft.com/office/drawing/2014/main" xmlns="" id="{A47F8696-43F8-4C7A-A271-43364AB40A0C}"/>
                  </a:ext>
                </a:extLst>
              </p:cNvPr>
              <p:cNvSpPr txBox="1"/>
              <p:nvPr/>
            </p:nvSpPr>
            <p:spPr>
              <a:xfrm>
                <a:off x="2512308" y="3010663"/>
                <a:ext cx="370101" cy="168636"/>
              </a:xfrm>
              <a:prstGeom prst="rect">
                <a:avLst/>
              </a:prstGeom>
              <a:solidFill>
                <a:schemeClr val="bg1"/>
              </a:solidFill>
              <a:ln>
                <a:solidFill>
                  <a:srgbClr val="D217D7"/>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D217D7"/>
                              </a:solidFill>
                              <a:latin typeface="Cambria Math" panose="02040503050406030204" pitchFamily="18" charset="0"/>
                            </a:rPr>
                          </m:ctrlPr>
                        </m:sSubPr>
                        <m:e>
                          <m:r>
                            <a:rPr lang="en-US" altLang="ko-KR" sz="1050" i="1">
                              <a:solidFill>
                                <a:srgbClr val="D217D7"/>
                              </a:solidFill>
                              <a:latin typeface="Cambria Math" panose="02040503050406030204" pitchFamily="18" charset="0"/>
                            </a:rPr>
                            <m:t>𝑊𝑘𝑗</m:t>
                          </m:r>
                        </m:e>
                        <m:sub>
                          <m:r>
                            <a:rPr lang="en-US" altLang="ko-KR" sz="1050" i="1">
                              <a:solidFill>
                                <a:srgbClr val="D217D7"/>
                              </a:solidFill>
                              <a:latin typeface="Cambria Math" panose="02040503050406030204" pitchFamily="18" charset="0"/>
                            </a:rPr>
                            <m:t>1</m:t>
                          </m:r>
                          <m:r>
                            <a:rPr lang="en-US" altLang="ko-KR" sz="1050" i="1">
                              <a:solidFill>
                                <a:srgbClr val="D217D7"/>
                              </a:solidFill>
                              <a:latin typeface="Cambria Math" panose="02040503050406030204" pitchFamily="18" charset="0"/>
                            </a:rPr>
                            <m:t>,</m:t>
                          </m:r>
                          <m:r>
                            <a:rPr lang="en-US" altLang="ko-KR" sz="1050" i="1">
                              <a:solidFill>
                                <a:srgbClr val="D217D7"/>
                              </a:solidFill>
                              <a:latin typeface="Cambria Math" panose="02040503050406030204" pitchFamily="18" charset="0"/>
                            </a:rPr>
                            <m:t>4</m:t>
                          </m:r>
                        </m:sub>
                      </m:sSub>
                    </m:oMath>
                  </m:oMathPara>
                </a14:m>
                <a:endParaRPr lang="ko-KR" altLang="en-US" sz="1050" dirty="0">
                  <a:solidFill>
                    <a:srgbClr val="D217D7"/>
                  </a:solidFill>
                </a:endParaRPr>
              </a:p>
            </p:txBody>
          </p:sp>
        </mc:Choice>
        <mc:Fallback>
          <p:sp>
            <p:nvSpPr>
              <p:cNvPr id="194" name="TextBox 193">
                <a:extLst>
                  <a:ext uri="{FF2B5EF4-FFF2-40B4-BE49-F238E27FC236}">
                    <a16:creationId xmlns:a16="http://schemas.microsoft.com/office/drawing/2014/main" xmlns:a14="http://schemas.microsoft.com/office/drawing/2010/main" xmlns="" id="{A47F8696-43F8-4C7A-A271-43364AB40A0C}"/>
                  </a:ext>
                </a:extLst>
              </p:cNvPr>
              <p:cNvSpPr txBox="1">
                <a:spLocks noRot="1" noChangeAspect="1" noMove="1" noResize="1" noEditPoints="1" noAdjustHandles="1" noChangeArrowheads="1" noChangeShapeType="1" noTextEdit="1"/>
              </p:cNvSpPr>
              <p:nvPr/>
            </p:nvSpPr>
            <p:spPr>
              <a:xfrm>
                <a:off x="2512308" y="3010663"/>
                <a:ext cx="370101" cy="168636"/>
              </a:xfrm>
              <a:prstGeom prst="rect">
                <a:avLst/>
              </a:prstGeom>
              <a:blipFill rotWithShape="0">
                <a:blip r:embed="rId31"/>
                <a:stretch>
                  <a:fillRect l="-15873" r="-7937" b="-26667"/>
                </a:stretch>
              </a:blipFill>
              <a:ln>
                <a:solidFill>
                  <a:srgbClr val="D217D7"/>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95" name="TextBox 194">
                <a:extLst>
                  <a:ext uri="{FF2B5EF4-FFF2-40B4-BE49-F238E27FC236}">
                    <a16:creationId xmlns:a16="http://schemas.microsoft.com/office/drawing/2014/main" xmlns="" id="{D25AF4EA-3691-4B93-8CFE-71CA8DD89B0D}"/>
                  </a:ext>
                </a:extLst>
              </p:cNvPr>
              <p:cNvSpPr txBox="1"/>
              <p:nvPr/>
            </p:nvSpPr>
            <p:spPr>
              <a:xfrm>
                <a:off x="905863" y="3592973"/>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1</m:t>
                          </m:r>
                        </m:sub>
                      </m:sSub>
                    </m:oMath>
                  </m:oMathPara>
                </a14:m>
                <a:endParaRPr lang="ko-KR" altLang="en-US" sz="1350" dirty="0"/>
              </a:p>
            </p:txBody>
          </p:sp>
        </mc:Choice>
        <mc:Fallback>
          <p:sp>
            <p:nvSpPr>
              <p:cNvPr id="195" name="TextBox 194">
                <a:extLst>
                  <a:ext uri="{FF2B5EF4-FFF2-40B4-BE49-F238E27FC236}">
                    <a16:creationId xmlns:a16="http://schemas.microsoft.com/office/drawing/2014/main" xmlns:a14="http://schemas.microsoft.com/office/drawing/2010/main" xmlns="" id="{D25AF4EA-3691-4B93-8CFE-71CA8DD89B0D}"/>
                  </a:ext>
                </a:extLst>
              </p:cNvPr>
              <p:cNvSpPr txBox="1">
                <a:spLocks noRot="1" noChangeAspect="1" noMove="1" noResize="1" noEditPoints="1" noAdjustHandles="1" noChangeArrowheads="1" noChangeShapeType="1" noTextEdit="1"/>
              </p:cNvSpPr>
              <p:nvPr/>
            </p:nvSpPr>
            <p:spPr>
              <a:xfrm>
                <a:off x="905863" y="3592973"/>
                <a:ext cx="591508" cy="207749"/>
              </a:xfrm>
              <a:prstGeom prst="rect">
                <a:avLst/>
              </a:prstGeom>
              <a:blipFill rotWithShape="0">
                <a:blip r:embed="rId27"/>
                <a:stretch>
                  <a:fillRect b="-3235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05" name="TextBox 204">
                <a:extLst>
                  <a:ext uri="{FF2B5EF4-FFF2-40B4-BE49-F238E27FC236}">
                    <a16:creationId xmlns:a16="http://schemas.microsoft.com/office/drawing/2014/main" xmlns="" id="{13C643CA-6737-4381-A2C9-8EF4917D679D}"/>
                  </a:ext>
                </a:extLst>
              </p:cNvPr>
              <p:cNvSpPr txBox="1"/>
              <p:nvPr/>
            </p:nvSpPr>
            <p:spPr>
              <a:xfrm>
                <a:off x="1510974" y="3587105"/>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2</m:t>
                          </m:r>
                        </m:sub>
                      </m:sSub>
                    </m:oMath>
                  </m:oMathPara>
                </a14:m>
                <a:endParaRPr lang="ko-KR" altLang="en-US" sz="1350" dirty="0"/>
              </a:p>
            </p:txBody>
          </p:sp>
        </mc:Choice>
        <mc:Fallback>
          <p:sp>
            <p:nvSpPr>
              <p:cNvPr id="205" name="TextBox 204">
                <a:extLst>
                  <a:ext uri="{FF2B5EF4-FFF2-40B4-BE49-F238E27FC236}">
                    <a16:creationId xmlns:a16="http://schemas.microsoft.com/office/drawing/2014/main" xmlns:a14="http://schemas.microsoft.com/office/drawing/2010/main" xmlns="" id="{13C643CA-6737-4381-A2C9-8EF4917D679D}"/>
                  </a:ext>
                </a:extLst>
              </p:cNvPr>
              <p:cNvSpPr txBox="1">
                <a:spLocks noRot="1" noChangeAspect="1" noMove="1" noResize="1" noEditPoints="1" noAdjustHandles="1" noChangeArrowheads="1" noChangeShapeType="1" noTextEdit="1"/>
              </p:cNvSpPr>
              <p:nvPr/>
            </p:nvSpPr>
            <p:spPr>
              <a:xfrm>
                <a:off x="1510974" y="3587105"/>
                <a:ext cx="591508" cy="207749"/>
              </a:xfrm>
              <a:prstGeom prst="rect">
                <a:avLst/>
              </a:prstGeom>
              <a:blipFill rotWithShape="0">
                <a:blip r:embed="rId32"/>
                <a:stretch>
                  <a:fillRect b="-2857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06" name="TextBox 205">
                <a:extLst>
                  <a:ext uri="{FF2B5EF4-FFF2-40B4-BE49-F238E27FC236}">
                    <a16:creationId xmlns:a16="http://schemas.microsoft.com/office/drawing/2014/main" xmlns="" id="{D8AEDA16-2455-47F4-8EE4-5ADE32F418C7}"/>
                  </a:ext>
                </a:extLst>
              </p:cNvPr>
              <p:cNvSpPr txBox="1"/>
              <p:nvPr/>
            </p:nvSpPr>
            <p:spPr>
              <a:xfrm>
                <a:off x="2165259" y="3592271"/>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3</m:t>
                          </m:r>
                        </m:sub>
                      </m:sSub>
                    </m:oMath>
                  </m:oMathPara>
                </a14:m>
                <a:endParaRPr lang="ko-KR" altLang="en-US" sz="1350" dirty="0"/>
              </a:p>
            </p:txBody>
          </p:sp>
        </mc:Choice>
        <mc:Fallback>
          <p:sp>
            <p:nvSpPr>
              <p:cNvPr id="206" name="TextBox 205">
                <a:extLst>
                  <a:ext uri="{FF2B5EF4-FFF2-40B4-BE49-F238E27FC236}">
                    <a16:creationId xmlns:a16="http://schemas.microsoft.com/office/drawing/2014/main" xmlns:a14="http://schemas.microsoft.com/office/drawing/2010/main" xmlns="" id="{D8AEDA16-2455-47F4-8EE4-5ADE32F418C7}"/>
                  </a:ext>
                </a:extLst>
              </p:cNvPr>
              <p:cNvSpPr txBox="1">
                <a:spLocks noRot="1" noChangeAspect="1" noMove="1" noResize="1" noEditPoints="1" noAdjustHandles="1" noChangeArrowheads="1" noChangeShapeType="1" noTextEdit="1"/>
              </p:cNvSpPr>
              <p:nvPr/>
            </p:nvSpPr>
            <p:spPr>
              <a:xfrm>
                <a:off x="2165259" y="3592271"/>
                <a:ext cx="591508" cy="207749"/>
              </a:xfrm>
              <a:prstGeom prst="rect">
                <a:avLst/>
              </a:prstGeom>
              <a:blipFill rotWithShape="0">
                <a:blip r:embed="rId33"/>
                <a:stretch>
                  <a:fillRect b="-3235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07" name="TextBox 206">
                <a:extLst>
                  <a:ext uri="{FF2B5EF4-FFF2-40B4-BE49-F238E27FC236}">
                    <a16:creationId xmlns:a16="http://schemas.microsoft.com/office/drawing/2014/main" xmlns="" id="{A77DA55C-EF8A-4503-AB8E-0C3ACEFEC4FD}"/>
                  </a:ext>
                </a:extLst>
              </p:cNvPr>
              <p:cNvSpPr txBox="1"/>
              <p:nvPr/>
            </p:nvSpPr>
            <p:spPr>
              <a:xfrm>
                <a:off x="1399688" y="1765807"/>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oMath>
                  </m:oMathPara>
                </a14:m>
                <a:endParaRPr lang="ko-KR" altLang="en-US" sz="1350" dirty="0"/>
              </a:p>
            </p:txBody>
          </p:sp>
        </mc:Choice>
        <mc:Fallback>
          <p:sp>
            <p:nvSpPr>
              <p:cNvPr id="207" name="TextBox 206">
                <a:extLst>
                  <a:ext uri="{FF2B5EF4-FFF2-40B4-BE49-F238E27FC236}">
                    <a16:creationId xmlns:a16="http://schemas.microsoft.com/office/drawing/2014/main" xmlns:a14="http://schemas.microsoft.com/office/drawing/2010/main" xmlns="" id="{A77DA55C-EF8A-4503-AB8E-0C3ACEFEC4FD}"/>
                  </a:ext>
                </a:extLst>
              </p:cNvPr>
              <p:cNvSpPr txBox="1">
                <a:spLocks noRot="1" noChangeAspect="1" noMove="1" noResize="1" noEditPoints="1" noAdjustHandles="1" noChangeArrowheads="1" noChangeShapeType="1" noTextEdit="1"/>
              </p:cNvSpPr>
              <p:nvPr/>
            </p:nvSpPr>
            <p:spPr>
              <a:xfrm>
                <a:off x="1399688" y="1765807"/>
                <a:ext cx="591508" cy="207749"/>
              </a:xfrm>
              <a:prstGeom prst="rect">
                <a:avLst/>
              </a:prstGeom>
              <a:blipFill rotWithShape="0">
                <a:blip r:embed="rId34"/>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08" name="TextBox 207">
                <a:extLst>
                  <a:ext uri="{FF2B5EF4-FFF2-40B4-BE49-F238E27FC236}">
                    <a16:creationId xmlns:a16="http://schemas.microsoft.com/office/drawing/2014/main" xmlns="" id="{30F4F1DD-B2CC-4E24-BBE8-F8681394D561}"/>
                  </a:ext>
                </a:extLst>
              </p:cNvPr>
              <p:cNvSpPr txBox="1"/>
              <p:nvPr/>
            </p:nvSpPr>
            <p:spPr>
              <a:xfrm>
                <a:off x="2038644" y="1753475"/>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oMath>
                  </m:oMathPara>
                </a14:m>
                <a:endParaRPr lang="ko-KR" altLang="en-US" sz="1350" dirty="0"/>
              </a:p>
            </p:txBody>
          </p:sp>
        </mc:Choice>
        <mc:Fallback>
          <p:sp>
            <p:nvSpPr>
              <p:cNvPr id="208" name="TextBox 207">
                <a:extLst>
                  <a:ext uri="{FF2B5EF4-FFF2-40B4-BE49-F238E27FC236}">
                    <a16:creationId xmlns:a16="http://schemas.microsoft.com/office/drawing/2014/main" xmlns:a14="http://schemas.microsoft.com/office/drawing/2010/main" xmlns="" id="{30F4F1DD-B2CC-4E24-BBE8-F8681394D561}"/>
                  </a:ext>
                </a:extLst>
              </p:cNvPr>
              <p:cNvSpPr txBox="1">
                <a:spLocks noRot="1" noChangeAspect="1" noMove="1" noResize="1" noEditPoints="1" noAdjustHandles="1" noChangeArrowheads="1" noChangeShapeType="1" noTextEdit="1"/>
              </p:cNvSpPr>
              <p:nvPr/>
            </p:nvSpPr>
            <p:spPr>
              <a:xfrm>
                <a:off x="2038644" y="1753475"/>
                <a:ext cx="591508" cy="207749"/>
              </a:xfrm>
              <a:prstGeom prst="rect">
                <a:avLst/>
              </a:prstGeom>
              <a:blipFill rotWithShape="0">
                <a:blip r:embed="rId35"/>
                <a:stretch>
                  <a:fillRect b="-14706"/>
                </a:stretch>
              </a:blipFill>
            </p:spPr>
            <p:txBody>
              <a:bodyPr/>
              <a:lstStyle/>
              <a:p>
                <a:r>
                  <a:rPr lang="ko-KR" altLang="en-US">
                    <a:noFill/>
                  </a:rPr>
                  <a:t> </a:t>
                </a:r>
              </a:p>
            </p:txBody>
          </p:sp>
        </mc:Fallback>
      </mc:AlternateContent>
      <p:cxnSp>
        <p:nvCxnSpPr>
          <p:cNvPr id="209" name="직선 화살표 연결선 208">
            <a:extLst>
              <a:ext uri="{FF2B5EF4-FFF2-40B4-BE49-F238E27FC236}">
                <a16:creationId xmlns:a16="http://schemas.microsoft.com/office/drawing/2014/main" xmlns="" id="{9CFF4B66-CE55-4B78-AC14-99EF9D45A524}"/>
              </a:ext>
            </a:extLst>
          </p:cNvPr>
          <p:cNvCxnSpPr>
            <a:cxnSpLocks/>
            <a:stCxn id="169" idx="0"/>
            <a:endCxn id="172" idx="3"/>
          </p:cNvCxnSpPr>
          <p:nvPr/>
        </p:nvCxnSpPr>
        <p:spPr>
          <a:xfrm flipH="1" flipV="1">
            <a:off x="1075772" y="3822910"/>
            <a:ext cx="428843" cy="1427973"/>
          </a:xfrm>
          <a:prstGeom prst="straightConnector1">
            <a:avLst/>
          </a:prstGeom>
          <a:ln w="12700" cap="rnd">
            <a:solidFill>
              <a:schemeClr val="accent2"/>
            </a:solidFill>
            <a:miter lim="800000"/>
            <a:headEnd type="triangle" w="lg" len="lg"/>
            <a:tailEnd type="none" w="lg" len="lg"/>
          </a:ln>
        </p:spPr>
        <p:style>
          <a:lnRef idx="1">
            <a:schemeClr val="accent6"/>
          </a:lnRef>
          <a:fillRef idx="0">
            <a:schemeClr val="accent6"/>
          </a:fillRef>
          <a:effectRef idx="0">
            <a:schemeClr val="accent6"/>
          </a:effectRef>
          <a:fontRef idx="minor">
            <a:schemeClr val="tx1"/>
          </a:fontRef>
        </p:style>
      </p:cxnSp>
      <p:cxnSp>
        <p:nvCxnSpPr>
          <p:cNvPr id="210" name="직선 화살표 연결선 209">
            <a:extLst>
              <a:ext uri="{FF2B5EF4-FFF2-40B4-BE49-F238E27FC236}">
                <a16:creationId xmlns:a16="http://schemas.microsoft.com/office/drawing/2014/main" xmlns="" id="{AC214A26-42CA-417F-A740-A5C1823739EE}"/>
              </a:ext>
            </a:extLst>
          </p:cNvPr>
          <p:cNvCxnSpPr>
            <a:cxnSpLocks/>
            <a:stCxn id="170" idx="0"/>
            <a:endCxn id="172" idx="4"/>
          </p:cNvCxnSpPr>
          <p:nvPr/>
        </p:nvCxnSpPr>
        <p:spPr>
          <a:xfrm flipH="1" flipV="1">
            <a:off x="1190321" y="3870360"/>
            <a:ext cx="882306" cy="1382756"/>
          </a:xfrm>
          <a:prstGeom prst="straightConnector1">
            <a:avLst/>
          </a:prstGeom>
          <a:ln w="12700" cap="rnd">
            <a:solidFill>
              <a:schemeClr val="accent5"/>
            </a:solidFill>
            <a:miter lim="800000"/>
            <a:headEnd type="triangle" w="lg" len="lg"/>
            <a:tailEnd type="none" w="lg" len="lg"/>
          </a:ln>
        </p:spPr>
        <p:style>
          <a:lnRef idx="1">
            <a:schemeClr val="accent6"/>
          </a:lnRef>
          <a:fillRef idx="0">
            <a:schemeClr val="accent6"/>
          </a:fillRef>
          <a:effectRef idx="0">
            <a:schemeClr val="accent6"/>
          </a:effectRef>
          <a:fontRef idx="minor">
            <a:schemeClr val="tx1"/>
          </a:fontRef>
        </p:style>
      </p:cxnSp>
      <p:cxnSp>
        <p:nvCxnSpPr>
          <p:cNvPr id="211" name="직선 화살표 연결선 210">
            <a:extLst>
              <a:ext uri="{FF2B5EF4-FFF2-40B4-BE49-F238E27FC236}">
                <a16:creationId xmlns:a16="http://schemas.microsoft.com/office/drawing/2014/main" xmlns="" id="{E5CE0F99-CBC2-49EF-B9D4-4C6B470D2EC3}"/>
              </a:ext>
            </a:extLst>
          </p:cNvPr>
          <p:cNvCxnSpPr>
            <a:cxnSpLocks/>
            <a:stCxn id="171" idx="0"/>
            <a:endCxn id="172" idx="5"/>
          </p:cNvCxnSpPr>
          <p:nvPr/>
        </p:nvCxnSpPr>
        <p:spPr>
          <a:xfrm flipH="1" flipV="1">
            <a:off x="1304872" y="3822910"/>
            <a:ext cx="1355258" cy="1430205"/>
          </a:xfrm>
          <a:prstGeom prst="straightConnector1">
            <a:avLst/>
          </a:prstGeom>
          <a:ln w="12700" cap="rnd">
            <a:solidFill>
              <a:srgbClr val="7030A0"/>
            </a:solidFill>
            <a:miter lim="800000"/>
            <a:headEnd type="triangle" w="lg" len="lg"/>
            <a:tailEnd type="none" w="lg" len="lg"/>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212" name="TextBox 211">
                <a:extLst>
                  <a:ext uri="{FF2B5EF4-FFF2-40B4-BE49-F238E27FC236}">
                    <a16:creationId xmlns:a16="http://schemas.microsoft.com/office/drawing/2014/main" xmlns="" id="{CCC731C7-1395-404C-969D-BD1179AE3E2C}"/>
                  </a:ext>
                </a:extLst>
              </p:cNvPr>
              <p:cNvSpPr txBox="1"/>
              <p:nvPr/>
            </p:nvSpPr>
            <p:spPr>
              <a:xfrm>
                <a:off x="984987" y="4368244"/>
                <a:ext cx="379334" cy="168636"/>
              </a:xfrm>
              <a:prstGeom prst="rect">
                <a:avLst/>
              </a:prstGeom>
              <a:solidFill>
                <a:schemeClr val="bg1"/>
              </a:solidFill>
              <a:ln>
                <a:solidFill>
                  <a:schemeClr val="accent2"/>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𝑊𝑗𝑖</m:t>
                          </m:r>
                        </m:e>
                        <m:sub>
                          <m:r>
                            <a:rPr lang="en-US" altLang="ko-KR" sz="1050" i="1">
                              <a:solidFill>
                                <a:schemeClr val="accent2"/>
                              </a:solidFill>
                              <a:latin typeface="Cambria Math" panose="02040503050406030204" pitchFamily="18" charset="0"/>
                            </a:rPr>
                            <m:t>1</m:t>
                          </m:r>
                          <m:r>
                            <a:rPr lang="en-US" altLang="ko-KR" sz="1050" i="1">
                              <a:solidFill>
                                <a:schemeClr val="accent2"/>
                              </a:solidFill>
                              <a:latin typeface="Cambria Math" panose="02040503050406030204" pitchFamily="18" charset="0"/>
                            </a:rPr>
                            <m:t>,</m:t>
                          </m:r>
                          <m:r>
                            <a:rPr lang="en-US" altLang="ko-KR" sz="1050" i="1">
                              <a:solidFill>
                                <a:schemeClr val="accent2"/>
                              </a:solidFill>
                              <a:latin typeface="Cambria Math" panose="02040503050406030204" pitchFamily="18" charset="0"/>
                            </a:rPr>
                            <m:t>1</m:t>
                          </m:r>
                        </m:sub>
                      </m:sSub>
                    </m:oMath>
                  </m:oMathPara>
                </a14:m>
                <a:endParaRPr lang="ko-KR" altLang="en-US" sz="1050" dirty="0">
                  <a:solidFill>
                    <a:schemeClr val="accent2"/>
                  </a:solidFill>
                </a:endParaRPr>
              </a:p>
            </p:txBody>
          </p:sp>
        </mc:Choice>
        <mc:Fallback>
          <p:sp>
            <p:nvSpPr>
              <p:cNvPr id="212" name="TextBox 211">
                <a:extLst>
                  <a:ext uri="{FF2B5EF4-FFF2-40B4-BE49-F238E27FC236}">
                    <a16:creationId xmlns:a16="http://schemas.microsoft.com/office/drawing/2014/main" xmlns:a14="http://schemas.microsoft.com/office/drawing/2010/main" xmlns="" id="{CCC731C7-1395-404C-969D-BD1179AE3E2C}"/>
                  </a:ext>
                </a:extLst>
              </p:cNvPr>
              <p:cNvSpPr txBox="1">
                <a:spLocks noRot="1" noChangeAspect="1" noMove="1" noResize="1" noEditPoints="1" noAdjustHandles="1" noChangeArrowheads="1" noChangeShapeType="1" noTextEdit="1"/>
              </p:cNvSpPr>
              <p:nvPr/>
            </p:nvSpPr>
            <p:spPr>
              <a:xfrm>
                <a:off x="984987" y="4368244"/>
                <a:ext cx="379334" cy="168636"/>
              </a:xfrm>
              <a:prstGeom prst="rect">
                <a:avLst/>
              </a:prstGeom>
              <a:blipFill rotWithShape="0">
                <a:blip r:embed="rId36"/>
                <a:stretch>
                  <a:fillRect l="-12500" r="-1563" b="-27586"/>
                </a:stretch>
              </a:blipFill>
              <a:ln>
                <a:solidFill>
                  <a:schemeClr val="accent2"/>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13" name="TextBox 212">
                <a:extLst>
                  <a:ext uri="{FF2B5EF4-FFF2-40B4-BE49-F238E27FC236}">
                    <a16:creationId xmlns:a16="http://schemas.microsoft.com/office/drawing/2014/main" xmlns="" id="{66272E4B-DE79-4726-A9D2-E519E2B4D31E}"/>
                  </a:ext>
                </a:extLst>
              </p:cNvPr>
              <p:cNvSpPr txBox="1"/>
              <p:nvPr/>
            </p:nvSpPr>
            <p:spPr>
              <a:xfrm>
                <a:off x="1399199" y="4370416"/>
                <a:ext cx="369236" cy="168636"/>
              </a:xfrm>
              <a:prstGeom prst="rect">
                <a:avLst/>
              </a:prstGeom>
              <a:solidFill>
                <a:schemeClr val="bg1"/>
              </a:solidFill>
              <a:ln w="12700">
                <a:solidFill>
                  <a:schemeClr val="accent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𝑊𝑗𝑖</m:t>
                          </m:r>
                        </m:e>
                        <m:sub>
                          <m:r>
                            <a:rPr lang="en-US" altLang="ko-KR" sz="1050" i="1">
                              <a:solidFill>
                                <a:schemeClr val="accent5"/>
                              </a:solidFill>
                              <a:latin typeface="Cambria Math" panose="02040503050406030204" pitchFamily="18" charset="0"/>
                            </a:rPr>
                            <m:t>1</m:t>
                          </m:r>
                          <m:r>
                            <a:rPr lang="en-US" altLang="ko-KR" sz="1050" i="1">
                              <a:solidFill>
                                <a:schemeClr val="accent5"/>
                              </a:solidFill>
                              <a:latin typeface="Cambria Math" panose="02040503050406030204" pitchFamily="18" charset="0"/>
                            </a:rPr>
                            <m:t>,</m:t>
                          </m:r>
                          <m:r>
                            <a:rPr lang="en-US" altLang="ko-KR" sz="1050" i="1">
                              <a:solidFill>
                                <a:schemeClr val="accent5"/>
                              </a:solidFill>
                              <a:latin typeface="Cambria Math" panose="02040503050406030204" pitchFamily="18" charset="0"/>
                            </a:rPr>
                            <m:t>2</m:t>
                          </m:r>
                        </m:sub>
                      </m:sSub>
                    </m:oMath>
                  </m:oMathPara>
                </a14:m>
                <a:endParaRPr lang="ko-KR" altLang="en-US" sz="1050" dirty="0">
                  <a:solidFill>
                    <a:schemeClr val="accent5"/>
                  </a:solidFill>
                </a:endParaRPr>
              </a:p>
            </p:txBody>
          </p:sp>
        </mc:Choice>
        <mc:Fallback>
          <p:sp>
            <p:nvSpPr>
              <p:cNvPr id="213" name="TextBox 212">
                <a:extLst>
                  <a:ext uri="{FF2B5EF4-FFF2-40B4-BE49-F238E27FC236}">
                    <a16:creationId xmlns:a16="http://schemas.microsoft.com/office/drawing/2014/main" xmlns:a14="http://schemas.microsoft.com/office/drawing/2010/main" xmlns="" id="{66272E4B-DE79-4726-A9D2-E519E2B4D31E}"/>
                  </a:ext>
                </a:extLst>
              </p:cNvPr>
              <p:cNvSpPr txBox="1">
                <a:spLocks noRot="1" noChangeAspect="1" noMove="1" noResize="1" noEditPoints="1" noAdjustHandles="1" noChangeArrowheads="1" noChangeShapeType="1" noTextEdit="1"/>
              </p:cNvSpPr>
              <p:nvPr/>
            </p:nvSpPr>
            <p:spPr>
              <a:xfrm>
                <a:off x="1399199" y="4370416"/>
                <a:ext cx="369236" cy="168636"/>
              </a:xfrm>
              <a:prstGeom prst="rect">
                <a:avLst/>
              </a:prstGeom>
              <a:blipFill rotWithShape="0">
                <a:blip r:embed="rId37"/>
                <a:stretch>
                  <a:fillRect l="-14516" r="-3226" b="-23333"/>
                </a:stretch>
              </a:blipFill>
              <a:ln w="12700">
                <a:solidFill>
                  <a:schemeClr val="accent5"/>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14" name="TextBox 213">
                <a:extLst>
                  <a:ext uri="{FF2B5EF4-FFF2-40B4-BE49-F238E27FC236}">
                    <a16:creationId xmlns:a16="http://schemas.microsoft.com/office/drawing/2014/main" xmlns="" id="{FD920243-F1F4-49B4-BC36-B6C87A57BFAA}"/>
                  </a:ext>
                </a:extLst>
              </p:cNvPr>
              <p:cNvSpPr txBox="1"/>
              <p:nvPr/>
            </p:nvSpPr>
            <p:spPr>
              <a:xfrm>
                <a:off x="1808562" y="4376254"/>
                <a:ext cx="370101" cy="168636"/>
              </a:xfrm>
              <a:prstGeom prst="rect">
                <a:avLst/>
              </a:prstGeom>
              <a:solidFill>
                <a:schemeClr val="bg1"/>
              </a:solidFill>
              <a:ln>
                <a:solidFill>
                  <a:srgbClr val="7030A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𝑊𝑗𝑖</m:t>
                          </m:r>
                        </m:e>
                        <m:sub>
                          <m:r>
                            <a:rPr lang="en-US" altLang="ko-KR" sz="1050" i="1">
                              <a:solidFill>
                                <a:srgbClr val="7030A0"/>
                              </a:solidFill>
                              <a:latin typeface="Cambria Math" panose="02040503050406030204" pitchFamily="18" charset="0"/>
                            </a:rPr>
                            <m:t>1</m:t>
                          </m:r>
                          <m:r>
                            <a:rPr lang="en-US" altLang="ko-KR" sz="1050" i="1">
                              <a:solidFill>
                                <a:srgbClr val="7030A0"/>
                              </a:solidFill>
                              <a:latin typeface="Cambria Math" panose="02040503050406030204" pitchFamily="18" charset="0"/>
                            </a:rPr>
                            <m:t>,</m:t>
                          </m:r>
                          <m:r>
                            <a:rPr lang="en-US" altLang="ko-KR" sz="1050" i="1">
                              <a:solidFill>
                                <a:srgbClr val="7030A0"/>
                              </a:solidFill>
                              <a:latin typeface="Cambria Math" panose="02040503050406030204" pitchFamily="18" charset="0"/>
                            </a:rPr>
                            <m:t>3</m:t>
                          </m:r>
                        </m:sub>
                      </m:sSub>
                    </m:oMath>
                  </m:oMathPara>
                </a14:m>
                <a:endParaRPr lang="ko-KR" altLang="en-US" sz="1050" dirty="0">
                  <a:solidFill>
                    <a:srgbClr val="7030A0"/>
                  </a:solidFill>
                </a:endParaRPr>
              </a:p>
            </p:txBody>
          </p:sp>
        </mc:Choice>
        <mc:Fallback>
          <p:sp>
            <p:nvSpPr>
              <p:cNvPr id="214" name="TextBox 213">
                <a:extLst>
                  <a:ext uri="{FF2B5EF4-FFF2-40B4-BE49-F238E27FC236}">
                    <a16:creationId xmlns:a16="http://schemas.microsoft.com/office/drawing/2014/main" xmlns:a14="http://schemas.microsoft.com/office/drawing/2010/main" xmlns="" id="{FD920243-F1F4-49B4-BC36-B6C87A57BFAA}"/>
                  </a:ext>
                </a:extLst>
              </p:cNvPr>
              <p:cNvSpPr txBox="1">
                <a:spLocks noRot="1" noChangeAspect="1" noMove="1" noResize="1" noEditPoints="1" noAdjustHandles="1" noChangeArrowheads="1" noChangeShapeType="1" noTextEdit="1"/>
              </p:cNvSpPr>
              <p:nvPr/>
            </p:nvSpPr>
            <p:spPr>
              <a:xfrm>
                <a:off x="1808562" y="4376254"/>
                <a:ext cx="370101" cy="168636"/>
              </a:xfrm>
              <a:prstGeom prst="rect">
                <a:avLst/>
              </a:prstGeom>
              <a:blipFill rotWithShape="0">
                <a:blip r:embed="rId38"/>
                <a:stretch>
                  <a:fillRect l="-14516" r="-3226" b="-23333"/>
                </a:stretch>
              </a:blipFill>
              <a:ln>
                <a:solidFill>
                  <a:srgbClr val="7030A0"/>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15" name="TextBox 214">
                <a:extLst>
                  <a:ext uri="{FF2B5EF4-FFF2-40B4-BE49-F238E27FC236}">
                    <a16:creationId xmlns:a16="http://schemas.microsoft.com/office/drawing/2014/main" xmlns="" id="{0A4E2839-BDDA-434B-B013-DE27318066F5}"/>
                  </a:ext>
                </a:extLst>
              </p:cNvPr>
              <p:cNvSpPr txBox="1"/>
              <p:nvPr/>
            </p:nvSpPr>
            <p:spPr>
              <a:xfrm>
                <a:off x="1704557" y="5671338"/>
                <a:ext cx="698653"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350" i="1">
                          <a:latin typeface="Cambria Math" panose="02040503050406030204" pitchFamily="18" charset="0"/>
                        </a:rPr>
                        <m:t>𝛿</m:t>
                      </m:r>
                      <m:r>
                        <a:rPr lang="en-US" altLang="ko-KR" sz="1350" i="1">
                          <a:latin typeface="Cambria Math" panose="02040503050406030204" pitchFamily="18" charset="0"/>
                        </a:rPr>
                        <m:t> :</m:t>
                      </m:r>
                      <m:r>
                        <a:rPr lang="en-US" altLang="ko-KR" sz="1350" i="1">
                          <a:latin typeface="Cambria Math" panose="02040503050406030204" pitchFamily="18" charset="0"/>
                        </a:rPr>
                        <m:t>𝑑𝑒𝑙𝑡𝑎</m:t>
                      </m:r>
                    </m:oMath>
                  </m:oMathPara>
                </a14:m>
                <a:endParaRPr lang="ko-KR" altLang="en-US" sz="1350" dirty="0"/>
              </a:p>
            </p:txBody>
          </p:sp>
        </mc:Choice>
        <mc:Fallback>
          <p:sp>
            <p:nvSpPr>
              <p:cNvPr id="215" name="TextBox 214">
                <a:extLst>
                  <a:ext uri="{FF2B5EF4-FFF2-40B4-BE49-F238E27FC236}">
                    <a16:creationId xmlns:a16="http://schemas.microsoft.com/office/drawing/2014/main" xmlns:a14="http://schemas.microsoft.com/office/drawing/2010/main" xmlns="" id="{0A4E2839-BDDA-434B-B013-DE27318066F5}"/>
                  </a:ext>
                </a:extLst>
              </p:cNvPr>
              <p:cNvSpPr txBox="1">
                <a:spLocks noRot="1" noChangeAspect="1" noMove="1" noResize="1" noEditPoints="1" noAdjustHandles="1" noChangeArrowheads="1" noChangeShapeType="1" noTextEdit="1"/>
              </p:cNvSpPr>
              <p:nvPr/>
            </p:nvSpPr>
            <p:spPr>
              <a:xfrm>
                <a:off x="1704557" y="5671338"/>
                <a:ext cx="698653" cy="207749"/>
              </a:xfrm>
              <a:prstGeom prst="rect">
                <a:avLst/>
              </a:prstGeom>
              <a:blipFill rotWithShape="0">
                <a:blip r:embed="rId39"/>
                <a:stretch>
                  <a:fillRect l="-6140" r="-5263" b="-8824"/>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16" name="TextBox 215">
                <a:extLst>
                  <a:ext uri="{FF2B5EF4-FFF2-40B4-BE49-F238E27FC236}">
                    <a16:creationId xmlns:a16="http://schemas.microsoft.com/office/drawing/2014/main" xmlns="" id="{4E699240-9734-4103-ADA6-902DD2CB20AD}"/>
                  </a:ext>
                </a:extLst>
              </p:cNvPr>
              <p:cNvSpPr txBox="1"/>
              <p:nvPr/>
            </p:nvSpPr>
            <p:spPr>
              <a:xfrm>
                <a:off x="1031547" y="5109903"/>
                <a:ext cx="565684"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oMath>
                  </m:oMathPara>
                </a14:m>
                <a:endParaRPr lang="ko-KR" altLang="en-US" sz="1350" dirty="0"/>
              </a:p>
            </p:txBody>
          </p:sp>
        </mc:Choice>
        <mc:Fallback>
          <p:sp>
            <p:nvSpPr>
              <p:cNvPr id="216" name="TextBox 215">
                <a:extLst>
                  <a:ext uri="{FF2B5EF4-FFF2-40B4-BE49-F238E27FC236}">
                    <a16:creationId xmlns:a16="http://schemas.microsoft.com/office/drawing/2014/main" xmlns:a14="http://schemas.microsoft.com/office/drawing/2010/main" xmlns="" id="{4E699240-9734-4103-ADA6-902DD2CB20AD}"/>
                  </a:ext>
                </a:extLst>
              </p:cNvPr>
              <p:cNvSpPr txBox="1">
                <a:spLocks noRot="1" noChangeAspect="1" noMove="1" noResize="1" noEditPoints="1" noAdjustHandles="1" noChangeArrowheads="1" noChangeShapeType="1" noTextEdit="1"/>
              </p:cNvSpPr>
              <p:nvPr/>
            </p:nvSpPr>
            <p:spPr>
              <a:xfrm>
                <a:off x="1031547" y="5109903"/>
                <a:ext cx="565684" cy="207749"/>
              </a:xfrm>
              <a:prstGeom prst="rect">
                <a:avLst/>
              </a:prstGeom>
              <a:blipFill rotWithShape="0">
                <a:blip r:embed="rId40"/>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17" name="TextBox 216">
                <a:extLst>
                  <a:ext uri="{FF2B5EF4-FFF2-40B4-BE49-F238E27FC236}">
                    <a16:creationId xmlns:a16="http://schemas.microsoft.com/office/drawing/2014/main" xmlns="" id="{BA3C2ECF-F0F9-4837-9D78-8E822D0DEB46}"/>
                  </a:ext>
                </a:extLst>
              </p:cNvPr>
              <p:cNvSpPr txBox="1"/>
              <p:nvPr/>
            </p:nvSpPr>
            <p:spPr>
              <a:xfrm>
                <a:off x="1580246" y="5110636"/>
                <a:ext cx="576985"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oMath>
                  </m:oMathPara>
                </a14:m>
                <a:endParaRPr lang="ko-KR" altLang="en-US" sz="1350" dirty="0"/>
              </a:p>
            </p:txBody>
          </p:sp>
        </mc:Choice>
        <mc:Fallback>
          <p:sp>
            <p:nvSpPr>
              <p:cNvPr id="217" name="TextBox 216">
                <a:extLst>
                  <a:ext uri="{FF2B5EF4-FFF2-40B4-BE49-F238E27FC236}">
                    <a16:creationId xmlns:a16="http://schemas.microsoft.com/office/drawing/2014/main" xmlns:a14="http://schemas.microsoft.com/office/drawing/2010/main" xmlns="" id="{BA3C2ECF-F0F9-4837-9D78-8E822D0DEB46}"/>
                  </a:ext>
                </a:extLst>
              </p:cNvPr>
              <p:cNvSpPr txBox="1">
                <a:spLocks noRot="1" noChangeAspect="1" noMove="1" noResize="1" noEditPoints="1" noAdjustHandles="1" noChangeArrowheads="1" noChangeShapeType="1" noTextEdit="1"/>
              </p:cNvSpPr>
              <p:nvPr/>
            </p:nvSpPr>
            <p:spPr>
              <a:xfrm>
                <a:off x="1580246" y="5110636"/>
                <a:ext cx="576985" cy="207749"/>
              </a:xfrm>
              <a:prstGeom prst="rect">
                <a:avLst/>
              </a:prstGeom>
              <a:blipFill rotWithShape="0">
                <a:blip r:embed="rId41"/>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18" name="TextBox 217">
                <a:extLst>
                  <a:ext uri="{FF2B5EF4-FFF2-40B4-BE49-F238E27FC236}">
                    <a16:creationId xmlns:a16="http://schemas.microsoft.com/office/drawing/2014/main" xmlns="" id="{F06EA30D-9F09-4BC8-8777-DC7312D9BDE8}"/>
                  </a:ext>
                </a:extLst>
              </p:cNvPr>
              <p:cNvSpPr txBox="1"/>
              <p:nvPr/>
            </p:nvSpPr>
            <p:spPr>
              <a:xfrm>
                <a:off x="2156214" y="5117873"/>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oMath>
                  </m:oMathPara>
                </a14:m>
                <a:endParaRPr lang="ko-KR" altLang="en-US" sz="1350" dirty="0"/>
              </a:p>
            </p:txBody>
          </p:sp>
        </mc:Choice>
        <mc:Fallback>
          <p:sp>
            <p:nvSpPr>
              <p:cNvPr id="218" name="TextBox 217">
                <a:extLst>
                  <a:ext uri="{FF2B5EF4-FFF2-40B4-BE49-F238E27FC236}">
                    <a16:creationId xmlns:a16="http://schemas.microsoft.com/office/drawing/2014/main" xmlns:a14="http://schemas.microsoft.com/office/drawing/2010/main" xmlns="" id="{F06EA30D-9F09-4BC8-8777-DC7312D9BDE8}"/>
                  </a:ext>
                </a:extLst>
              </p:cNvPr>
              <p:cNvSpPr txBox="1">
                <a:spLocks noRot="1" noChangeAspect="1" noMove="1" noResize="1" noEditPoints="1" noAdjustHandles="1" noChangeArrowheads="1" noChangeShapeType="1" noTextEdit="1"/>
              </p:cNvSpPr>
              <p:nvPr/>
            </p:nvSpPr>
            <p:spPr>
              <a:xfrm>
                <a:off x="2156214" y="5117873"/>
                <a:ext cx="591508" cy="207749"/>
              </a:xfrm>
              <a:prstGeom prst="rect">
                <a:avLst/>
              </a:prstGeom>
              <a:blipFill rotWithShape="0">
                <a:blip r:embed="rId42"/>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19" name="TextBox 218">
                <a:extLst>
                  <a:ext uri="{FF2B5EF4-FFF2-40B4-BE49-F238E27FC236}">
                    <a16:creationId xmlns:a16="http://schemas.microsoft.com/office/drawing/2014/main" xmlns="" id="{5AE9DA89-3D7C-41EF-96CA-AD3AB4C901F8}"/>
                  </a:ext>
                </a:extLst>
              </p:cNvPr>
              <p:cNvSpPr txBox="1"/>
              <p:nvPr/>
            </p:nvSpPr>
            <p:spPr>
              <a:xfrm>
                <a:off x="689280" y="3403684"/>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1</m:t>
                          </m:r>
                        </m:sub>
                      </m:sSub>
                    </m:oMath>
                  </m:oMathPara>
                </a14:m>
                <a:endParaRPr lang="ko-KR" altLang="en-US" sz="1350" dirty="0"/>
              </a:p>
            </p:txBody>
          </p:sp>
        </mc:Choice>
        <mc:Fallback>
          <p:sp>
            <p:nvSpPr>
              <p:cNvPr id="219" name="TextBox 218">
                <a:extLst>
                  <a:ext uri="{FF2B5EF4-FFF2-40B4-BE49-F238E27FC236}">
                    <a16:creationId xmlns:a16="http://schemas.microsoft.com/office/drawing/2014/main" xmlns:a14="http://schemas.microsoft.com/office/drawing/2010/main" xmlns="" id="{5AE9DA89-3D7C-41EF-96CA-AD3AB4C901F8}"/>
                  </a:ext>
                </a:extLst>
              </p:cNvPr>
              <p:cNvSpPr txBox="1">
                <a:spLocks noRot="1" noChangeAspect="1" noMove="1" noResize="1" noEditPoints="1" noAdjustHandles="1" noChangeArrowheads="1" noChangeShapeType="1" noTextEdit="1"/>
              </p:cNvSpPr>
              <p:nvPr/>
            </p:nvSpPr>
            <p:spPr>
              <a:xfrm>
                <a:off x="689280" y="3403684"/>
                <a:ext cx="591508" cy="207749"/>
              </a:xfrm>
              <a:prstGeom prst="rect">
                <a:avLst/>
              </a:prstGeom>
              <a:blipFill rotWithShape="0">
                <a:blip r:embed="rId43"/>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20" name="TextBox 219">
                <a:extLst>
                  <a:ext uri="{FF2B5EF4-FFF2-40B4-BE49-F238E27FC236}">
                    <a16:creationId xmlns:a16="http://schemas.microsoft.com/office/drawing/2014/main" xmlns="" id="{5310BA09-8432-4A3C-B9CB-D1C3FBE84503}"/>
                  </a:ext>
                </a:extLst>
              </p:cNvPr>
              <p:cNvSpPr txBox="1"/>
              <p:nvPr/>
            </p:nvSpPr>
            <p:spPr>
              <a:xfrm>
                <a:off x="1294393" y="3397818"/>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2</m:t>
                          </m:r>
                        </m:sub>
                      </m:sSub>
                    </m:oMath>
                  </m:oMathPara>
                </a14:m>
                <a:endParaRPr lang="ko-KR" altLang="en-US" sz="1350" dirty="0"/>
              </a:p>
            </p:txBody>
          </p:sp>
        </mc:Choice>
        <mc:Fallback>
          <p:sp>
            <p:nvSpPr>
              <p:cNvPr id="220" name="TextBox 219">
                <a:extLst>
                  <a:ext uri="{FF2B5EF4-FFF2-40B4-BE49-F238E27FC236}">
                    <a16:creationId xmlns:a16="http://schemas.microsoft.com/office/drawing/2014/main" xmlns:a14="http://schemas.microsoft.com/office/drawing/2010/main" xmlns="" id="{5310BA09-8432-4A3C-B9CB-D1C3FBE84503}"/>
                  </a:ext>
                </a:extLst>
              </p:cNvPr>
              <p:cNvSpPr txBox="1">
                <a:spLocks noRot="1" noChangeAspect="1" noMove="1" noResize="1" noEditPoints="1" noAdjustHandles="1" noChangeArrowheads="1" noChangeShapeType="1" noTextEdit="1"/>
              </p:cNvSpPr>
              <p:nvPr/>
            </p:nvSpPr>
            <p:spPr>
              <a:xfrm>
                <a:off x="1294393" y="3397818"/>
                <a:ext cx="591508" cy="207749"/>
              </a:xfrm>
              <a:prstGeom prst="rect">
                <a:avLst/>
              </a:prstGeom>
              <a:blipFill rotWithShape="0">
                <a:blip r:embed="rId44"/>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21" name="TextBox 220">
                <a:extLst>
                  <a:ext uri="{FF2B5EF4-FFF2-40B4-BE49-F238E27FC236}">
                    <a16:creationId xmlns:a16="http://schemas.microsoft.com/office/drawing/2014/main" xmlns="" id="{B486CE52-8F32-4AC2-8835-AB2C8D05503D}"/>
                  </a:ext>
                </a:extLst>
              </p:cNvPr>
              <p:cNvSpPr txBox="1"/>
              <p:nvPr/>
            </p:nvSpPr>
            <p:spPr>
              <a:xfrm>
                <a:off x="1948678" y="3402984"/>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3</m:t>
                          </m:r>
                        </m:sub>
                      </m:sSub>
                    </m:oMath>
                  </m:oMathPara>
                </a14:m>
                <a:endParaRPr lang="ko-KR" altLang="en-US" sz="1350" dirty="0"/>
              </a:p>
            </p:txBody>
          </p:sp>
        </mc:Choice>
        <mc:Fallback>
          <p:sp>
            <p:nvSpPr>
              <p:cNvPr id="221" name="TextBox 220">
                <a:extLst>
                  <a:ext uri="{FF2B5EF4-FFF2-40B4-BE49-F238E27FC236}">
                    <a16:creationId xmlns:a16="http://schemas.microsoft.com/office/drawing/2014/main" xmlns:a14="http://schemas.microsoft.com/office/drawing/2010/main" xmlns="" id="{B486CE52-8F32-4AC2-8835-AB2C8D05503D}"/>
                  </a:ext>
                </a:extLst>
              </p:cNvPr>
              <p:cNvSpPr txBox="1">
                <a:spLocks noRot="1" noChangeAspect="1" noMove="1" noResize="1" noEditPoints="1" noAdjustHandles="1" noChangeArrowheads="1" noChangeShapeType="1" noTextEdit="1"/>
              </p:cNvSpPr>
              <p:nvPr/>
            </p:nvSpPr>
            <p:spPr>
              <a:xfrm>
                <a:off x="1948678" y="3402984"/>
                <a:ext cx="591508" cy="207749"/>
              </a:xfrm>
              <a:prstGeom prst="rect">
                <a:avLst/>
              </a:prstGeom>
              <a:blipFill rotWithShape="0">
                <a:blip r:embed="rId45"/>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22" name="TextBox 221">
                <a:extLst>
                  <a:ext uri="{FF2B5EF4-FFF2-40B4-BE49-F238E27FC236}">
                    <a16:creationId xmlns:a16="http://schemas.microsoft.com/office/drawing/2014/main" xmlns="" id="{A89C91B9-9E55-452C-86BB-A0E1589BCE01}"/>
                  </a:ext>
                </a:extLst>
              </p:cNvPr>
              <p:cNvSpPr txBox="1"/>
              <p:nvPr/>
            </p:nvSpPr>
            <p:spPr>
              <a:xfrm>
                <a:off x="2527737" y="3402043"/>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4</m:t>
                          </m:r>
                        </m:sub>
                      </m:sSub>
                    </m:oMath>
                  </m:oMathPara>
                </a14:m>
                <a:endParaRPr lang="ko-KR" altLang="en-US" sz="1350" dirty="0"/>
              </a:p>
            </p:txBody>
          </p:sp>
        </mc:Choice>
        <mc:Fallback>
          <p:sp>
            <p:nvSpPr>
              <p:cNvPr id="222" name="TextBox 221">
                <a:extLst>
                  <a:ext uri="{FF2B5EF4-FFF2-40B4-BE49-F238E27FC236}">
                    <a16:creationId xmlns:a16="http://schemas.microsoft.com/office/drawing/2014/main" xmlns:a14="http://schemas.microsoft.com/office/drawing/2010/main" xmlns="" id="{A89C91B9-9E55-452C-86BB-A0E1589BCE01}"/>
                  </a:ext>
                </a:extLst>
              </p:cNvPr>
              <p:cNvSpPr txBox="1">
                <a:spLocks noRot="1" noChangeAspect="1" noMove="1" noResize="1" noEditPoints="1" noAdjustHandles="1" noChangeArrowheads="1" noChangeShapeType="1" noTextEdit="1"/>
              </p:cNvSpPr>
              <p:nvPr/>
            </p:nvSpPr>
            <p:spPr>
              <a:xfrm>
                <a:off x="2527737" y="3402043"/>
                <a:ext cx="591508" cy="207749"/>
              </a:xfrm>
              <a:prstGeom prst="rect">
                <a:avLst/>
              </a:prstGeom>
              <a:blipFill rotWithShape="0">
                <a:blip r:embed="rId46"/>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23" name="TextBox 222">
                <a:extLst>
                  <a:ext uri="{FF2B5EF4-FFF2-40B4-BE49-F238E27FC236}">
                    <a16:creationId xmlns:a16="http://schemas.microsoft.com/office/drawing/2014/main" xmlns="" id="{4790BD8B-365F-4C98-AE63-75F9F95575A3}"/>
                  </a:ext>
                </a:extLst>
              </p:cNvPr>
              <p:cNvSpPr txBox="1"/>
              <p:nvPr/>
            </p:nvSpPr>
            <p:spPr>
              <a:xfrm>
                <a:off x="1183107" y="1576520"/>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1</m:t>
                          </m:r>
                        </m:sub>
                      </m:sSub>
                    </m:oMath>
                  </m:oMathPara>
                </a14:m>
                <a:endParaRPr lang="ko-KR" altLang="en-US" sz="1350" dirty="0"/>
              </a:p>
            </p:txBody>
          </p:sp>
        </mc:Choice>
        <mc:Fallback>
          <p:sp>
            <p:nvSpPr>
              <p:cNvPr id="223" name="TextBox 222">
                <a:extLst>
                  <a:ext uri="{FF2B5EF4-FFF2-40B4-BE49-F238E27FC236}">
                    <a16:creationId xmlns:a16="http://schemas.microsoft.com/office/drawing/2014/main" xmlns:a14="http://schemas.microsoft.com/office/drawing/2010/main" xmlns="" id="{4790BD8B-365F-4C98-AE63-75F9F95575A3}"/>
                  </a:ext>
                </a:extLst>
              </p:cNvPr>
              <p:cNvSpPr txBox="1">
                <a:spLocks noRot="1" noChangeAspect="1" noMove="1" noResize="1" noEditPoints="1" noAdjustHandles="1" noChangeArrowheads="1" noChangeShapeType="1" noTextEdit="1"/>
              </p:cNvSpPr>
              <p:nvPr/>
            </p:nvSpPr>
            <p:spPr>
              <a:xfrm>
                <a:off x="1183107" y="1576520"/>
                <a:ext cx="591508" cy="207749"/>
              </a:xfrm>
              <a:prstGeom prst="rect">
                <a:avLst/>
              </a:prstGeom>
              <a:blipFill rotWithShape="0">
                <a:blip r:embed="rId47"/>
                <a:stretch>
                  <a:fillRect b="-147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24" name="TextBox 223">
                <a:extLst>
                  <a:ext uri="{FF2B5EF4-FFF2-40B4-BE49-F238E27FC236}">
                    <a16:creationId xmlns:a16="http://schemas.microsoft.com/office/drawing/2014/main" xmlns="" id="{A29CC654-A61F-4D0F-9A1B-005944CD3732}"/>
                  </a:ext>
                </a:extLst>
              </p:cNvPr>
              <p:cNvSpPr txBox="1"/>
              <p:nvPr/>
            </p:nvSpPr>
            <p:spPr>
              <a:xfrm>
                <a:off x="1822063" y="1564188"/>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2</m:t>
                          </m:r>
                        </m:sub>
                      </m:sSub>
                    </m:oMath>
                  </m:oMathPara>
                </a14:m>
                <a:endParaRPr lang="ko-KR" altLang="en-US" sz="1350" dirty="0"/>
              </a:p>
            </p:txBody>
          </p:sp>
        </mc:Choice>
        <mc:Fallback>
          <p:sp>
            <p:nvSpPr>
              <p:cNvPr id="224" name="TextBox 223">
                <a:extLst>
                  <a:ext uri="{FF2B5EF4-FFF2-40B4-BE49-F238E27FC236}">
                    <a16:creationId xmlns:a16="http://schemas.microsoft.com/office/drawing/2014/main" xmlns:a14="http://schemas.microsoft.com/office/drawing/2010/main" xmlns="" id="{A29CC654-A61F-4D0F-9A1B-005944CD3732}"/>
                  </a:ext>
                </a:extLst>
              </p:cNvPr>
              <p:cNvSpPr txBox="1">
                <a:spLocks noRot="1" noChangeAspect="1" noMove="1" noResize="1" noEditPoints="1" noAdjustHandles="1" noChangeArrowheads="1" noChangeShapeType="1" noTextEdit="1"/>
              </p:cNvSpPr>
              <p:nvPr/>
            </p:nvSpPr>
            <p:spPr>
              <a:xfrm>
                <a:off x="1822063" y="1564188"/>
                <a:ext cx="591508" cy="207749"/>
              </a:xfrm>
              <a:prstGeom prst="rect">
                <a:avLst/>
              </a:prstGeom>
              <a:blipFill rotWithShape="0">
                <a:blip r:embed="rId48"/>
                <a:stretch>
                  <a:fillRect b="-1470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41621412"/>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xmlns="" id="{04A99CA4-6AD2-4083-A776-5DE50421FEE5}"/>
              </a:ext>
            </a:extLst>
          </p:cNvPr>
          <p:cNvSpPr>
            <a:spLocks noGrp="1"/>
          </p:cNvSpPr>
          <p:nvPr>
            <p:ph type="title"/>
          </p:nvPr>
        </p:nvSpPr>
        <p:spPr/>
        <p:txBody>
          <a:bodyPr/>
          <a:lstStyle/>
          <a:p>
            <a:r>
              <a:rPr lang="en-US" altLang="ko-KR" b="1" dirty="0"/>
              <a:t>Weight </a:t>
            </a:r>
            <a:r>
              <a:rPr lang="en-US" altLang="ko-KR" b="1" dirty="0" smtClean="0"/>
              <a:t>updates (Python)</a:t>
            </a:r>
            <a:endParaRPr lang="ko-KR" altLang="en-US" b="1" dirty="0"/>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44</a:t>
            </a:fld>
            <a:endParaRPr lang="en-US" altLang="ko-KR" dirty="0"/>
          </a:p>
        </p:txBody>
      </p:sp>
      <p:sp>
        <p:nvSpPr>
          <p:cNvPr id="4" name="직사각형 3"/>
          <p:cNvSpPr/>
          <p:nvPr/>
        </p:nvSpPr>
        <p:spPr>
          <a:xfrm>
            <a:off x="197514" y="1646802"/>
            <a:ext cx="6066420" cy="2031325"/>
          </a:xfrm>
          <a:prstGeom prst="rect">
            <a:avLst/>
          </a:prstGeom>
        </p:spPr>
        <p:txBody>
          <a:bodyPr wrap="square">
            <a:spAutoFit/>
          </a:bodyPr>
          <a:lstStyle/>
          <a:p>
            <a:r>
              <a:rPr lang="en-US" altLang="ko-KR" sz="1050" b="1" dirty="0"/>
              <a:t>mlp_numpy_v2.py</a:t>
            </a:r>
          </a:p>
          <a:p>
            <a:endParaRPr lang="en-US" altLang="ko-KR" sz="1050" dirty="0"/>
          </a:p>
          <a:p>
            <a:r>
              <a:rPr lang="ko-KR" altLang="en-US" sz="1050" dirty="0"/>
              <a:t>Ek = T - Z                       # (10,1)</a:t>
            </a:r>
          </a:p>
          <a:p>
            <a:r>
              <a:rPr lang="ko-KR" altLang="en-US" sz="1050" dirty="0"/>
              <a:t>Ej = np.matmul(self.wkj.T, Ek)      # (100,10)*(10,1)-&gt;(100,1)</a:t>
            </a:r>
          </a:p>
          <a:p>
            <a:r>
              <a:rPr lang="ko-KR" altLang="en-US" sz="1050" dirty="0"/>
              <a:t># f'(netk)=f(netk)*(1-f(netk) -&gt; Z*(1-Z)</a:t>
            </a:r>
          </a:p>
          <a:p>
            <a:r>
              <a:rPr lang="ko-KR" altLang="en-US" sz="1050" dirty="0"/>
              <a:t>deltaK = Ek * self.diffactivation_function(Z)       # (10,1), element-wise multiplication </a:t>
            </a:r>
          </a:p>
          <a:p>
            <a:r>
              <a:rPr lang="ko-KR" altLang="en-US" sz="1050" dirty="0"/>
              <a:t># f'(netj)=f(netj)*(1-f(netj) -&gt; Y*(1-Y)</a:t>
            </a:r>
          </a:p>
          <a:p>
            <a:r>
              <a:rPr lang="ko-KR" altLang="en-US" sz="1050" dirty="0">
                <a:solidFill>
                  <a:srgbClr val="FF0000"/>
                </a:solidFill>
              </a:rPr>
              <a:t>deltaJ = Ej * self.diffactivation_function(Y)       # (100,1)</a:t>
            </a:r>
          </a:p>
          <a:p>
            <a:r>
              <a:rPr lang="ko-KR" altLang="en-US" sz="1050" dirty="0"/>
              <a:t>#Apply multiply between col-vector and row-vector</a:t>
            </a:r>
          </a:p>
          <a:p>
            <a:r>
              <a:rPr lang="ko-KR" altLang="en-US" sz="1050" dirty="0"/>
              <a:t>#So, we transpose for change col-vector to row-vector</a:t>
            </a:r>
          </a:p>
          <a:p>
            <a:r>
              <a:rPr lang="ko-KR" altLang="en-US" sz="1050" dirty="0"/>
              <a:t>self.wkj += self.lr * np.matmul(deltaK, Y.T)	  # (10,1)*(1,100)-&gt;(10,100)       np.transpose(netj_Y)</a:t>
            </a:r>
          </a:p>
          <a:p>
            <a:r>
              <a:rPr lang="ko-KR" altLang="en-US" sz="1050" dirty="0"/>
              <a:t>self.wji += self.lr * np.matmul(deltaJ, X.T)      # (100,1)*(1,784)-&gt;(100,784)</a:t>
            </a:r>
          </a:p>
        </p:txBody>
      </p:sp>
      <p:sp>
        <p:nvSpPr>
          <p:cNvPr id="67" name="직사각형 66"/>
          <p:cNvSpPr/>
          <p:nvPr/>
        </p:nvSpPr>
        <p:spPr>
          <a:xfrm>
            <a:off x="184593" y="3862920"/>
            <a:ext cx="6066420" cy="2031325"/>
          </a:xfrm>
          <a:prstGeom prst="rect">
            <a:avLst/>
          </a:prstGeom>
        </p:spPr>
        <p:txBody>
          <a:bodyPr wrap="square">
            <a:spAutoFit/>
          </a:bodyPr>
          <a:lstStyle/>
          <a:p>
            <a:r>
              <a:rPr lang="en-US" altLang="ko-KR" sz="1050" b="1" dirty="0"/>
              <a:t>mlp_numpy_v2.1.py</a:t>
            </a:r>
          </a:p>
          <a:p>
            <a:endParaRPr lang="en-US" altLang="ko-KR" sz="1050" b="1" dirty="0"/>
          </a:p>
          <a:p>
            <a:r>
              <a:rPr lang="ko-KR" altLang="en-US" sz="1050" dirty="0"/>
              <a:t>Ek = T - Z                       # (10,1)</a:t>
            </a:r>
          </a:p>
          <a:p>
            <a:r>
              <a:rPr lang="ko-KR" altLang="en-US" sz="1050" dirty="0"/>
              <a:t>Ej = np.matmul(self.wkj.T, Ek)      # (100,10)*(10,1)-&gt;(100,1)</a:t>
            </a:r>
          </a:p>
          <a:p>
            <a:r>
              <a:rPr lang="ko-KR" altLang="en-US" sz="1050" dirty="0"/>
              <a:t># f'(netk)=f(netk)*(1-f(netk) -&gt; Z*(1-Z)</a:t>
            </a:r>
          </a:p>
          <a:p>
            <a:r>
              <a:rPr lang="ko-KR" altLang="en-US" sz="1050" dirty="0"/>
              <a:t>deltaK = Ek * self.diffactivation_function(Z)       # (10,1), element-wise multiplication </a:t>
            </a:r>
          </a:p>
          <a:p>
            <a:r>
              <a:rPr lang="ko-KR" altLang="en-US" sz="1050" dirty="0"/>
              <a:t># f'(netj)=f(netj)*(1-f(netj) -&gt; Y*(1-Y)</a:t>
            </a:r>
          </a:p>
          <a:p>
            <a:r>
              <a:rPr lang="ko-KR" altLang="en-US" sz="1050" dirty="0">
                <a:solidFill>
                  <a:srgbClr val="FF0000"/>
                </a:solidFill>
              </a:rPr>
              <a:t>deltaJ = self.diffactivation_function(Y) * np.matmul(self.wkj.T, deltaK)</a:t>
            </a:r>
          </a:p>
          <a:p>
            <a:r>
              <a:rPr lang="ko-KR" altLang="en-US" sz="1050" dirty="0"/>
              <a:t>#Apply multiply between col-vector and row-vector</a:t>
            </a:r>
          </a:p>
          <a:p>
            <a:r>
              <a:rPr lang="ko-KR" altLang="en-US" sz="1050" dirty="0"/>
              <a:t>#So, we transpose for change col-vector to row-vector</a:t>
            </a:r>
          </a:p>
          <a:p>
            <a:r>
              <a:rPr lang="ko-KR" altLang="en-US" sz="1050" dirty="0"/>
              <a:t>self.wkj += self.lr * np.matmul(deltaK, Y.T)	  # (10,1)*(1,100)-&gt;(10,100)       np.transpose(netj_Y)</a:t>
            </a:r>
          </a:p>
          <a:p>
            <a:r>
              <a:rPr lang="ko-KR" altLang="en-US" sz="1050" dirty="0"/>
              <a:t>self.wji += self.lr * np.matmul(deltaJ, X.T)      # (100,1)*(1,784)-&gt;(100,784)</a:t>
            </a:r>
          </a:p>
        </p:txBody>
      </p:sp>
    </p:spTree>
    <p:extLst>
      <p:ext uri="{BB962C8B-B14F-4D97-AF65-F5344CB8AC3E}">
        <p14:creationId xmlns:p14="http://schemas.microsoft.com/office/powerpoint/2010/main" val="1761669983"/>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xmlns="" id="{F19155A0-C630-4520-A645-5CCB96266B4A}"/>
              </a:ext>
            </a:extLst>
          </p:cNvPr>
          <p:cNvSpPr>
            <a:spLocks noGrp="1"/>
          </p:cNvSpPr>
          <p:nvPr>
            <p:ph type="title"/>
          </p:nvPr>
        </p:nvSpPr>
        <p:spPr/>
        <p:txBody>
          <a:bodyPr/>
          <a:lstStyle/>
          <a:p>
            <a:r>
              <a:rPr lang="en-US" altLang="ko-KR" dirty="0"/>
              <a:t>Weight updates</a:t>
            </a:r>
            <a:endParaRPr lang="ko-KR" altLang="en-US" dirty="0"/>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45</a:t>
            </a:fld>
            <a:endParaRPr lang="en-US" altLang="ko-KR" dirty="0"/>
          </a:p>
        </p:txBody>
      </p:sp>
      <p:sp>
        <p:nvSpPr>
          <p:cNvPr id="67" name="직사각형 66"/>
          <p:cNvSpPr/>
          <p:nvPr/>
        </p:nvSpPr>
        <p:spPr>
          <a:xfrm>
            <a:off x="6030162" y="1808822"/>
            <a:ext cx="1417077" cy="253916"/>
          </a:xfrm>
          <a:prstGeom prst="rect">
            <a:avLst/>
          </a:prstGeom>
        </p:spPr>
        <p:txBody>
          <a:bodyPr wrap="square">
            <a:spAutoFit/>
          </a:bodyPr>
          <a:lstStyle/>
          <a:p>
            <a:r>
              <a:rPr lang="en-US" altLang="ko-KR" sz="1050" b="1" dirty="0"/>
              <a:t>mlp_numpy_v2.1.py</a:t>
            </a:r>
          </a:p>
        </p:txBody>
      </p:sp>
      <p:sp>
        <p:nvSpPr>
          <p:cNvPr id="6" name="직사각형 5"/>
          <p:cNvSpPr/>
          <p:nvPr/>
        </p:nvSpPr>
        <p:spPr>
          <a:xfrm>
            <a:off x="359532" y="1808820"/>
            <a:ext cx="1417077" cy="253916"/>
          </a:xfrm>
          <a:prstGeom prst="rect">
            <a:avLst/>
          </a:prstGeom>
        </p:spPr>
        <p:txBody>
          <a:bodyPr wrap="square">
            <a:spAutoFit/>
          </a:bodyPr>
          <a:lstStyle/>
          <a:p>
            <a:r>
              <a:rPr lang="en-US" altLang="ko-KR" sz="1050" b="1" dirty="0"/>
              <a:t>mlp_numpy_v2.py</a:t>
            </a:r>
          </a:p>
        </p:txBody>
      </p:sp>
      <p:pic>
        <p:nvPicPr>
          <p:cNvPr id="9" name="그림 8"/>
          <p:cNvPicPr>
            <a:picLocks noChangeAspect="1"/>
          </p:cNvPicPr>
          <p:nvPr/>
        </p:nvPicPr>
        <p:blipFill>
          <a:blip r:embed="rId2"/>
          <a:stretch>
            <a:fillRect/>
          </a:stretch>
        </p:blipFill>
        <p:spPr>
          <a:xfrm>
            <a:off x="5418812" y="2166747"/>
            <a:ext cx="2014819" cy="2014819"/>
          </a:xfrm>
          <a:prstGeom prst="rect">
            <a:avLst/>
          </a:prstGeom>
        </p:spPr>
      </p:pic>
      <p:pic>
        <p:nvPicPr>
          <p:cNvPr id="11" name="그림 10"/>
          <p:cNvPicPr>
            <a:picLocks noChangeAspect="1"/>
          </p:cNvPicPr>
          <p:nvPr/>
        </p:nvPicPr>
        <p:blipFill>
          <a:blip r:embed="rId3"/>
          <a:stretch>
            <a:fillRect/>
          </a:stretch>
        </p:blipFill>
        <p:spPr>
          <a:xfrm>
            <a:off x="5424272" y="4318920"/>
            <a:ext cx="1943372" cy="1586134"/>
          </a:xfrm>
          <a:prstGeom prst="rect">
            <a:avLst/>
          </a:prstGeom>
        </p:spPr>
      </p:pic>
      <p:pic>
        <p:nvPicPr>
          <p:cNvPr id="12" name="그림 11"/>
          <p:cNvPicPr>
            <a:picLocks noChangeAspect="1"/>
          </p:cNvPicPr>
          <p:nvPr/>
        </p:nvPicPr>
        <p:blipFill>
          <a:blip r:embed="rId4"/>
          <a:stretch>
            <a:fillRect/>
          </a:stretch>
        </p:blipFill>
        <p:spPr>
          <a:xfrm>
            <a:off x="467544" y="4386792"/>
            <a:ext cx="2343477" cy="1450384"/>
          </a:xfrm>
          <a:prstGeom prst="rect">
            <a:avLst/>
          </a:prstGeom>
        </p:spPr>
      </p:pic>
      <p:pic>
        <p:nvPicPr>
          <p:cNvPr id="13" name="그림 12"/>
          <p:cNvPicPr>
            <a:picLocks noChangeAspect="1"/>
          </p:cNvPicPr>
          <p:nvPr/>
        </p:nvPicPr>
        <p:blipFill>
          <a:blip r:embed="rId5"/>
          <a:stretch>
            <a:fillRect/>
          </a:stretch>
        </p:blipFill>
        <p:spPr>
          <a:xfrm>
            <a:off x="467544" y="2273610"/>
            <a:ext cx="2214872" cy="1929082"/>
          </a:xfrm>
          <a:prstGeom prst="rect">
            <a:avLst/>
          </a:prstGeom>
        </p:spPr>
      </p:pic>
    </p:spTree>
    <p:extLst>
      <p:ext uri="{BB962C8B-B14F-4D97-AF65-F5344CB8AC3E}">
        <p14:creationId xmlns:p14="http://schemas.microsoft.com/office/powerpoint/2010/main" val="3623336095"/>
      </p:ext>
    </p:extLst>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제목 1"/>
          <p:cNvSpPr>
            <a:spLocks noGrp="1"/>
          </p:cNvSpPr>
          <p:nvPr>
            <p:ph type="title"/>
          </p:nvPr>
        </p:nvSpPr>
        <p:spPr/>
        <p:txBody>
          <a:bodyPr>
            <a:normAutofit/>
          </a:bodyPr>
          <a:lstStyle/>
          <a:p>
            <a:r>
              <a:rPr lang="en-US" altLang="ko-KR" sz="3200" b="1" spc="-15" dirty="0">
                <a:solidFill>
                  <a:srgbClr val="000000"/>
                </a:solidFill>
                <a:latin typeface="HY헤드라인M" panose="02030600000101010101" pitchFamily="18" charset="-127"/>
              </a:rPr>
              <a:t>Convolution</a:t>
            </a:r>
            <a:endParaRPr lang="ko-KR" altLang="en-US" sz="3200" b="1" dirty="0">
              <a:latin typeface="HY헤드라인M" panose="02030600000101010101" pitchFamily="18" charset="-127"/>
            </a:endParaRPr>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46</a:t>
            </a:fld>
            <a:endParaRPr lang="en-US" altLang="ko-KR"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1A6A4EC4-5E98-4DEC-BC8D-FC6C49159CA0}"/>
                  </a:ext>
                </a:extLst>
              </p:cNvPr>
              <p:cNvSpPr txBox="1"/>
              <p:nvPr/>
            </p:nvSpPr>
            <p:spPr>
              <a:xfrm>
                <a:off x="548495" y="3953520"/>
                <a:ext cx="2106234" cy="1143390"/>
              </a:xfrm>
              <a:prstGeom prst="rect">
                <a:avLst/>
              </a:prstGeom>
              <a:solidFill>
                <a:schemeClr val="accent5"/>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 </m:t>
                      </m:r>
                      <m:r>
                        <a:rPr lang="en-US" altLang="ko-KR" sz="1350" i="1">
                          <a:latin typeface="Cambria Math" panose="02040503050406030204" pitchFamily="18" charset="0"/>
                        </a:rPr>
                        <m:t>𝐶𝑜𝑛𝑣𝑜𝑙𝑢𝑡𝑖𝑜𝑛</m:t>
                      </m:r>
                      <m:r>
                        <a:rPr lang="en-US" altLang="ko-KR" sz="1350" i="1">
                          <a:latin typeface="Cambria Math" panose="02040503050406030204" pitchFamily="18" charset="0"/>
                        </a:rPr>
                        <m:t> </m:t>
                      </m:r>
                    </m:oMath>
                  </m:oMathPara>
                </a14:m>
                <a:endParaRPr lang="en-US" altLang="ko-KR" sz="1350" i="1" dirty="0">
                  <a:latin typeface="Cambria Math" panose="02040503050406030204" pitchFamily="18" charset="0"/>
                </a:endParaRPr>
              </a:p>
              <a:p>
                <a:endParaRPr lang="en-US" altLang="ko-KR"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 </m:t>
                      </m:r>
                      <m:r>
                        <a:rPr lang="en-US" altLang="ko-KR" sz="1350" i="1">
                          <a:latin typeface="Cambria Math" panose="02040503050406030204" pitchFamily="18" charset="0"/>
                        </a:rPr>
                        <m:t>𝐻</m:t>
                      </m:r>
                      <m:d>
                        <m:dPr>
                          <m:begChr m:val="["/>
                          <m:endChr m:val="]"/>
                          <m:ctrlPr>
                            <a:rPr lang="en-US" altLang="ko-KR" sz="1350" i="1">
                              <a:latin typeface="Cambria Math" panose="02040503050406030204" pitchFamily="18" charset="0"/>
                            </a:rPr>
                          </m:ctrlPr>
                        </m:dPr>
                        <m:e>
                          <m:r>
                            <a:rPr lang="en-US" altLang="ko-KR" sz="1350" i="1">
                              <a:latin typeface="Cambria Math" panose="02040503050406030204" pitchFamily="18" charset="0"/>
                            </a:rPr>
                            <m:t>𝑚</m:t>
                          </m:r>
                          <m:r>
                            <a:rPr lang="en-US" altLang="ko-KR" sz="1350" i="1">
                              <a:latin typeface="Cambria Math" panose="02040503050406030204" pitchFamily="18" charset="0"/>
                            </a:rPr>
                            <m:t>,</m:t>
                          </m:r>
                          <m:r>
                            <a:rPr lang="en-US" altLang="ko-KR" sz="1350" i="1">
                              <a:latin typeface="Cambria Math" panose="02040503050406030204" pitchFamily="18" charset="0"/>
                            </a:rPr>
                            <m:t>𝑛</m:t>
                          </m:r>
                        </m:e>
                      </m:d>
                      <m:r>
                        <a:rPr lang="en-US" altLang="ko-KR" sz="1350" i="1">
                          <a:latin typeface="Cambria Math" panose="02040503050406030204" pitchFamily="18" charset="0"/>
                        </a:rPr>
                        <m:t>=</m:t>
                      </m:r>
                      <m:r>
                        <a:rPr lang="en-US" altLang="ko-KR" sz="1350" i="1">
                          <a:latin typeface="Cambria Math" panose="02040503050406030204" pitchFamily="18" charset="0"/>
                        </a:rPr>
                        <m:t>𝑓</m:t>
                      </m:r>
                      <m:r>
                        <a:rPr lang="ko-KR" altLang="en-US" sz="1350" i="1">
                          <a:latin typeface="Cambria Math" panose="02040503050406030204" pitchFamily="18" charset="0"/>
                        </a:rPr>
                        <m:t>⨂</m:t>
                      </m:r>
                      <m:r>
                        <a:rPr lang="en-US" altLang="ko-KR" sz="1350" i="1">
                          <a:latin typeface="Cambria Math" panose="02040503050406030204" pitchFamily="18" charset="0"/>
                        </a:rPr>
                        <m:t>𝐼</m:t>
                      </m:r>
                    </m:oMath>
                  </m:oMathPara>
                </a14:m>
                <a:endParaRPr lang="en-US" altLang="ko-KR"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 </m:t>
                      </m:r>
                      <m:nary>
                        <m:naryPr>
                          <m:chr m:val="∑"/>
                          <m:supHide m:val="on"/>
                          <m:ctrlPr>
                            <a:rPr lang="en-US" altLang="ko-KR" sz="1350" i="1">
                              <a:latin typeface="Cambria Math" panose="02040503050406030204" pitchFamily="18" charset="0"/>
                            </a:rPr>
                          </m:ctrlPr>
                        </m:naryPr>
                        <m:sub>
                          <m:r>
                            <m:rPr>
                              <m:brk m:alnAt="7"/>
                            </m:rPr>
                            <a:rPr lang="en-US" altLang="ko-KR" sz="1350" i="1">
                              <a:latin typeface="Cambria Math" panose="02040503050406030204" pitchFamily="18" charset="0"/>
                            </a:rPr>
                            <m:t>𝑘</m:t>
                          </m:r>
                          <m:r>
                            <a:rPr lang="en-US" altLang="ko-KR" sz="1350" i="1">
                              <a:latin typeface="Cambria Math" panose="02040503050406030204" pitchFamily="18" charset="0"/>
                            </a:rPr>
                            <m:t>,</m:t>
                          </m:r>
                          <m:r>
                            <a:rPr lang="en-US" altLang="ko-KR" sz="1350" i="1">
                              <a:latin typeface="Cambria Math" panose="02040503050406030204" pitchFamily="18" charset="0"/>
                            </a:rPr>
                            <m:t>𝑙</m:t>
                          </m:r>
                        </m:sub>
                        <m:sup/>
                        <m:e>
                          <m:r>
                            <a:rPr lang="en-US" altLang="ko-KR" sz="1350" i="1">
                              <a:latin typeface="Cambria Math" panose="02040503050406030204" pitchFamily="18" charset="0"/>
                            </a:rPr>
                            <m:t>𝑓</m:t>
                          </m:r>
                          <m:d>
                            <m:dPr>
                              <m:begChr m:val="["/>
                              <m:endChr m:val="]"/>
                              <m:ctrlPr>
                                <a:rPr lang="en-US" altLang="ko-KR" sz="1350" i="1">
                                  <a:latin typeface="Cambria Math" panose="02040503050406030204" pitchFamily="18" charset="0"/>
                                </a:rPr>
                              </m:ctrlPr>
                            </m:dPr>
                            <m:e>
                              <m:r>
                                <a:rPr lang="en-US" altLang="ko-KR" sz="1350" i="1">
                                  <a:latin typeface="Cambria Math" panose="02040503050406030204" pitchFamily="18" charset="0"/>
                                </a:rPr>
                                <m:t>𝑘</m:t>
                              </m:r>
                              <m:r>
                                <a:rPr lang="en-US" altLang="ko-KR" sz="1350" i="1">
                                  <a:latin typeface="Cambria Math" panose="02040503050406030204" pitchFamily="18" charset="0"/>
                                </a:rPr>
                                <m:t>,</m:t>
                              </m:r>
                              <m:r>
                                <a:rPr lang="en-US" altLang="ko-KR" sz="1350" i="1">
                                  <a:latin typeface="Cambria Math" panose="02040503050406030204" pitchFamily="18" charset="0"/>
                                </a:rPr>
                                <m:t>𝑙</m:t>
                              </m:r>
                            </m:e>
                          </m:d>
                          <m:r>
                            <a:rPr lang="en-US" altLang="ko-KR" sz="1350" i="1">
                              <a:latin typeface="Cambria Math" panose="02040503050406030204" pitchFamily="18" charset="0"/>
                            </a:rPr>
                            <m:t>𝐼</m:t>
                          </m:r>
                          <m:r>
                            <a:rPr lang="en-US" altLang="ko-KR" sz="1350" i="1">
                              <a:latin typeface="Cambria Math" panose="02040503050406030204" pitchFamily="18" charset="0"/>
                            </a:rPr>
                            <m:t>[</m:t>
                          </m:r>
                          <m:r>
                            <a:rPr lang="en-US" altLang="ko-KR" sz="1350" i="1">
                              <a:latin typeface="Cambria Math" panose="02040503050406030204" pitchFamily="18" charset="0"/>
                            </a:rPr>
                            <m:t>𝑚</m:t>
                          </m:r>
                          <m:r>
                            <a:rPr lang="en-US" altLang="ko-KR" sz="1350" i="1">
                              <a:solidFill>
                                <a:srgbClr val="FF0000"/>
                              </a:solidFill>
                              <a:latin typeface="Cambria Math" panose="02040503050406030204" pitchFamily="18" charset="0"/>
                            </a:rPr>
                            <m:t>−</m:t>
                          </m:r>
                          <m:r>
                            <a:rPr lang="en-US" altLang="ko-KR" sz="1350" i="1">
                              <a:latin typeface="Cambria Math" panose="02040503050406030204" pitchFamily="18" charset="0"/>
                            </a:rPr>
                            <m:t>𝑘</m:t>
                          </m:r>
                          <m:r>
                            <a:rPr lang="en-US" altLang="ko-KR" sz="1350" i="1">
                              <a:latin typeface="Cambria Math" panose="02040503050406030204" pitchFamily="18" charset="0"/>
                            </a:rPr>
                            <m:t>,</m:t>
                          </m:r>
                          <m:r>
                            <a:rPr lang="en-US" altLang="ko-KR" sz="1350" i="1">
                              <a:latin typeface="Cambria Math" panose="02040503050406030204" pitchFamily="18" charset="0"/>
                            </a:rPr>
                            <m:t>𝑛</m:t>
                          </m:r>
                          <m:r>
                            <a:rPr lang="en-US" altLang="ko-KR" sz="1350" i="1">
                              <a:solidFill>
                                <a:srgbClr val="FF0000"/>
                              </a:solidFill>
                              <a:latin typeface="Cambria Math" panose="02040503050406030204" pitchFamily="18" charset="0"/>
                            </a:rPr>
                            <m:t>−</m:t>
                          </m:r>
                          <m:r>
                            <a:rPr lang="en-US" altLang="ko-KR" sz="1350" i="1">
                              <a:latin typeface="Cambria Math" panose="02040503050406030204" pitchFamily="18" charset="0"/>
                            </a:rPr>
                            <m:t>𝑙</m:t>
                          </m:r>
                          <m:r>
                            <a:rPr lang="en-US" altLang="ko-KR" sz="1350" i="1">
                              <a:latin typeface="Cambria Math" panose="02040503050406030204" pitchFamily="18" charset="0"/>
                            </a:rPr>
                            <m:t>]</m:t>
                          </m:r>
                        </m:e>
                      </m:nary>
                    </m:oMath>
                  </m:oMathPara>
                </a14:m>
                <a:endParaRPr lang="ko-KR" altLang="en-US" sz="900" dirty="0"/>
              </a:p>
            </p:txBody>
          </p:sp>
        </mc:Choice>
        <mc:Fallback xmlns="">
          <p:sp>
            <p:nvSpPr>
              <p:cNvPr id="10" name="TextBox 9">
                <a:extLst>
                  <a:ext uri="{FF2B5EF4-FFF2-40B4-BE49-F238E27FC236}">
                    <a16:creationId xmlns:a16="http://schemas.microsoft.com/office/drawing/2014/main" id="{1A6A4EC4-5E98-4DEC-BC8D-FC6C49159CA0}"/>
                  </a:ext>
                </a:extLst>
              </p:cNvPr>
              <p:cNvSpPr txBox="1">
                <a:spLocks noRot="1" noChangeAspect="1" noMove="1" noResize="1" noEditPoints="1" noAdjustHandles="1" noChangeArrowheads="1" noChangeShapeType="1" noTextEdit="1"/>
              </p:cNvSpPr>
              <p:nvPr/>
            </p:nvSpPr>
            <p:spPr>
              <a:xfrm>
                <a:off x="731327" y="4128360"/>
                <a:ext cx="2808312" cy="152439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A9ED9732-14D4-411C-8BB0-2370335DC8D4}"/>
                  </a:ext>
                </a:extLst>
              </p:cNvPr>
              <p:cNvSpPr txBox="1"/>
              <p:nvPr/>
            </p:nvSpPr>
            <p:spPr>
              <a:xfrm>
                <a:off x="5262843" y="3983215"/>
                <a:ext cx="2042610" cy="1143390"/>
              </a:xfrm>
              <a:prstGeom prst="rect">
                <a:avLst/>
              </a:prstGeom>
              <a:solidFill>
                <a:srgbClr val="EFDBE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 </m:t>
                      </m:r>
                      <m:r>
                        <a:rPr lang="en-US" altLang="ko-KR" sz="1350" i="1">
                          <a:latin typeface="Cambria Math" panose="02040503050406030204" pitchFamily="18" charset="0"/>
                        </a:rPr>
                        <m:t>𝐶𝑜𝑟𝑟𝑒𝑙𝑎𝑡𝑖𝑜𝑛</m:t>
                      </m:r>
                    </m:oMath>
                  </m:oMathPara>
                </a14:m>
                <a:endParaRPr lang="en-US" altLang="ko-KR" sz="1350" i="1" dirty="0">
                  <a:latin typeface="Cambria Math" panose="02040503050406030204" pitchFamily="18" charset="0"/>
                </a:endParaRPr>
              </a:p>
              <a:p>
                <a:endParaRPr lang="en-US" altLang="ko-KR"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𝐻</m:t>
                      </m:r>
                      <m:d>
                        <m:dPr>
                          <m:begChr m:val="["/>
                          <m:endChr m:val="]"/>
                          <m:ctrlPr>
                            <a:rPr lang="en-US" altLang="ko-KR" sz="1350" i="1">
                              <a:latin typeface="Cambria Math" panose="02040503050406030204" pitchFamily="18" charset="0"/>
                            </a:rPr>
                          </m:ctrlPr>
                        </m:dPr>
                        <m:e>
                          <m:r>
                            <a:rPr lang="en-US" altLang="ko-KR" sz="1350" i="1">
                              <a:latin typeface="Cambria Math" panose="02040503050406030204" pitchFamily="18" charset="0"/>
                            </a:rPr>
                            <m:t>𝑚</m:t>
                          </m:r>
                          <m:r>
                            <a:rPr lang="en-US" altLang="ko-KR" sz="1350" i="1">
                              <a:latin typeface="Cambria Math" panose="02040503050406030204" pitchFamily="18" charset="0"/>
                            </a:rPr>
                            <m:t>,</m:t>
                          </m:r>
                          <m:r>
                            <a:rPr lang="en-US" altLang="ko-KR" sz="1350" i="1">
                              <a:latin typeface="Cambria Math" panose="02040503050406030204" pitchFamily="18" charset="0"/>
                            </a:rPr>
                            <m:t>𝑛</m:t>
                          </m:r>
                        </m:e>
                      </m:d>
                      <m:r>
                        <a:rPr lang="en-US" altLang="ko-KR" sz="1350" i="1">
                          <a:latin typeface="Cambria Math" panose="02040503050406030204" pitchFamily="18" charset="0"/>
                        </a:rPr>
                        <m:t>=</m:t>
                      </m:r>
                      <m:r>
                        <a:rPr lang="en-US" altLang="ko-KR" sz="1350" i="1">
                          <a:latin typeface="Cambria Math" panose="02040503050406030204" pitchFamily="18" charset="0"/>
                        </a:rPr>
                        <m:t>𝑓</m:t>
                      </m:r>
                      <m:r>
                        <a:rPr lang="ko-KR" altLang="en-US" sz="1350" i="1">
                          <a:latin typeface="Cambria Math" panose="02040503050406030204" pitchFamily="18" charset="0"/>
                        </a:rPr>
                        <m:t>⨂</m:t>
                      </m:r>
                      <m:r>
                        <a:rPr lang="en-US" altLang="ko-KR" sz="1350" i="1">
                          <a:latin typeface="Cambria Math" panose="02040503050406030204" pitchFamily="18" charset="0"/>
                        </a:rPr>
                        <m:t>𝐼</m:t>
                      </m:r>
                    </m:oMath>
                  </m:oMathPara>
                </a14:m>
                <a:endParaRPr lang="en-US" altLang="ko-KR"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 </m:t>
                      </m:r>
                      <m:nary>
                        <m:naryPr>
                          <m:chr m:val="∑"/>
                          <m:supHide m:val="on"/>
                          <m:ctrlPr>
                            <a:rPr lang="en-US" altLang="ko-KR" sz="1350" i="1">
                              <a:latin typeface="Cambria Math" panose="02040503050406030204" pitchFamily="18" charset="0"/>
                            </a:rPr>
                          </m:ctrlPr>
                        </m:naryPr>
                        <m:sub>
                          <m:r>
                            <m:rPr>
                              <m:brk m:alnAt="7"/>
                            </m:rPr>
                            <a:rPr lang="en-US" altLang="ko-KR" sz="1350" i="1">
                              <a:latin typeface="Cambria Math" panose="02040503050406030204" pitchFamily="18" charset="0"/>
                            </a:rPr>
                            <m:t>𝑘</m:t>
                          </m:r>
                          <m:r>
                            <a:rPr lang="en-US" altLang="ko-KR" sz="1350" i="1">
                              <a:latin typeface="Cambria Math" panose="02040503050406030204" pitchFamily="18" charset="0"/>
                            </a:rPr>
                            <m:t>,</m:t>
                          </m:r>
                          <m:r>
                            <a:rPr lang="en-US" altLang="ko-KR" sz="1350" i="1">
                              <a:latin typeface="Cambria Math" panose="02040503050406030204" pitchFamily="18" charset="0"/>
                            </a:rPr>
                            <m:t>𝑙</m:t>
                          </m:r>
                        </m:sub>
                        <m:sup/>
                        <m:e>
                          <m:r>
                            <a:rPr lang="en-US" altLang="ko-KR" sz="1350" i="1">
                              <a:latin typeface="Cambria Math" panose="02040503050406030204" pitchFamily="18" charset="0"/>
                            </a:rPr>
                            <m:t>𝑓</m:t>
                          </m:r>
                          <m:d>
                            <m:dPr>
                              <m:begChr m:val="["/>
                              <m:endChr m:val="]"/>
                              <m:ctrlPr>
                                <a:rPr lang="en-US" altLang="ko-KR" sz="1350" i="1">
                                  <a:latin typeface="Cambria Math" panose="02040503050406030204" pitchFamily="18" charset="0"/>
                                </a:rPr>
                              </m:ctrlPr>
                            </m:dPr>
                            <m:e>
                              <m:r>
                                <a:rPr lang="en-US" altLang="ko-KR" sz="1350" i="1">
                                  <a:latin typeface="Cambria Math" panose="02040503050406030204" pitchFamily="18" charset="0"/>
                                </a:rPr>
                                <m:t>𝑘</m:t>
                              </m:r>
                              <m:r>
                                <a:rPr lang="en-US" altLang="ko-KR" sz="1350" i="1">
                                  <a:latin typeface="Cambria Math" panose="02040503050406030204" pitchFamily="18" charset="0"/>
                                </a:rPr>
                                <m:t>,</m:t>
                              </m:r>
                              <m:r>
                                <a:rPr lang="en-US" altLang="ko-KR" sz="1350" i="1">
                                  <a:latin typeface="Cambria Math" panose="02040503050406030204" pitchFamily="18" charset="0"/>
                                </a:rPr>
                                <m:t>𝑙</m:t>
                              </m:r>
                            </m:e>
                          </m:d>
                          <m:r>
                            <a:rPr lang="en-US" altLang="ko-KR" sz="1350" i="1">
                              <a:latin typeface="Cambria Math" panose="02040503050406030204" pitchFamily="18" charset="0"/>
                            </a:rPr>
                            <m:t>𝐼</m:t>
                          </m:r>
                          <m:r>
                            <a:rPr lang="en-US" altLang="ko-KR" sz="1350" i="1">
                              <a:latin typeface="Cambria Math" panose="02040503050406030204" pitchFamily="18" charset="0"/>
                            </a:rPr>
                            <m:t>[</m:t>
                          </m:r>
                          <m:r>
                            <a:rPr lang="en-US" altLang="ko-KR" sz="1350" i="1">
                              <a:latin typeface="Cambria Math" panose="02040503050406030204" pitchFamily="18" charset="0"/>
                            </a:rPr>
                            <m:t>𝑚</m:t>
                          </m:r>
                          <m:r>
                            <a:rPr lang="en-US" altLang="ko-KR" sz="1350" i="1">
                              <a:solidFill>
                                <a:srgbClr val="FF0000"/>
                              </a:solidFill>
                              <a:latin typeface="Cambria Math" panose="02040503050406030204" pitchFamily="18" charset="0"/>
                            </a:rPr>
                            <m:t>+</m:t>
                          </m:r>
                          <m:r>
                            <a:rPr lang="en-US" altLang="ko-KR" sz="1350" i="1">
                              <a:latin typeface="Cambria Math" panose="02040503050406030204" pitchFamily="18" charset="0"/>
                            </a:rPr>
                            <m:t>𝑘</m:t>
                          </m:r>
                          <m:r>
                            <a:rPr lang="en-US" altLang="ko-KR" sz="1350" i="1">
                              <a:latin typeface="Cambria Math" panose="02040503050406030204" pitchFamily="18" charset="0"/>
                            </a:rPr>
                            <m:t>,</m:t>
                          </m:r>
                          <m:r>
                            <a:rPr lang="en-US" altLang="ko-KR" sz="1350" i="1">
                              <a:latin typeface="Cambria Math" panose="02040503050406030204" pitchFamily="18" charset="0"/>
                            </a:rPr>
                            <m:t>𝑛</m:t>
                          </m:r>
                          <m:r>
                            <a:rPr lang="en-US" altLang="ko-KR" sz="1350" i="1">
                              <a:solidFill>
                                <a:srgbClr val="FF0000"/>
                              </a:solidFill>
                              <a:latin typeface="Cambria Math" panose="02040503050406030204" pitchFamily="18" charset="0"/>
                            </a:rPr>
                            <m:t>+</m:t>
                          </m:r>
                          <m:r>
                            <a:rPr lang="en-US" altLang="ko-KR" sz="1350" i="1">
                              <a:latin typeface="Cambria Math" panose="02040503050406030204" pitchFamily="18" charset="0"/>
                            </a:rPr>
                            <m:t>𝑙</m:t>
                          </m:r>
                          <m:r>
                            <a:rPr lang="en-US" altLang="ko-KR" sz="1350" i="1">
                              <a:latin typeface="Cambria Math" panose="02040503050406030204" pitchFamily="18" charset="0"/>
                            </a:rPr>
                            <m:t>]</m:t>
                          </m:r>
                        </m:e>
                      </m:nary>
                    </m:oMath>
                  </m:oMathPara>
                </a14:m>
                <a:endParaRPr lang="ko-KR" altLang="en-US" sz="900" dirty="0"/>
              </a:p>
            </p:txBody>
          </p:sp>
        </mc:Choice>
        <mc:Fallback xmlns="">
          <p:sp>
            <p:nvSpPr>
              <p:cNvPr id="13" name="TextBox 12">
                <a:extLst>
                  <a:ext uri="{FF2B5EF4-FFF2-40B4-BE49-F238E27FC236}">
                    <a16:creationId xmlns:a16="http://schemas.microsoft.com/office/drawing/2014/main" id="{A9ED9732-14D4-411C-8BB0-2370335DC8D4}"/>
                  </a:ext>
                </a:extLst>
              </p:cNvPr>
              <p:cNvSpPr txBox="1">
                <a:spLocks noRot="1" noChangeAspect="1" noMove="1" noResize="1" noEditPoints="1" noAdjustHandles="1" noChangeArrowheads="1" noChangeShapeType="1" noTextEdit="1"/>
              </p:cNvSpPr>
              <p:nvPr/>
            </p:nvSpPr>
            <p:spPr>
              <a:xfrm>
                <a:off x="7017124" y="4167954"/>
                <a:ext cx="2757871" cy="1524392"/>
              </a:xfrm>
              <a:prstGeom prst="rect">
                <a:avLst/>
              </a:prstGeom>
              <a:blipFill>
                <a:blip r:embed="rId4"/>
                <a:stretch>
                  <a:fillRect/>
                </a:stretch>
              </a:blipFill>
            </p:spPr>
            <p:txBody>
              <a:bodyPr/>
              <a:lstStyle/>
              <a:p>
                <a:r>
                  <a:rPr lang="ko-KR" altLang="en-US">
                    <a:noFill/>
                  </a:rPr>
                  <a:t> </a:t>
                </a:r>
              </a:p>
            </p:txBody>
          </p:sp>
        </mc:Fallback>
      </mc:AlternateContent>
      <p:pic>
        <p:nvPicPr>
          <p:cNvPr id="14" name="그림 13">
            <a:extLst>
              <a:ext uri="{FF2B5EF4-FFF2-40B4-BE49-F238E27FC236}">
                <a16:creationId xmlns:a16="http://schemas.microsoft.com/office/drawing/2014/main" xmlns="" id="{2E3AE8E6-2FB2-47F7-A26D-8397963E62A7}"/>
              </a:ext>
            </a:extLst>
          </p:cNvPr>
          <p:cNvPicPr>
            <a:picLocks noChangeAspect="1"/>
          </p:cNvPicPr>
          <p:nvPr/>
        </p:nvPicPr>
        <p:blipFill>
          <a:blip r:embed="rId5"/>
          <a:stretch>
            <a:fillRect/>
          </a:stretch>
        </p:blipFill>
        <p:spPr>
          <a:xfrm>
            <a:off x="2744131" y="3699030"/>
            <a:ext cx="2521615" cy="2004552"/>
          </a:xfrm>
          <a:prstGeom prst="rect">
            <a:avLst/>
          </a:prstGeom>
        </p:spPr>
      </p:pic>
      <p:sp>
        <p:nvSpPr>
          <p:cNvPr id="15" name="Text Box 11">
            <a:extLst>
              <a:ext uri="{FF2B5EF4-FFF2-40B4-BE49-F238E27FC236}">
                <a16:creationId xmlns:a16="http://schemas.microsoft.com/office/drawing/2014/main" xmlns="" id="{6E840D49-D5D2-464B-8DD1-171C4F9CAC71}"/>
              </a:ext>
            </a:extLst>
          </p:cNvPr>
          <p:cNvSpPr txBox="1">
            <a:spLocks/>
          </p:cNvSpPr>
          <p:nvPr/>
        </p:nvSpPr>
        <p:spPr bwMode="auto">
          <a:xfrm>
            <a:off x="1439654" y="5676075"/>
            <a:ext cx="5341195" cy="276999"/>
          </a:xfrm>
          <a:prstGeom prst="rect">
            <a:avLst/>
          </a:prstGeom>
          <a:noFill/>
          <a:ln w="0">
            <a:noFill/>
            <a:prstDash/>
          </a:ln>
        </p:spPr>
        <p:txBody>
          <a:bodyPr vert="horz" wrap="square" lIns="68580" tIns="34290" rIns="68580" bIns="34290" anchor="t">
            <a:spAutoFit/>
          </a:bodyPr>
          <a:lstStyle/>
          <a:p>
            <a:pPr eaLnBrk="0"/>
            <a:r>
              <a:rPr lang="en-US" altLang="ko-KR" sz="1350" dirty="0">
                <a:ea typeface="Calibri" charset="0"/>
              </a:rPr>
              <a:t>Concepts of the correlation and convolution operation.</a:t>
            </a:r>
            <a:endParaRPr lang="ko-KR" altLang="en-US" sz="1350" dirty="0">
              <a:ea typeface="Calibri" charset="0"/>
            </a:endParaRPr>
          </a:p>
        </p:txBody>
      </p:sp>
      <p:sp>
        <p:nvSpPr>
          <p:cNvPr id="16" name="직사각형 15">
            <a:extLst>
              <a:ext uri="{FF2B5EF4-FFF2-40B4-BE49-F238E27FC236}">
                <a16:creationId xmlns:a16="http://schemas.microsoft.com/office/drawing/2014/main" xmlns="" id="{73348C34-6935-410A-AF87-7BD97606E9D5}"/>
              </a:ext>
            </a:extLst>
          </p:cNvPr>
          <p:cNvSpPr/>
          <p:nvPr/>
        </p:nvSpPr>
        <p:spPr>
          <a:xfrm>
            <a:off x="968988" y="5096814"/>
            <a:ext cx="1150187" cy="300082"/>
          </a:xfrm>
          <a:prstGeom prst="rect">
            <a:avLst/>
          </a:prstGeom>
        </p:spPr>
        <p:txBody>
          <a:bodyPr wrap="none">
            <a:spAutoFit/>
          </a:bodyPr>
          <a:lstStyle/>
          <a:p>
            <a:pPr marL="9525">
              <a:spcBef>
                <a:spcPts val="75"/>
              </a:spcBef>
            </a:pPr>
            <a:r>
              <a:rPr lang="en-US" altLang="ko-KR" sz="1350" b="1" spc="23" dirty="0">
                <a:ea typeface="Cambria Math" panose="02040503050406030204" pitchFamily="18" charset="0"/>
                <a:cs typeface="돋움"/>
              </a:rPr>
              <a:t>[Equation 1] </a:t>
            </a:r>
          </a:p>
        </p:txBody>
      </p:sp>
      <p:sp>
        <p:nvSpPr>
          <p:cNvPr id="17" name="직사각형 16">
            <a:extLst>
              <a:ext uri="{FF2B5EF4-FFF2-40B4-BE49-F238E27FC236}">
                <a16:creationId xmlns:a16="http://schemas.microsoft.com/office/drawing/2014/main" xmlns="" id="{5D9C2C50-7B5F-4886-B268-8533F914FCDD}"/>
              </a:ext>
            </a:extLst>
          </p:cNvPr>
          <p:cNvSpPr/>
          <p:nvPr/>
        </p:nvSpPr>
        <p:spPr>
          <a:xfrm>
            <a:off x="5749261" y="5169187"/>
            <a:ext cx="1150187" cy="300082"/>
          </a:xfrm>
          <a:prstGeom prst="rect">
            <a:avLst/>
          </a:prstGeom>
        </p:spPr>
        <p:txBody>
          <a:bodyPr wrap="none">
            <a:spAutoFit/>
          </a:bodyPr>
          <a:lstStyle/>
          <a:p>
            <a:pPr marL="9525">
              <a:spcBef>
                <a:spcPts val="75"/>
              </a:spcBef>
            </a:pPr>
            <a:r>
              <a:rPr lang="en-US" altLang="ko-KR" sz="1350" b="1" spc="23" dirty="0">
                <a:ea typeface="Cambria Math" panose="02040503050406030204" pitchFamily="18" charset="0"/>
                <a:cs typeface="돋움"/>
              </a:rPr>
              <a:t>[Equation 2] </a:t>
            </a:r>
          </a:p>
        </p:txBody>
      </p:sp>
      <p:sp>
        <p:nvSpPr>
          <p:cNvPr id="18" name="직사각형 17"/>
          <p:cNvSpPr>
            <a:spLocks/>
          </p:cNvSpPr>
          <p:nvPr/>
        </p:nvSpPr>
        <p:spPr>
          <a:xfrm>
            <a:off x="607560" y="1531135"/>
            <a:ext cx="8046894" cy="2104359"/>
          </a:xfrm>
          <a:prstGeom prst="rect">
            <a:avLst/>
          </a:prstGeom>
        </p:spPr>
        <p:txBody>
          <a:bodyPr vert="horz" wrap="square" lIns="68580" tIns="34290" rIns="68580" bIns="34290" anchor="t">
            <a:spAutoFit/>
          </a:bodyPr>
          <a:lstStyle/>
          <a:p>
            <a:pPr lvl="1" eaLnBrk="0">
              <a:lnSpc>
                <a:spcPct val="91000"/>
              </a:lnSpc>
              <a:spcBef>
                <a:spcPts val="300"/>
              </a:spcBef>
              <a:tabLst>
                <a:tab pos="554355" algn="l"/>
              </a:tabLst>
            </a:pPr>
            <a:endParaRPr lang="en-US" altLang="ko-KR" sz="825" b="1" spc="4" dirty="0">
              <a:ea typeface="Verdana" charset="0"/>
            </a:endParaRPr>
          </a:p>
          <a:p>
            <a:pPr marL="190500" indent="-190500" algn="just" eaLnBrk="0">
              <a:lnSpc>
                <a:spcPct val="150000"/>
              </a:lnSpc>
              <a:buFont typeface="Wingdings"/>
              <a:buChar char=""/>
            </a:pPr>
            <a:r>
              <a:rPr lang="en-US" altLang="ko-KR" sz="1500" b="1" spc="4" dirty="0">
                <a:ea typeface="Verdana" charset="0"/>
              </a:rPr>
              <a:t>Mask</a:t>
            </a:r>
            <a:endParaRPr lang="ko-KR" altLang="en-US" sz="1500" b="1" dirty="0">
              <a:ea typeface="Verdana" charset="0"/>
            </a:endParaRPr>
          </a:p>
          <a:p>
            <a:pPr marL="533400" lvl="1" indent="-190500" eaLnBrk="0">
              <a:lnSpc>
                <a:spcPct val="91000"/>
              </a:lnSpc>
              <a:spcBef>
                <a:spcPts val="300"/>
              </a:spcBef>
              <a:buFont typeface="Wingdings"/>
              <a:buChar char="§"/>
              <a:tabLst>
                <a:tab pos="554355" algn="l"/>
              </a:tabLst>
            </a:pPr>
            <a:r>
              <a:rPr lang="en-US" altLang="ko-KR" sz="1350" b="1" spc="11" dirty="0">
                <a:ea typeface="Verdana" charset="0"/>
              </a:rPr>
              <a:t>m </a:t>
            </a:r>
            <a:r>
              <a:rPr lang="en-US" altLang="ko-KR" sz="1350" b="1" spc="8" dirty="0">
                <a:ea typeface="Verdana" charset="0"/>
              </a:rPr>
              <a:t>x n dimension</a:t>
            </a:r>
          </a:p>
          <a:p>
            <a:pPr marL="533400" lvl="1" indent="-190500" eaLnBrk="0">
              <a:lnSpc>
                <a:spcPct val="91000"/>
              </a:lnSpc>
              <a:spcBef>
                <a:spcPts val="300"/>
              </a:spcBef>
              <a:buFont typeface="Wingdings"/>
              <a:buChar char="§"/>
              <a:tabLst>
                <a:tab pos="554355" algn="l"/>
              </a:tabLst>
            </a:pPr>
            <a:r>
              <a:rPr lang="en-US" altLang="ko-KR" sz="1350" b="1" spc="4" dirty="0">
                <a:ea typeface="Verdana" charset="0"/>
              </a:rPr>
              <a:t>usually </a:t>
            </a:r>
            <a:r>
              <a:rPr lang="en-US" altLang="ko-KR" sz="1350" b="1" spc="8" dirty="0">
                <a:ea typeface="Verdana" charset="0"/>
              </a:rPr>
              <a:t>m, n </a:t>
            </a:r>
            <a:r>
              <a:rPr lang="en-US" altLang="ko-KR" sz="1350" b="1" spc="4" dirty="0">
                <a:ea typeface="Verdana" charset="0"/>
              </a:rPr>
              <a:t>values</a:t>
            </a:r>
            <a:r>
              <a:rPr lang="en-US" altLang="ko-KR" sz="1350" b="1" spc="-53" dirty="0">
                <a:ea typeface="Verdana" charset="0"/>
              </a:rPr>
              <a:t> </a:t>
            </a:r>
            <a:r>
              <a:rPr lang="en-US" altLang="ko-KR" sz="1350" b="1" spc="8" dirty="0">
                <a:ea typeface="Verdana" charset="0"/>
              </a:rPr>
              <a:t>are odd</a:t>
            </a:r>
            <a:r>
              <a:rPr lang="en-US" altLang="ko-KR" sz="1350" b="1" dirty="0">
                <a:ea typeface="Verdana" charset="0"/>
              </a:rPr>
              <a:t> </a:t>
            </a:r>
            <a:r>
              <a:rPr lang="en-US" altLang="ko-KR" sz="1350" b="1" spc="8" dirty="0">
                <a:ea typeface="Verdana" charset="0"/>
              </a:rPr>
              <a:t>number</a:t>
            </a:r>
          </a:p>
          <a:p>
            <a:pPr marL="533400" lvl="1" indent="-190500" eaLnBrk="0">
              <a:lnSpc>
                <a:spcPct val="91000"/>
              </a:lnSpc>
              <a:spcBef>
                <a:spcPts val="300"/>
              </a:spcBef>
              <a:buFont typeface="Wingdings"/>
              <a:buChar char="§"/>
              <a:tabLst>
                <a:tab pos="554355" algn="l"/>
              </a:tabLst>
            </a:pPr>
            <a:endParaRPr lang="en-US" altLang="ko-KR" sz="788" b="1" spc="4" dirty="0">
              <a:ea typeface="Verdana" charset="0"/>
            </a:endParaRPr>
          </a:p>
          <a:p>
            <a:pPr marL="190500" indent="-190500" eaLnBrk="0">
              <a:lnSpc>
                <a:spcPct val="150000"/>
              </a:lnSpc>
              <a:buFont typeface="Wingdings"/>
              <a:buChar char=""/>
              <a:tabLst>
                <a:tab pos="326231" algn="l"/>
              </a:tabLst>
            </a:pPr>
            <a:r>
              <a:rPr lang="en-US" altLang="ko-KR" sz="1500" b="1" spc="4" dirty="0">
                <a:ea typeface="Verdana" charset="0"/>
              </a:rPr>
              <a:t>Convolution vs Correlation</a:t>
            </a:r>
          </a:p>
          <a:p>
            <a:pPr marL="600075" lvl="1" indent="-257175" eaLnBrk="0">
              <a:lnSpc>
                <a:spcPct val="150000"/>
              </a:lnSpc>
              <a:buFont typeface="Wingdings" panose="05000000000000000000" pitchFamily="2" charset="2"/>
              <a:buChar char="§"/>
              <a:tabLst>
                <a:tab pos="326231" algn="l"/>
              </a:tabLst>
            </a:pPr>
            <a:r>
              <a:rPr lang="en-US" altLang="ko-KR" sz="1350" b="1" spc="8" dirty="0">
                <a:ea typeface="Verdana" charset="0"/>
              </a:rPr>
              <a:t>New </a:t>
            </a:r>
            <a:r>
              <a:rPr lang="en-US" altLang="ko-KR" sz="1350" b="1" dirty="0">
                <a:ea typeface="Verdana" charset="0"/>
              </a:rPr>
              <a:t>pixel is </a:t>
            </a:r>
            <a:r>
              <a:rPr lang="en-US" altLang="ko-KR" sz="1350" b="1" spc="4" dirty="0">
                <a:ea typeface="Verdana" charset="0"/>
              </a:rPr>
              <a:t>computed by multiplying </a:t>
            </a:r>
            <a:r>
              <a:rPr lang="en-US" altLang="ko-KR" sz="1350" b="1" spc="8" dirty="0">
                <a:ea typeface="Verdana" charset="0"/>
              </a:rPr>
              <a:t>each </a:t>
            </a:r>
            <a:r>
              <a:rPr lang="en-US" altLang="ko-KR" sz="1350" b="1" dirty="0">
                <a:ea typeface="Verdana" charset="0"/>
              </a:rPr>
              <a:t>pixel value </a:t>
            </a:r>
            <a:r>
              <a:rPr lang="en-US" altLang="ko-KR" sz="1350" b="1" spc="4" dirty="0">
                <a:ea typeface="Verdana" charset="0"/>
              </a:rPr>
              <a:t>in </a:t>
            </a:r>
            <a:r>
              <a:rPr lang="en-US" altLang="ko-KR" sz="1350" b="1" spc="8" dirty="0">
                <a:ea typeface="Verdana" charset="0"/>
              </a:rPr>
              <a:t>the</a:t>
            </a:r>
            <a:r>
              <a:rPr lang="en-US" altLang="ko-KR" sz="1350" b="1" spc="-49" dirty="0">
                <a:ea typeface="Verdana" charset="0"/>
              </a:rPr>
              <a:t> </a:t>
            </a:r>
            <a:r>
              <a:rPr lang="en-US" altLang="ko-KR" sz="1350" b="1" spc="8" dirty="0">
                <a:ea typeface="Verdana" charset="0"/>
              </a:rPr>
              <a:t>neighborhood </a:t>
            </a:r>
            <a:r>
              <a:rPr lang="en-US" altLang="ko-KR" sz="1350" b="1" spc="4" dirty="0">
                <a:ea typeface="Verdana" charset="0"/>
              </a:rPr>
              <a:t>with </a:t>
            </a:r>
            <a:r>
              <a:rPr lang="en-US" altLang="ko-KR" sz="1350" b="1" spc="8" dirty="0">
                <a:ea typeface="Verdana" charset="0"/>
              </a:rPr>
              <a:t>the corresponding weight </a:t>
            </a:r>
            <a:r>
              <a:rPr lang="en-US" altLang="ko-KR" sz="1350" b="1" spc="4" dirty="0">
                <a:ea typeface="Verdana" charset="0"/>
              </a:rPr>
              <a:t>in </a:t>
            </a:r>
            <a:r>
              <a:rPr lang="en-US" altLang="ko-KR" sz="1350" b="1" spc="8" dirty="0">
                <a:ea typeface="Verdana" charset="0"/>
              </a:rPr>
              <a:t>the mask and summing these</a:t>
            </a:r>
            <a:r>
              <a:rPr lang="en-US" altLang="ko-KR" sz="1350" b="1" spc="-34" dirty="0">
                <a:ea typeface="Verdana" charset="0"/>
              </a:rPr>
              <a:t> </a:t>
            </a:r>
            <a:r>
              <a:rPr lang="en-US" altLang="ko-KR" sz="1350" b="1" spc="8" dirty="0">
                <a:ea typeface="Verdana" charset="0"/>
              </a:rPr>
              <a:t>products.</a:t>
            </a:r>
          </a:p>
        </p:txBody>
      </p:sp>
      <p:sp>
        <p:nvSpPr>
          <p:cNvPr id="3" name="직사각형 2"/>
          <p:cNvSpPr/>
          <p:nvPr/>
        </p:nvSpPr>
        <p:spPr>
          <a:xfrm>
            <a:off x="6281101" y="1695113"/>
            <a:ext cx="2808312" cy="507831"/>
          </a:xfrm>
          <a:prstGeom prst="rect">
            <a:avLst/>
          </a:prstGeom>
        </p:spPr>
        <p:txBody>
          <a:bodyPr wrap="square">
            <a:spAutoFit/>
          </a:bodyPr>
          <a:lstStyle/>
          <a:p>
            <a:pPr marL="214313" indent="-214313">
              <a:buFont typeface="Arial" panose="020B0604020202020204" pitchFamily="34" charset="0"/>
              <a:buChar char="•"/>
            </a:pPr>
            <a:r>
              <a:rPr lang="en-US" altLang="ko-KR" sz="1350" dirty="0" err="1"/>
              <a:t>Tensorflow</a:t>
            </a:r>
            <a:r>
              <a:rPr lang="en-US" altLang="ko-KR" sz="1350" dirty="0"/>
              <a:t>, </a:t>
            </a:r>
            <a:r>
              <a:rPr lang="en-US" altLang="ko-KR" sz="1350" dirty="0" err="1"/>
              <a:t>Caffe</a:t>
            </a:r>
            <a:r>
              <a:rPr lang="en-US" altLang="ko-KR" sz="1350" dirty="0"/>
              <a:t> – correlation</a:t>
            </a:r>
          </a:p>
          <a:p>
            <a:pPr marL="214313" indent="-214313">
              <a:buFont typeface="Arial" panose="020B0604020202020204" pitchFamily="34" charset="0"/>
              <a:buChar char="•"/>
            </a:pPr>
            <a:r>
              <a:rPr lang="en-US" altLang="ko-KR" sz="1350" dirty="0" err="1"/>
              <a:t>Theano</a:t>
            </a:r>
            <a:r>
              <a:rPr lang="en-US" altLang="ko-KR" sz="1350" dirty="0"/>
              <a:t>, </a:t>
            </a:r>
            <a:r>
              <a:rPr lang="en-US" altLang="ko-KR" sz="1350" dirty="0" err="1"/>
              <a:t>Keras</a:t>
            </a:r>
            <a:r>
              <a:rPr lang="en-US" altLang="ko-KR" sz="1350" dirty="0"/>
              <a:t> – convolution</a:t>
            </a:r>
          </a:p>
        </p:txBody>
      </p:sp>
    </p:spTree>
    <p:extLst>
      <p:ext uri="{BB962C8B-B14F-4D97-AF65-F5344CB8AC3E}">
        <p14:creationId xmlns:p14="http://schemas.microsoft.com/office/powerpoint/2010/main" val="290486374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제목 1"/>
          <p:cNvSpPr>
            <a:spLocks noGrp="1"/>
          </p:cNvSpPr>
          <p:nvPr>
            <p:ph type="title"/>
          </p:nvPr>
        </p:nvSpPr>
        <p:spPr/>
        <p:txBody>
          <a:bodyPr>
            <a:normAutofit/>
          </a:bodyPr>
          <a:lstStyle/>
          <a:p>
            <a:r>
              <a:rPr lang="en-US" altLang="ko-KR" sz="3200" b="1" spc="-15" dirty="0">
                <a:solidFill>
                  <a:srgbClr val="000000"/>
                </a:solidFill>
                <a:latin typeface="HY헤드라인M" panose="02030600000101010101" pitchFamily="18" charset="-127"/>
              </a:rPr>
              <a:t>Convolutional Neural Network (LeNet-5)</a:t>
            </a:r>
            <a:endParaRPr lang="ko-KR" altLang="en-US" sz="3200" b="1" dirty="0">
              <a:latin typeface="HY헤드라인M" panose="02030600000101010101" pitchFamily="18" charset="-127"/>
            </a:endParaRPr>
          </a:p>
        </p:txBody>
      </p:sp>
      <p:sp>
        <p:nvSpPr>
          <p:cNvPr id="11" name="내용 개체 틀 2"/>
          <p:cNvSpPr>
            <a:spLocks noGrp="1"/>
          </p:cNvSpPr>
          <p:nvPr>
            <p:ph idx="1"/>
          </p:nvPr>
        </p:nvSpPr>
        <p:spPr>
          <a:prstGeom prst="rect">
            <a:avLst/>
          </a:prstGeom>
        </p:spPr>
        <p:txBody>
          <a:bodyPr>
            <a:normAutofit/>
          </a:bodyPr>
          <a:lstStyle/>
          <a:p>
            <a:pPr marL="104775" indent="-136922"/>
            <a:r>
              <a:rPr lang="en-US" altLang="ko-KR" sz="1500" dirty="0"/>
              <a:t>3 convolution layer, 2 subsampling (pooling) layer</a:t>
            </a:r>
          </a:p>
          <a:p>
            <a:pPr marL="104775" indent="-136922"/>
            <a:r>
              <a:rPr lang="en-US" altLang="ko-KR" sz="1500" dirty="0"/>
              <a:t>5</a:t>
            </a:r>
            <a:r>
              <a:rPr lang="en-US" altLang="ko-KR" sz="1500" dirty="0">
                <a:sym typeface="Symbol" panose="05050102010706020507" pitchFamily="18" charset="2"/>
              </a:rPr>
              <a:t>5 convolution kernels </a:t>
            </a:r>
            <a:endParaRPr lang="en-US" altLang="ko-KR" sz="1500" dirty="0"/>
          </a:p>
          <a:p>
            <a:pPr marL="104775" indent="-136922"/>
            <a:r>
              <a:rPr lang="en-US" altLang="ko-KR" sz="1500" dirty="0"/>
              <a:t>~340,000 connections, ~60,000 parameter</a:t>
            </a:r>
          </a:p>
          <a:p>
            <a:pPr marL="104775" indent="-136922"/>
            <a:r>
              <a:rPr lang="en-US" altLang="ko-KR" sz="1500" dirty="0"/>
              <a:t>Used for Optical Character Recognition (OCR) and </a:t>
            </a:r>
            <a:br>
              <a:rPr lang="en-US" altLang="ko-KR" sz="1500" dirty="0"/>
            </a:br>
            <a:r>
              <a:rPr lang="en-US" altLang="ko-KR" sz="1500" dirty="0"/>
              <a:t>character recognition in documents</a:t>
            </a:r>
          </a:p>
          <a:p>
            <a:endParaRPr lang="en-US" altLang="ko-KR" sz="1200" dirty="0"/>
          </a:p>
          <a:p>
            <a:endParaRPr lang="en-US" altLang="ko-KR" sz="1200" dirty="0"/>
          </a:p>
          <a:p>
            <a:endParaRPr lang="en-US" altLang="ko-KR" sz="1200" dirty="0"/>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47</a:t>
            </a:fld>
            <a:endParaRPr lang="en-US" altLang="ko-KR" dirty="0"/>
          </a:p>
        </p:txBody>
      </p:sp>
      <p:pic>
        <p:nvPicPr>
          <p:cNvPr id="19" name="그림 18"/>
          <p:cNvPicPr>
            <a:picLocks noChangeAspect="1"/>
          </p:cNvPicPr>
          <p:nvPr/>
        </p:nvPicPr>
        <p:blipFill>
          <a:blip r:embed="rId3"/>
          <a:stretch>
            <a:fillRect/>
          </a:stretch>
        </p:blipFill>
        <p:spPr>
          <a:xfrm>
            <a:off x="1963057" y="4416547"/>
            <a:ext cx="5283287" cy="1419711"/>
          </a:xfrm>
          <a:prstGeom prst="rect">
            <a:avLst/>
          </a:prstGeom>
        </p:spPr>
      </p:pic>
      <p:graphicFrame>
        <p:nvGraphicFramePr>
          <p:cNvPr id="20" name="표 19"/>
          <p:cNvGraphicFramePr>
            <a:graphicFrameLocks noGrp="1"/>
          </p:cNvGraphicFramePr>
          <p:nvPr>
            <p:extLst>
              <p:ext uri="{D42A27DB-BD31-4B8C-83A1-F6EECF244321}">
                <p14:modId xmlns:p14="http://schemas.microsoft.com/office/powerpoint/2010/main" val="433768793"/>
              </p:ext>
            </p:extLst>
          </p:nvPr>
        </p:nvGraphicFramePr>
        <p:xfrm>
          <a:off x="2744954" y="3323491"/>
          <a:ext cx="1080120" cy="1054604"/>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xmlns="" val="20000"/>
                    </a:ext>
                  </a:extLst>
                </a:gridCol>
                <a:gridCol w="216024">
                  <a:extLst>
                    <a:ext uri="{9D8B030D-6E8A-4147-A177-3AD203B41FA5}">
                      <a16:colId xmlns:a16="http://schemas.microsoft.com/office/drawing/2014/main" xmlns="" val="20001"/>
                    </a:ext>
                  </a:extLst>
                </a:gridCol>
                <a:gridCol w="216024">
                  <a:extLst>
                    <a:ext uri="{9D8B030D-6E8A-4147-A177-3AD203B41FA5}">
                      <a16:colId xmlns:a16="http://schemas.microsoft.com/office/drawing/2014/main" xmlns="" val="20002"/>
                    </a:ext>
                  </a:extLst>
                </a:gridCol>
                <a:gridCol w="216024">
                  <a:extLst>
                    <a:ext uri="{9D8B030D-6E8A-4147-A177-3AD203B41FA5}">
                      <a16:colId xmlns:a16="http://schemas.microsoft.com/office/drawing/2014/main" xmlns="" val="20003"/>
                    </a:ext>
                  </a:extLst>
                </a:gridCol>
                <a:gridCol w="216024">
                  <a:extLst>
                    <a:ext uri="{9D8B030D-6E8A-4147-A177-3AD203B41FA5}">
                      <a16:colId xmlns:a16="http://schemas.microsoft.com/office/drawing/2014/main" xmlns="" val="20004"/>
                    </a:ext>
                  </a:extLst>
                </a:gridCol>
              </a:tblGrid>
              <a:tr h="208332">
                <a:tc>
                  <a:txBody>
                    <a:bodyPr/>
                    <a:lstStyle/>
                    <a:p>
                      <a:pPr algn="ctr" latinLnBrk="1"/>
                      <a:r>
                        <a:rPr lang="en-US" altLang="ko-KR" sz="700" b="1" dirty="0">
                          <a:solidFill>
                            <a:schemeClr val="tx1"/>
                          </a:solidFill>
                        </a:rPr>
                        <a:t>w11</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w12</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w13</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w14</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w15</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11568">
                <a:tc>
                  <a:txBody>
                    <a:bodyPr/>
                    <a:lstStyle/>
                    <a:p>
                      <a:pPr algn="ctr" latinLnBrk="1"/>
                      <a:r>
                        <a:rPr lang="en-US" altLang="ko-KR" sz="700" b="1" dirty="0">
                          <a:solidFill>
                            <a:schemeClr val="tx1"/>
                          </a:solidFill>
                        </a:rPr>
                        <a:t>w21</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w22</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w23</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w24</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w25</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11568">
                <a:tc>
                  <a:txBody>
                    <a:bodyPr/>
                    <a:lstStyle/>
                    <a:p>
                      <a:pPr algn="ctr" latinLnBrk="1"/>
                      <a:r>
                        <a:rPr lang="en-US" altLang="ko-KR" sz="700" b="1" dirty="0">
                          <a:solidFill>
                            <a:schemeClr val="tx1"/>
                          </a:solidFill>
                        </a:rPr>
                        <a:t>w31</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w32</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w33</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w34</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w35</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11568">
                <a:tc>
                  <a:txBody>
                    <a:bodyPr/>
                    <a:lstStyle/>
                    <a:p>
                      <a:pPr algn="ctr" latinLnBrk="1"/>
                      <a:r>
                        <a:rPr lang="en-US" altLang="ko-KR" sz="700" b="1" dirty="0">
                          <a:solidFill>
                            <a:schemeClr val="tx1"/>
                          </a:solidFill>
                        </a:rPr>
                        <a:t>w41</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w42</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w43</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w44</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w45</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11568">
                <a:tc>
                  <a:txBody>
                    <a:bodyPr/>
                    <a:lstStyle/>
                    <a:p>
                      <a:pPr algn="ctr" latinLnBrk="1"/>
                      <a:r>
                        <a:rPr lang="en-US" altLang="ko-KR" sz="700" b="1" dirty="0">
                          <a:solidFill>
                            <a:schemeClr val="tx1"/>
                          </a:solidFill>
                        </a:rPr>
                        <a:t>w51</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w52</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w53</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w54</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w55</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pic>
        <p:nvPicPr>
          <p:cNvPr id="21" name="그림 20"/>
          <p:cNvPicPr>
            <a:picLocks noChangeAspect="1"/>
          </p:cNvPicPr>
          <p:nvPr/>
        </p:nvPicPr>
        <p:blipFill>
          <a:blip r:embed="rId4"/>
          <a:stretch>
            <a:fillRect/>
          </a:stretch>
        </p:blipFill>
        <p:spPr>
          <a:xfrm>
            <a:off x="1232786" y="3219341"/>
            <a:ext cx="1147019" cy="1158757"/>
          </a:xfrm>
          <a:prstGeom prst="rect">
            <a:avLst/>
          </a:prstGeom>
        </p:spPr>
      </p:pic>
      <p:graphicFrame>
        <p:nvGraphicFramePr>
          <p:cNvPr id="22" name="표 21"/>
          <p:cNvGraphicFramePr>
            <a:graphicFrameLocks noGrp="1"/>
          </p:cNvGraphicFramePr>
          <p:nvPr>
            <p:extLst>
              <p:ext uri="{D42A27DB-BD31-4B8C-83A1-F6EECF244321}">
                <p14:modId xmlns:p14="http://schemas.microsoft.com/office/powerpoint/2010/main" val="3312507455"/>
              </p:ext>
            </p:extLst>
          </p:nvPr>
        </p:nvGraphicFramePr>
        <p:xfrm>
          <a:off x="5941703" y="2556688"/>
          <a:ext cx="653512" cy="1643842"/>
        </p:xfrm>
        <a:graphic>
          <a:graphicData uri="http://schemas.openxmlformats.org/drawingml/2006/table">
            <a:tbl>
              <a:tblPr firstRow="1" bandRow="1">
                <a:tableStyleId>{5C22544A-7EE6-4342-B048-85BDC9FD1C3A}</a:tableStyleId>
              </a:tblPr>
              <a:tblGrid>
                <a:gridCol w="163378">
                  <a:extLst>
                    <a:ext uri="{9D8B030D-6E8A-4147-A177-3AD203B41FA5}">
                      <a16:colId xmlns:a16="http://schemas.microsoft.com/office/drawing/2014/main" xmlns="" val="20000"/>
                    </a:ext>
                  </a:extLst>
                </a:gridCol>
                <a:gridCol w="163378">
                  <a:extLst>
                    <a:ext uri="{9D8B030D-6E8A-4147-A177-3AD203B41FA5}">
                      <a16:colId xmlns:a16="http://schemas.microsoft.com/office/drawing/2014/main" xmlns="" val="20001"/>
                    </a:ext>
                  </a:extLst>
                </a:gridCol>
                <a:gridCol w="163378">
                  <a:extLst>
                    <a:ext uri="{9D8B030D-6E8A-4147-A177-3AD203B41FA5}">
                      <a16:colId xmlns:a16="http://schemas.microsoft.com/office/drawing/2014/main" xmlns="" val="20002"/>
                    </a:ext>
                  </a:extLst>
                </a:gridCol>
                <a:gridCol w="163378">
                  <a:extLst>
                    <a:ext uri="{9D8B030D-6E8A-4147-A177-3AD203B41FA5}">
                      <a16:colId xmlns:a16="http://schemas.microsoft.com/office/drawing/2014/main" xmlns="" val="20003"/>
                    </a:ext>
                  </a:extLst>
                </a:gridCol>
              </a:tblGrid>
              <a:tr h="148159">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1</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1</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bl>
          </a:graphicData>
        </a:graphic>
      </p:graphicFrame>
      <p:sp>
        <p:nvSpPr>
          <p:cNvPr id="23" name="아래쪽 화살표 22"/>
          <p:cNvSpPr/>
          <p:nvPr/>
        </p:nvSpPr>
        <p:spPr bwMode="auto">
          <a:xfrm rot="18914323">
            <a:off x="1889902" y="4373156"/>
            <a:ext cx="216024" cy="393597"/>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fontAlgn="base" latinLnBrk="1">
              <a:spcBef>
                <a:spcPct val="0"/>
              </a:spcBef>
              <a:spcAft>
                <a:spcPct val="0"/>
              </a:spcAft>
            </a:pPr>
            <a:endParaRPr kumimoji="1" lang="ko-KR" altLang="en-US" sz="1350" dirty="0">
              <a:latin typeface="굴림" pitchFamily="50" charset="-127"/>
              <a:ea typeface="굴림" pitchFamily="50" charset="-127"/>
            </a:endParaRPr>
          </a:p>
        </p:txBody>
      </p:sp>
      <p:sp>
        <p:nvSpPr>
          <p:cNvPr id="24" name="아래쪽 화살표 23"/>
          <p:cNvSpPr/>
          <p:nvPr/>
        </p:nvSpPr>
        <p:spPr bwMode="auto">
          <a:xfrm>
            <a:off x="6052434" y="4219748"/>
            <a:ext cx="216024" cy="393597"/>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fontAlgn="base" latinLnBrk="1">
              <a:spcBef>
                <a:spcPct val="0"/>
              </a:spcBef>
              <a:spcAft>
                <a:spcPct val="0"/>
              </a:spcAft>
            </a:pPr>
            <a:endParaRPr kumimoji="1" lang="ko-KR" altLang="en-US" sz="1350" dirty="0">
              <a:latin typeface="굴림" pitchFamily="50" charset="-127"/>
              <a:ea typeface="굴림" pitchFamily="50" charset="-127"/>
            </a:endParaRPr>
          </a:p>
        </p:txBody>
      </p:sp>
      <p:pic>
        <p:nvPicPr>
          <p:cNvPr id="25" name="그림 24"/>
          <p:cNvPicPr>
            <a:picLocks noChangeAspect="1"/>
          </p:cNvPicPr>
          <p:nvPr/>
        </p:nvPicPr>
        <p:blipFill>
          <a:blip r:embed="rId5"/>
          <a:stretch>
            <a:fillRect/>
          </a:stretch>
        </p:blipFill>
        <p:spPr>
          <a:xfrm>
            <a:off x="4113996" y="3480124"/>
            <a:ext cx="1380688" cy="552275"/>
          </a:xfrm>
          <a:prstGeom prst="rect">
            <a:avLst/>
          </a:prstGeom>
        </p:spPr>
      </p:pic>
      <p:sp>
        <p:nvSpPr>
          <p:cNvPr id="26" name="직사각형 25"/>
          <p:cNvSpPr/>
          <p:nvPr/>
        </p:nvSpPr>
        <p:spPr>
          <a:xfrm>
            <a:off x="4094473" y="3995571"/>
            <a:ext cx="1303562" cy="230832"/>
          </a:xfrm>
          <a:prstGeom prst="rect">
            <a:avLst/>
          </a:prstGeom>
        </p:spPr>
        <p:txBody>
          <a:bodyPr wrap="none">
            <a:spAutoFit/>
          </a:bodyPr>
          <a:lstStyle/>
          <a:p>
            <a:r>
              <a:rPr lang="en-US" altLang="ko-KR" sz="900" dirty="0"/>
              <a:t>Example </a:t>
            </a:r>
            <a:r>
              <a:rPr lang="en-US" altLang="ko-KR" sz="900" dirty="0" err="1"/>
              <a:t>AlexNet</a:t>
            </a:r>
            <a:r>
              <a:rPr lang="en-US" altLang="ko-KR" sz="900" dirty="0"/>
              <a:t> kernel</a:t>
            </a:r>
            <a:endParaRPr lang="ko-KR" altLang="en-US" sz="900" dirty="0"/>
          </a:p>
        </p:txBody>
      </p:sp>
    </p:spTree>
    <p:extLst>
      <p:ext uri="{BB962C8B-B14F-4D97-AF65-F5344CB8AC3E}">
        <p14:creationId xmlns:p14="http://schemas.microsoft.com/office/powerpoint/2010/main" val="3450597376"/>
      </p:ext>
    </p:extLst>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FB77D5B8-970F-4C7A-A7C8-F589CCCEAE60}"/>
              </a:ext>
            </a:extLst>
          </p:cNvPr>
          <p:cNvSpPr>
            <a:spLocks noGrp="1"/>
          </p:cNvSpPr>
          <p:nvPr>
            <p:ph type="title"/>
          </p:nvPr>
        </p:nvSpPr>
        <p:spPr/>
        <p:txBody>
          <a:bodyPr>
            <a:noAutofit/>
          </a:bodyPr>
          <a:lstStyle/>
          <a:p>
            <a:r>
              <a:rPr lang="en-US" altLang="ko-KR" sz="3200" b="1" dirty="0" smtClean="0"/>
              <a:t>MNIST</a:t>
            </a:r>
            <a:endParaRPr lang="ko-KR" altLang="en-US" sz="3200" b="1" dirty="0"/>
          </a:p>
        </p:txBody>
      </p:sp>
      <p:pic>
        <p:nvPicPr>
          <p:cNvPr id="2050" name="Picture 2" descr="MNIST sample images.">
            <a:extLst>
              <a:ext uri="{FF2B5EF4-FFF2-40B4-BE49-F238E27FC236}">
                <a16:creationId xmlns:a16="http://schemas.microsoft.com/office/drawing/2014/main" xmlns="" id="{4A4CEFE4-15E4-46AB-AB3A-39D7EFC97B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96854" y="1828800"/>
            <a:ext cx="715981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슬라이드 번호 개체 틀 3">
            <a:extLst>
              <a:ext uri="{FF2B5EF4-FFF2-40B4-BE49-F238E27FC236}">
                <a16:creationId xmlns:a16="http://schemas.microsoft.com/office/drawing/2014/main" xmlns="" id="{A9937534-7C16-470F-80E5-C0E0691088BC}"/>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48</a:t>
            </a:fld>
            <a:endParaRPr lang="en-US" altLang="ko-KR" dirty="0"/>
          </a:p>
        </p:txBody>
      </p:sp>
      <p:sp>
        <p:nvSpPr>
          <p:cNvPr id="5" name="TextBox 4">
            <a:extLst>
              <a:ext uri="{FF2B5EF4-FFF2-40B4-BE49-F238E27FC236}">
                <a16:creationId xmlns:a16="http://schemas.microsoft.com/office/drawing/2014/main" xmlns="" id="{5ACC754C-7DDB-4BE5-A721-AC361802C49B}"/>
              </a:ext>
            </a:extLst>
          </p:cNvPr>
          <p:cNvSpPr txBox="1"/>
          <p:nvPr/>
        </p:nvSpPr>
        <p:spPr>
          <a:xfrm>
            <a:off x="6034422" y="3153853"/>
            <a:ext cx="2269164" cy="507831"/>
          </a:xfrm>
          <a:prstGeom prst="rect">
            <a:avLst/>
          </a:prstGeom>
          <a:noFill/>
        </p:spPr>
        <p:txBody>
          <a:bodyPr wrap="square" rtlCol="0">
            <a:spAutoFit/>
          </a:bodyPr>
          <a:lstStyle/>
          <a:p>
            <a:pPr marL="214313" indent="-214313">
              <a:buFont typeface="Arial" panose="020B0604020202020204" pitchFamily="34" charset="0"/>
              <a:buChar char="•"/>
            </a:pPr>
            <a:r>
              <a:rPr lang="en-US" altLang="ko-KR" sz="1350" dirty="0"/>
              <a:t>60,000 training images</a:t>
            </a:r>
          </a:p>
          <a:p>
            <a:pPr marL="214313" indent="-214313">
              <a:buFont typeface="Arial" panose="020B0604020202020204" pitchFamily="34" charset="0"/>
              <a:buChar char="•"/>
            </a:pPr>
            <a:r>
              <a:rPr lang="en-US" altLang="ko-KR" sz="1350" dirty="0"/>
              <a:t>10,000 testing  images</a:t>
            </a:r>
            <a:endParaRPr lang="ko-KR" altLang="en-US" sz="1350" dirty="0"/>
          </a:p>
        </p:txBody>
      </p:sp>
    </p:spTree>
    <p:extLst>
      <p:ext uri="{BB962C8B-B14F-4D97-AF65-F5344CB8AC3E}">
        <p14:creationId xmlns:p14="http://schemas.microsoft.com/office/powerpoint/2010/main" val="2809839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a:t>
            </a:r>
            <a:endParaRPr lang="ko-KR" altLang="en-US" dirty="0"/>
          </a:p>
        </p:txBody>
      </p:sp>
      <p:sp>
        <p:nvSpPr>
          <p:cNvPr id="53" name="내용 개체 틀 1"/>
          <p:cNvSpPr>
            <a:spLocks noGrp="1"/>
          </p:cNvSpPr>
          <p:nvPr>
            <p:ph idx="1"/>
          </p:nvPr>
        </p:nvSpPr>
        <p:spPr>
          <a:xfrm>
            <a:off x="251520" y="1479656"/>
            <a:ext cx="8568952" cy="4351338"/>
          </a:xfrm>
        </p:spPr>
        <p:txBody>
          <a:bodyPr/>
          <a:lstStyle/>
          <a:p>
            <a:r>
              <a:rPr lang="en-US" altLang="ko-KR" dirty="0"/>
              <a:t>y = ax + b </a:t>
            </a:r>
            <a:r>
              <a:rPr lang="ko-KR" altLang="en-US" dirty="0"/>
              <a:t>형태의 직선을 이용할 수 있다</a:t>
            </a:r>
            <a:r>
              <a:rPr lang="en-US" altLang="ko-KR" dirty="0"/>
              <a:t>.</a:t>
            </a:r>
            <a:endParaRPr lang="ko-KR" altLang="en-US" dirty="0"/>
          </a:p>
        </p:txBody>
      </p:sp>
      <p:sp>
        <p:nvSpPr>
          <p:cNvPr id="2" name="슬라이드 번호 개체 틀 1">
            <a:extLst>
              <a:ext uri="{FF2B5EF4-FFF2-40B4-BE49-F238E27FC236}">
                <a16:creationId xmlns="" xmlns:a16="http://schemas.microsoft.com/office/drawing/2014/main" id="{4445391B-7138-4FF9-B5D4-C26F5E6BFC39}"/>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4</a:t>
            </a:fld>
            <a:endParaRPr lang="en-US" altLang="ko-KR" dirty="0"/>
          </a:p>
        </p:txBody>
      </p:sp>
      <p:grpSp>
        <p:nvGrpSpPr>
          <p:cNvPr id="52" name="그룹 51"/>
          <p:cNvGrpSpPr/>
          <p:nvPr/>
        </p:nvGrpSpPr>
        <p:grpSpPr>
          <a:xfrm>
            <a:off x="942687" y="2332452"/>
            <a:ext cx="4104007" cy="3087595"/>
            <a:chOff x="942685" y="2332450"/>
            <a:chExt cx="4104007" cy="3087595"/>
          </a:xfrm>
        </p:grpSpPr>
        <p:sp>
          <p:nvSpPr>
            <p:cNvPr id="5" name="object 22"/>
            <p:cNvSpPr/>
            <p:nvPr/>
          </p:nvSpPr>
          <p:spPr>
            <a:xfrm>
              <a:off x="2050685" y="2940604"/>
              <a:ext cx="141178" cy="141178"/>
            </a:xfrm>
            <a:custGeom>
              <a:avLst/>
              <a:gdLst/>
              <a:ahLst/>
              <a:cxnLst/>
              <a:rect l="l" t="t" r="r" b="b"/>
              <a:pathLst>
                <a:path w="165100" h="165100">
                  <a:moveTo>
                    <a:pt x="79762" y="0"/>
                  </a:moveTo>
                  <a:lnTo>
                    <a:pt x="39398" y="12076"/>
                  </a:lnTo>
                  <a:lnTo>
                    <a:pt x="10836" y="41519"/>
                  </a:lnTo>
                  <a:lnTo>
                    <a:pt x="0" y="82407"/>
                  </a:lnTo>
                  <a:lnTo>
                    <a:pt x="389" y="90463"/>
                  </a:lnTo>
                  <a:lnTo>
                    <a:pt x="14292" y="128294"/>
                  </a:lnTo>
                  <a:lnTo>
                    <a:pt x="45188" y="154764"/>
                  </a:lnTo>
                  <a:lnTo>
                    <a:pt x="89074" y="164594"/>
                  </a:lnTo>
                  <a:lnTo>
                    <a:pt x="102851" y="162296"/>
                  </a:lnTo>
                  <a:lnTo>
                    <a:pt x="138144" y="142681"/>
                  </a:lnTo>
                  <a:lnTo>
                    <a:pt x="160152" y="107471"/>
                  </a:lnTo>
                  <a:lnTo>
                    <a:pt x="164759" y="77547"/>
                  </a:lnTo>
                  <a:lnTo>
                    <a:pt x="162711" y="63489"/>
                  </a:lnTo>
                  <a:lnTo>
                    <a:pt x="143585" y="27387"/>
                  </a:lnTo>
                  <a:lnTo>
                    <a:pt x="108950" y="4783"/>
                  </a:lnTo>
                  <a:lnTo>
                    <a:pt x="79762" y="0"/>
                  </a:lnTo>
                  <a:close/>
                </a:path>
              </a:pathLst>
            </a:custGeom>
            <a:solidFill>
              <a:srgbClr val="6095C9"/>
            </a:solidFill>
          </p:spPr>
          <p:txBody>
            <a:bodyPr wrap="square" lIns="0" tIns="0" rIns="0" bIns="0" rtlCol="0"/>
            <a:lstStyle/>
            <a:p>
              <a:endParaRPr sz="1368" dirty="0"/>
            </a:p>
          </p:txBody>
        </p:sp>
        <p:sp>
          <p:nvSpPr>
            <p:cNvPr id="6" name="object 23"/>
            <p:cNvSpPr/>
            <p:nvPr/>
          </p:nvSpPr>
          <p:spPr>
            <a:xfrm>
              <a:off x="2050685" y="2940604"/>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7" name="object 24"/>
            <p:cNvSpPr/>
            <p:nvPr/>
          </p:nvSpPr>
          <p:spPr>
            <a:xfrm>
              <a:off x="1909679" y="3355678"/>
              <a:ext cx="141178" cy="141178"/>
            </a:xfrm>
            <a:custGeom>
              <a:avLst/>
              <a:gdLst/>
              <a:ahLst/>
              <a:cxnLst/>
              <a:rect l="l" t="t" r="r" b="b"/>
              <a:pathLst>
                <a:path w="165100" h="165100">
                  <a:moveTo>
                    <a:pt x="79763" y="0"/>
                  </a:moveTo>
                  <a:lnTo>
                    <a:pt x="39398" y="12075"/>
                  </a:lnTo>
                  <a:lnTo>
                    <a:pt x="10836" y="41518"/>
                  </a:lnTo>
                  <a:lnTo>
                    <a:pt x="0" y="82406"/>
                  </a:lnTo>
                  <a:lnTo>
                    <a:pt x="389" y="90461"/>
                  </a:lnTo>
                  <a:lnTo>
                    <a:pt x="14291" y="128294"/>
                  </a:lnTo>
                  <a:lnTo>
                    <a:pt x="45186" y="154764"/>
                  </a:lnTo>
                  <a:lnTo>
                    <a:pt x="89071" y="164595"/>
                  </a:lnTo>
                  <a:lnTo>
                    <a:pt x="102849" y="162296"/>
                  </a:lnTo>
                  <a:lnTo>
                    <a:pt x="138142" y="142682"/>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8" name="object 25"/>
            <p:cNvSpPr/>
            <p:nvPr/>
          </p:nvSpPr>
          <p:spPr>
            <a:xfrm>
              <a:off x="1909679" y="3355678"/>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9" name="object 26"/>
            <p:cNvSpPr/>
            <p:nvPr/>
          </p:nvSpPr>
          <p:spPr>
            <a:xfrm>
              <a:off x="2283260" y="3065012"/>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10" name="object 27"/>
            <p:cNvSpPr/>
            <p:nvPr/>
          </p:nvSpPr>
          <p:spPr>
            <a:xfrm>
              <a:off x="2283260" y="3065012"/>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1" name="object 28"/>
            <p:cNvSpPr/>
            <p:nvPr/>
          </p:nvSpPr>
          <p:spPr>
            <a:xfrm>
              <a:off x="2142255" y="3496684"/>
              <a:ext cx="141178" cy="141178"/>
            </a:xfrm>
            <a:custGeom>
              <a:avLst/>
              <a:gdLst/>
              <a:ahLst/>
              <a:cxnLst/>
              <a:rect l="l" t="t" r="r" b="b"/>
              <a:pathLst>
                <a:path w="165100" h="165100">
                  <a:moveTo>
                    <a:pt x="79763" y="0"/>
                  </a:moveTo>
                  <a:lnTo>
                    <a:pt x="39398" y="12075"/>
                  </a:lnTo>
                  <a:lnTo>
                    <a:pt x="10836" y="41518"/>
                  </a:lnTo>
                  <a:lnTo>
                    <a:pt x="0" y="82406"/>
                  </a:lnTo>
                  <a:lnTo>
                    <a:pt x="389" y="90459"/>
                  </a:lnTo>
                  <a:lnTo>
                    <a:pt x="14290" y="128292"/>
                  </a:lnTo>
                  <a:lnTo>
                    <a:pt x="45185" y="154762"/>
                  </a:lnTo>
                  <a:lnTo>
                    <a:pt x="89070" y="164593"/>
                  </a:lnTo>
                  <a:lnTo>
                    <a:pt x="102848" y="162295"/>
                  </a:lnTo>
                  <a:lnTo>
                    <a:pt x="138142" y="142681"/>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12" name="object 29"/>
            <p:cNvSpPr/>
            <p:nvPr/>
          </p:nvSpPr>
          <p:spPr>
            <a:xfrm>
              <a:off x="2142254" y="3496685"/>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3" name="object 30"/>
            <p:cNvSpPr/>
            <p:nvPr/>
          </p:nvSpPr>
          <p:spPr>
            <a:xfrm>
              <a:off x="2897052" y="3214670"/>
              <a:ext cx="141178" cy="141178"/>
            </a:xfrm>
            <a:custGeom>
              <a:avLst/>
              <a:gdLst/>
              <a:ahLst/>
              <a:cxnLst/>
              <a:rect l="l" t="t" r="r" b="b"/>
              <a:pathLst>
                <a:path w="165100" h="165100">
                  <a:moveTo>
                    <a:pt x="79762" y="0"/>
                  </a:moveTo>
                  <a:lnTo>
                    <a:pt x="39398" y="12076"/>
                  </a:lnTo>
                  <a:lnTo>
                    <a:pt x="10836" y="41519"/>
                  </a:lnTo>
                  <a:lnTo>
                    <a:pt x="0" y="82407"/>
                  </a:lnTo>
                  <a:lnTo>
                    <a:pt x="389" y="90462"/>
                  </a:lnTo>
                  <a:lnTo>
                    <a:pt x="14291" y="128294"/>
                  </a:lnTo>
                  <a:lnTo>
                    <a:pt x="45187" y="154764"/>
                  </a:lnTo>
                  <a:lnTo>
                    <a:pt x="89074" y="164594"/>
                  </a:lnTo>
                  <a:lnTo>
                    <a:pt x="102851" y="162296"/>
                  </a:lnTo>
                  <a:lnTo>
                    <a:pt x="138144" y="142681"/>
                  </a:lnTo>
                  <a:lnTo>
                    <a:pt x="160152" y="107471"/>
                  </a:lnTo>
                  <a:lnTo>
                    <a:pt x="164759" y="77546"/>
                  </a:lnTo>
                  <a:lnTo>
                    <a:pt x="162711" y="63489"/>
                  </a:lnTo>
                  <a:lnTo>
                    <a:pt x="143585"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14" name="object 31"/>
            <p:cNvSpPr/>
            <p:nvPr/>
          </p:nvSpPr>
          <p:spPr>
            <a:xfrm>
              <a:off x="2897052" y="3214670"/>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5"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5" name="object 32"/>
            <p:cNvSpPr/>
            <p:nvPr/>
          </p:nvSpPr>
          <p:spPr>
            <a:xfrm>
              <a:off x="2640251" y="4019609"/>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16" name="object 33"/>
            <p:cNvSpPr/>
            <p:nvPr/>
          </p:nvSpPr>
          <p:spPr>
            <a:xfrm>
              <a:off x="2640251" y="4019609"/>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8" y="77548"/>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7" name="object 34"/>
            <p:cNvSpPr/>
            <p:nvPr/>
          </p:nvSpPr>
          <p:spPr>
            <a:xfrm>
              <a:off x="2142255" y="4227307"/>
              <a:ext cx="141178" cy="141178"/>
            </a:xfrm>
            <a:custGeom>
              <a:avLst/>
              <a:gdLst/>
              <a:ahLst/>
              <a:cxnLst/>
              <a:rect l="l" t="t" r="r" b="b"/>
              <a:pathLst>
                <a:path w="165100" h="165100">
                  <a:moveTo>
                    <a:pt x="79762" y="0"/>
                  </a:moveTo>
                  <a:lnTo>
                    <a:pt x="39398" y="12075"/>
                  </a:lnTo>
                  <a:lnTo>
                    <a:pt x="10836" y="41518"/>
                  </a:lnTo>
                  <a:lnTo>
                    <a:pt x="0" y="82407"/>
                  </a:lnTo>
                  <a:lnTo>
                    <a:pt x="389" y="90461"/>
                  </a:lnTo>
                  <a:lnTo>
                    <a:pt x="14291" y="128294"/>
                  </a:lnTo>
                  <a:lnTo>
                    <a:pt x="45186" y="154763"/>
                  </a:lnTo>
                  <a:lnTo>
                    <a:pt x="89072" y="164594"/>
                  </a:lnTo>
                  <a:lnTo>
                    <a:pt x="102849" y="162296"/>
                  </a:lnTo>
                  <a:lnTo>
                    <a:pt x="138142" y="142681"/>
                  </a:lnTo>
                  <a:lnTo>
                    <a:pt x="160150" y="107472"/>
                  </a:lnTo>
                  <a:lnTo>
                    <a:pt x="164758" y="77547"/>
                  </a:lnTo>
                  <a:lnTo>
                    <a:pt x="162710" y="63489"/>
                  </a:lnTo>
                  <a:lnTo>
                    <a:pt x="143584"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18" name="object 35"/>
            <p:cNvSpPr/>
            <p:nvPr/>
          </p:nvSpPr>
          <p:spPr>
            <a:xfrm>
              <a:off x="2142254" y="4227308"/>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9" name="object 36"/>
            <p:cNvSpPr/>
            <p:nvPr/>
          </p:nvSpPr>
          <p:spPr>
            <a:xfrm>
              <a:off x="3941831" y="3214634"/>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20" name="object 37"/>
            <p:cNvSpPr/>
            <p:nvPr/>
          </p:nvSpPr>
          <p:spPr>
            <a:xfrm>
              <a:off x="3941831" y="3214634"/>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21" name="object 38"/>
            <p:cNvSpPr/>
            <p:nvPr/>
          </p:nvSpPr>
          <p:spPr>
            <a:xfrm>
              <a:off x="4124966" y="3806170"/>
              <a:ext cx="163984" cy="141178"/>
            </a:xfrm>
            <a:custGeom>
              <a:avLst/>
              <a:gdLst/>
              <a:ahLst/>
              <a:cxnLst/>
              <a:rect l="l" t="t" r="r" b="b"/>
              <a:pathLst>
                <a:path w="191770" h="165100">
                  <a:moveTo>
                    <a:pt x="95642" y="0"/>
                  </a:moveTo>
                  <a:lnTo>
                    <a:pt x="0" y="164898"/>
                  </a:lnTo>
                  <a:lnTo>
                    <a:pt x="191283" y="164898"/>
                  </a:lnTo>
                  <a:lnTo>
                    <a:pt x="95642" y="0"/>
                  </a:lnTo>
                  <a:close/>
                </a:path>
              </a:pathLst>
            </a:custGeom>
            <a:solidFill>
              <a:srgbClr val="937AB2"/>
            </a:solidFill>
          </p:spPr>
          <p:txBody>
            <a:bodyPr wrap="square" lIns="0" tIns="0" rIns="0" bIns="0" rtlCol="0"/>
            <a:lstStyle/>
            <a:p>
              <a:endParaRPr sz="1368" dirty="0"/>
            </a:p>
          </p:txBody>
        </p:sp>
        <p:sp>
          <p:nvSpPr>
            <p:cNvPr id="22" name="object 39"/>
            <p:cNvSpPr/>
            <p:nvPr/>
          </p:nvSpPr>
          <p:spPr>
            <a:xfrm>
              <a:off x="4124966" y="3806170"/>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23" name="object 40"/>
            <p:cNvSpPr/>
            <p:nvPr/>
          </p:nvSpPr>
          <p:spPr>
            <a:xfrm>
              <a:off x="3934849" y="3567150"/>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24" name="object 41"/>
            <p:cNvSpPr/>
            <p:nvPr/>
          </p:nvSpPr>
          <p:spPr>
            <a:xfrm>
              <a:off x="3934849" y="3567150"/>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25" name="object 42"/>
            <p:cNvSpPr/>
            <p:nvPr/>
          </p:nvSpPr>
          <p:spPr>
            <a:xfrm>
              <a:off x="3072879" y="4485061"/>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26" name="object 43"/>
            <p:cNvSpPr/>
            <p:nvPr/>
          </p:nvSpPr>
          <p:spPr>
            <a:xfrm>
              <a:off x="3072879" y="4485061"/>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27" name="object 44"/>
            <p:cNvSpPr/>
            <p:nvPr/>
          </p:nvSpPr>
          <p:spPr>
            <a:xfrm>
              <a:off x="3860047" y="4414557"/>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28" name="object 45"/>
            <p:cNvSpPr/>
            <p:nvPr/>
          </p:nvSpPr>
          <p:spPr>
            <a:xfrm>
              <a:off x="3860047" y="4414557"/>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29" name="object 46"/>
            <p:cNvSpPr/>
            <p:nvPr/>
          </p:nvSpPr>
          <p:spPr>
            <a:xfrm>
              <a:off x="4491238" y="3764042"/>
              <a:ext cx="163984" cy="141178"/>
            </a:xfrm>
            <a:custGeom>
              <a:avLst/>
              <a:gdLst/>
              <a:ahLst/>
              <a:cxnLst/>
              <a:rect l="l" t="t" r="r" b="b"/>
              <a:pathLst>
                <a:path w="191770" h="165100">
                  <a:moveTo>
                    <a:pt x="95642" y="0"/>
                  </a:moveTo>
                  <a:lnTo>
                    <a:pt x="0" y="164899"/>
                  </a:lnTo>
                  <a:lnTo>
                    <a:pt x="191282" y="164899"/>
                  </a:lnTo>
                  <a:lnTo>
                    <a:pt x="95642" y="0"/>
                  </a:lnTo>
                  <a:close/>
                </a:path>
              </a:pathLst>
            </a:custGeom>
            <a:solidFill>
              <a:srgbClr val="937AB2"/>
            </a:solidFill>
          </p:spPr>
          <p:txBody>
            <a:bodyPr wrap="square" lIns="0" tIns="0" rIns="0" bIns="0" rtlCol="0"/>
            <a:lstStyle/>
            <a:p>
              <a:endParaRPr sz="1368" dirty="0"/>
            </a:p>
          </p:txBody>
        </p:sp>
        <p:sp>
          <p:nvSpPr>
            <p:cNvPr id="30" name="object 47"/>
            <p:cNvSpPr/>
            <p:nvPr/>
          </p:nvSpPr>
          <p:spPr>
            <a:xfrm>
              <a:off x="4491238" y="3764042"/>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31" name="object 48"/>
            <p:cNvSpPr/>
            <p:nvPr/>
          </p:nvSpPr>
          <p:spPr>
            <a:xfrm>
              <a:off x="4206750" y="4171786"/>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32" name="object 49"/>
            <p:cNvSpPr/>
            <p:nvPr/>
          </p:nvSpPr>
          <p:spPr>
            <a:xfrm>
              <a:off x="4206749" y="4171786"/>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33" name="object 50"/>
            <p:cNvSpPr/>
            <p:nvPr/>
          </p:nvSpPr>
          <p:spPr>
            <a:xfrm>
              <a:off x="3438517" y="4180734"/>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34" name="object 51"/>
            <p:cNvSpPr/>
            <p:nvPr/>
          </p:nvSpPr>
          <p:spPr>
            <a:xfrm>
              <a:off x="3438517" y="4180734"/>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35" name="object 52"/>
            <p:cNvSpPr/>
            <p:nvPr/>
          </p:nvSpPr>
          <p:spPr>
            <a:xfrm>
              <a:off x="1154915" y="2332450"/>
              <a:ext cx="248789" cy="2797103"/>
            </a:xfrm>
            <a:prstGeom prst="rect">
              <a:avLst/>
            </a:prstGeom>
            <a:blipFill>
              <a:blip r:embed="rId2" cstate="print"/>
              <a:stretch>
                <a:fillRect/>
              </a:stretch>
            </a:blipFill>
          </p:spPr>
          <p:txBody>
            <a:bodyPr wrap="square" lIns="0" tIns="0" rIns="0" bIns="0" rtlCol="0"/>
            <a:lstStyle/>
            <a:p>
              <a:endParaRPr sz="1368" dirty="0"/>
            </a:p>
          </p:txBody>
        </p:sp>
        <p:sp>
          <p:nvSpPr>
            <p:cNvPr id="36" name="object 53"/>
            <p:cNvSpPr/>
            <p:nvPr/>
          </p:nvSpPr>
          <p:spPr>
            <a:xfrm>
              <a:off x="1279299" y="2463816"/>
              <a:ext cx="0" cy="2609081"/>
            </a:xfrm>
            <a:custGeom>
              <a:avLst/>
              <a:gdLst/>
              <a:ahLst/>
              <a:cxnLst/>
              <a:rect l="l" t="t" r="r" b="b"/>
              <a:pathLst>
                <a:path h="3051175">
                  <a:moveTo>
                    <a:pt x="0" y="3050576"/>
                  </a:moveTo>
                  <a:lnTo>
                    <a:pt x="0" y="0"/>
                  </a:lnTo>
                </a:path>
              </a:pathLst>
            </a:custGeom>
            <a:ln w="25399">
              <a:solidFill>
                <a:srgbClr val="000000"/>
              </a:solidFill>
            </a:ln>
          </p:spPr>
          <p:txBody>
            <a:bodyPr wrap="square" lIns="0" tIns="0" rIns="0" bIns="0" rtlCol="0"/>
            <a:lstStyle/>
            <a:p>
              <a:endParaRPr sz="1368" dirty="0"/>
            </a:p>
          </p:txBody>
        </p:sp>
        <p:sp>
          <p:nvSpPr>
            <p:cNvPr id="37" name="object 54"/>
            <p:cNvSpPr/>
            <p:nvPr/>
          </p:nvSpPr>
          <p:spPr>
            <a:xfrm>
              <a:off x="1228886" y="2442263"/>
              <a:ext cx="100997" cy="99368"/>
            </a:xfrm>
            <a:custGeom>
              <a:avLst/>
              <a:gdLst/>
              <a:ahLst/>
              <a:cxnLst/>
              <a:rect l="l" t="t" r="r" b="b"/>
              <a:pathLst>
                <a:path w="118110" h="116205">
                  <a:moveTo>
                    <a:pt x="58954" y="0"/>
                  </a:moveTo>
                  <a:lnTo>
                    <a:pt x="0" y="101064"/>
                  </a:lnTo>
                  <a:lnTo>
                    <a:pt x="2045" y="108841"/>
                  </a:lnTo>
                  <a:lnTo>
                    <a:pt x="14163" y="115909"/>
                  </a:lnTo>
                  <a:lnTo>
                    <a:pt x="21940" y="113863"/>
                  </a:lnTo>
                  <a:lnTo>
                    <a:pt x="58954" y="50410"/>
                  </a:lnTo>
                  <a:lnTo>
                    <a:pt x="88360" y="50410"/>
                  </a:lnTo>
                  <a:lnTo>
                    <a:pt x="58954" y="0"/>
                  </a:lnTo>
                  <a:close/>
                </a:path>
                <a:path w="118110" h="116205">
                  <a:moveTo>
                    <a:pt x="88360" y="50410"/>
                  </a:moveTo>
                  <a:lnTo>
                    <a:pt x="58954" y="50410"/>
                  </a:lnTo>
                  <a:lnTo>
                    <a:pt x="95967" y="113863"/>
                  </a:lnTo>
                  <a:lnTo>
                    <a:pt x="103745" y="115909"/>
                  </a:lnTo>
                  <a:lnTo>
                    <a:pt x="115862" y="108841"/>
                  </a:lnTo>
                  <a:lnTo>
                    <a:pt x="117908" y="101064"/>
                  </a:lnTo>
                  <a:lnTo>
                    <a:pt x="88360" y="50410"/>
                  </a:lnTo>
                  <a:close/>
                </a:path>
              </a:pathLst>
            </a:custGeom>
            <a:solidFill>
              <a:srgbClr val="000000"/>
            </a:solidFill>
          </p:spPr>
          <p:txBody>
            <a:bodyPr wrap="square" lIns="0" tIns="0" rIns="0" bIns="0" rtlCol="0"/>
            <a:lstStyle/>
            <a:p>
              <a:endParaRPr sz="1368" dirty="0"/>
            </a:p>
          </p:txBody>
        </p:sp>
        <p:sp>
          <p:nvSpPr>
            <p:cNvPr id="38" name="object 55"/>
            <p:cNvSpPr/>
            <p:nvPr/>
          </p:nvSpPr>
          <p:spPr>
            <a:xfrm>
              <a:off x="1233106" y="4962510"/>
              <a:ext cx="3813586" cy="252343"/>
            </a:xfrm>
            <a:prstGeom prst="rect">
              <a:avLst/>
            </a:prstGeom>
            <a:blipFill>
              <a:blip r:embed="rId3" cstate="print"/>
              <a:stretch>
                <a:fillRect/>
              </a:stretch>
            </a:blipFill>
          </p:spPr>
          <p:txBody>
            <a:bodyPr wrap="square" lIns="0" tIns="0" rIns="0" bIns="0" rtlCol="0"/>
            <a:lstStyle/>
            <a:p>
              <a:endParaRPr sz="1368" dirty="0"/>
            </a:p>
          </p:txBody>
        </p:sp>
        <p:sp>
          <p:nvSpPr>
            <p:cNvPr id="39" name="object 56"/>
            <p:cNvSpPr/>
            <p:nvPr/>
          </p:nvSpPr>
          <p:spPr>
            <a:xfrm>
              <a:off x="1271332" y="5072386"/>
              <a:ext cx="3627735" cy="0"/>
            </a:xfrm>
            <a:custGeom>
              <a:avLst/>
              <a:gdLst/>
              <a:ahLst/>
              <a:cxnLst/>
              <a:rect l="l" t="t" r="r" b="b"/>
              <a:pathLst>
                <a:path w="4242435">
                  <a:moveTo>
                    <a:pt x="0" y="0"/>
                  </a:moveTo>
                  <a:lnTo>
                    <a:pt x="4241994" y="0"/>
                  </a:lnTo>
                </a:path>
              </a:pathLst>
            </a:custGeom>
            <a:ln w="25399">
              <a:solidFill>
                <a:srgbClr val="000000"/>
              </a:solidFill>
            </a:ln>
          </p:spPr>
          <p:txBody>
            <a:bodyPr wrap="square" lIns="0" tIns="0" rIns="0" bIns="0" rtlCol="0"/>
            <a:lstStyle/>
            <a:p>
              <a:endParaRPr sz="1368" dirty="0"/>
            </a:p>
          </p:txBody>
        </p:sp>
        <p:sp>
          <p:nvSpPr>
            <p:cNvPr id="40" name="object 57"/>
            <p:cNvSpPr/>
            <p:nvPr/>
          </p:nvSpPr>
          <p:spPr>
            <a:xfrm>
              <a:off x="4821128" y="5021973"/>
              <a:ext cx="99368" cy="100997"/>
            </a:xfrm>
            <a:custGeom>
              <a:avLst/>
              <a:gdLst/>
              <a:ahLst/>
              <a:cxnLst/>
              <a:rect l="l" t="t" r="r" b="b"/>
              <a:pathLst>
                <a:path w="116204" h="118110">
                  <a:moveTo>
                    <a:pt x="14845" y="0"/>
                  </a:moveTo>
                  <a:lnTo>
                    <a:pt x="7068" y="2047"/>
                  </a:lnTo>
                  <a:lnTo>
                    <a:pt x="0" y="14164"/>
                  </a:lnTo>
                  <a:lnTo>
                    <a:pt x="2045" y="21940"/>
                  </a:lnTo>
                  <a:lnTo>
                    <a:pt x="65498" y="58954"/>
                  </a:lnTo>
                  <a:lnTo>
                    <a:pt x="2045" y="95968"/>
                  </a:lnTo>
                  <a:lnTo>
                    <a:pt x="0" y="103745"/>
                  </a:lnTo>
                  <a:lnTo>
                    <a:pt x="7068" y="115862"/>
                  </a:lnTo>
                  <a:lnTo>
                    <a:pt x="14845" y="117909"/>
                  </a:lnTo>
                  <a:lnTo>
                    <a:pt x="115909" y="58954"/>
                  </a:lnTo>
                  <a:lnTo>
                    <a:pt x="14845" y="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41" name="object 58"/>
                <p:cNvSpPr txBox="1"/>
                <p:nvPr/>
              </p:nvSpPr>
              <p:spPr>
                <a:xfrm>
                  <a:off x="4722136" y="5143046"/>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sz="1710" dirty="0">
                    <a:latin typeface="Times New Roman"/>
                    <a:cs typeface="Times New Roman"/>
                  </a:endParaRPr>
                </a:p>
              </p:txBody>
            </p:sp>
          </mc:Choice>
          <mc:Fallback xmlns="">
            <p:sp>
              <p:nvSpPr>
                <p:cNvPr id="41" name="object 58"/>
                <p:cNvSpPr txBox="1">
                  <a:spLocks noRot="1" noChangeAspect="1" noMove="1" noResize="1" noEditPoints="1" noAdjustHandles="1" noChangeArrowheads="1" noChangeShapeType="1" noTextEdit="1"/>
                </p:cNvSpPr>
                <p:nvPr/>
              </p:nvSpPr>
              <p:spPr>
                <a:xfrm>
                  <a:off x="4722136" y="5143046"/>
                  <a:ext cx="238917" cy="276999"/>
                </a:xfrm>
                <a:prstGeom prst="rect">
                  <a:avLst/>
                </a:prstGeom>
                <a:blipFill>
                  <a:blip r:embed="rId4"/>
                  <a:stretch>
                    <a:fillRect l="-20513" r="-30769"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2" name="object 59"/>
                <p:cNvSpPr txBox="1"/>
                <p:nvPr/>
              </p:nvSpPr>
              <p:spPr>
                <a:xfrm>
                  <a:off x="942685" y="2513090"/>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𝟐</m:t>
                            </m:r>
                          </m:sub>
                        </m:sSub>
                      </m:oMath>
                    </m:oMathPara>
                  </a14:m>
                  <a:endParaRPr sz="1710" dirty="0">
                    <a:latin typeface="Times New Roman"/>
                    <a:cs typeface="Times New Roman"/>
                  </a:endParaRPr>
                </a:p>
              </p:txBody>
            </p:sp>
          </mc:Choice>
          <mc:Fallback xmlns="">
            <p:sp>
              <p:nvSpPr>
                <p:cNvPr id="42" name="object 59"/>
                <p:cNvSpPr txBox="1">
                  <a:spLocks noRot="1" noChangeAspect="1" noMove="1" noResize="1" noEditPoints="1" noAdjustHandles="1" noChangeArrowheads="1" noChangeShapeType="1" noTextEdit="1"/>
                </p:cNvSpPr>
                <p:nvPr/>
              </p:nvSpPr>
              <p:spPr>
                <a:xfrm>
                  <a:off x="942685" y="2513090"/>
                  <a:ext cx="238917" cy="276999"/>
                </a:xfrm>
                <a:prstGeom prst="rect">
                  <a:avLst/>
                </a:prstGeom>
                <a:blipFill>
                  <a:blip r:embed="rId5"/>
                  <a:stretch>
                    <a:fillRect l="-20513" r="-30769" b="-17391"/>
                  </a:stretch>
                </a:blipFill>
              </p:spPr>
              <p:txBody>
                <a:bodyPr/>
                <a:lstStyle/>
                <a:p>
                  <a:r>
                    <a:rPr lang="ko-KR" altLang="en-US">
                      <a:noFill/>
                    </a:rPr>
                    <a:t> </a:t>
                  </a:r>
                </a:p>
              </p:txBody>
            </p:sp>
          </mc:Fallback>
        </mc:AlternateContent>
        <p:sp>
          <p:nvSpPr>
            <p:cNvPr id="43" name="object 60"/>
            <p:cNvSpPr/>
            <p:nvPr/>
          </p:nvSpPr>
          <p:spPr>
            <a:xfrm>
              <a:off x="2139410" y="2527927"/>
              <a:ext cx="2036519" cy="2850416"/>
            </a:xfrm>
            <a:prstGeom prst="rect">
              <a:avLst/>
            </a:prstGeom>
            <a:blipFill>
              <a:blip r:embed="rId6" cstate="print"/>
              <a:stretch>
                <a:fillRect/>
              </a:stretch>
            </a:blipFill>
          </p:spPr>
          <p:txBody>
            <a:bodyPr wrap="square" lIns="0" tIns="0" rIns="0" bIns="0" rtlCol="0"/>
            <a:lstStyle/>
            <a:p>
              <a:endParaRPr sz="1368" dirty="0"/>
            </a:p>
          </p:txBody>
        </p:sp>
        <p:sp>
          <p:nvSpPr>
            <p:cNvPr id="44" name="object 61"/>
            <p:cNvSpPr/>
            <p:nvPr/>
          </p:nvSpPr>
          <p:spPr>
            <a:xfrm>
              <a:off x="2191692" y="2558998"/>
              <a:ext cx="1933598" cy="2754060"/>
            </a:xfrm>
            <a:custGeom>
              <a:avLst/>
              <a:gdLst/>
              <a:ahLst/>
              <a:cxnLst/>
              <a:rect l="l" t="t" r="r" b="b"/>
              <a:pathLst>
                <a:path w="2261235" h="3220720">
                  <a:moveTo>
                    <a:pt x="0" y="3220403"/>
                  </a:moveTo>
                  <a:lnTo>
                    <a:pt x="2260856" y="0"/>
                  </a:lnTo>
                </a:path>
              </a:pathLst>
            </a:custGeom>
            <a:ln w="38099">
              <a:solidFill>
                <a:srgbClr val="FF7C00"/>
              </a:solidFill>
            </a:ln>
          </p:spPr>
          <p:txBody>
            <a:bodyPr wrap="square" lIns="0" tIns="0" rIns="0" bIns="0" rtlCol="0"/>
            <a:lstStyle/>
            <a:p>
              <a:endParaRPr sz="1368" dirty="0"/>
            </a:p>
          </p:txBody>
        </p:sp>
      </p:grpSp>
      <mc:AlternateContent xmlns:mc="http://schemas.openxmlformats.org/markup-compatibility/2006" xmlns:a14="http://schemas.microsoft.com/office/drawing/2010/main">
        <mc:Choice Requires="a14">
          <p:sp>
            <p:nvSpPr>
              <p:cNvPr id="45" name="object 62"/>
              <p:cNvSpPr txBox="1"/>
              <p:nvPr/>
            </p:nvSpPr>
            <p:spPr>
              <a:xfrm>
                <a:off x="2987826" y="2060850"/>
                <a:ext cx="2309255"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𝒂</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𝒃</m:t>
                      </m:r>
                    </m:oMath>
                  </m:oMathPara>
                </a14:m>
                <a:endParaRPr sz="1710" dirty="0">
                  <a:latin typeface="Times New Roman"/>
                  <a:cs typeface="Times New Roman"/>
                </a:endParaRPr>
              </a:p>
            </p:txBody>
          </p:sp>
        </mc:Choice>
        <mc:Fallback xmlns="">
          <p:sp>
            <p:nvSpPr>
              <p:cNvPr id="45" name="object 62"/>
              <p:cNvSpPr txBox="1">
                <a:spLocks noRot="1" noChangeAspect="1" noMove="1" noResize="1" noEditPoints="1" noAdjustHandles="1" noChangeArrowheads="1" noChangeShapeType="1" noTextEdit="1"/>
              </p:cNvSpPr>
              <p:nvPr/>
            </p:nvSpPr>
            <p:spPr>
              <a:xfrm>
                <a:off x="2987826" y="2060850"/>
                <a:ext cx="2309255" cy="276999"/>
              </a:xfrm>
              <a:prstGeom prst="rect">
                <a:avLst/>
              </a:prstGeom>
              <a:blipFill>
                <a:blip r:embed="rId7"/>
                <a:stretch>
                  <a:fillRect b="-17391"/>
                </a:stretch>
              </a:blipFill>
            </p:spPr>
            <p:txBody>
              <a:bodyPr/>
              <a:lstStyle/>
              <a:p>
                <a:r>
                  <a:rPr lang="ko-KR" altLang="en-US">
                    <a:noFill/>
                  </a:rPr>
                  <a:t> </a:t>
                </a:r>
              </a:p>
            </p:txBody>
          </p:sp>
        </mc:Fallback>
      </mc:AlternateContent>
      <p:grpSp>
        <p:nvGrpSpPr>
          <p:cNvPr id="54" name="그룹 53"/>
          <p:cNvGrpSpPr/>
          <p:nvPr/>
        </p:nvGrpSpPr>
        <p:grpSpPr>
          <a:xfrm>
            <a:off x="5919088" y="3512792"/>
            <a:ext cx="1936699" cy="750422"/>
            <a:chOff x="5919086" y="3512792"/>
            <a:chExt cx="1936699" cy="750422"/>
          </a:xfrm>
        </p:grpSpPr>
        <p:sp>
          <p:nvSpPr>
            <p:cNvPr id="46" name="object 67"/>
            <p:cNvSpPr/>
            <p:nvPr/>
          </p:nvSpPr>
          <p:spPr>
            <a:xfrm>
              <a:off x="6521950" y="3512793"/>
              <a:ext cx="1139199" cy="530504"/>
            </a:xfrm>
            <a:custGeom>
              <a:avLst/>
              <a:gdLst/>
              <a:ahLst/>
              <a:cxnLst/>
              <a:rect l="l" t="t" r="r" b="b"/>
              <a:pathLst>
                <a:path w="1332229" h="620394">
                  <a:moveTo>
                    <a:pt x="0" y="0"/>
                  </a:moveTo>
                  <a:lnTo>
                    <a:pt x="1332170" y="0"/>
                  </a:lnTo>
                  <a:lnTo>
                    <a:pt x="1332170" y="620214"/>
                  </a:lnTo>
                  <a:lnTo>
                    <a:pt x="0" y="620214"/>
                  </a:lnTo>
                  <a:lnTo>
                    <a:pt x="0" y="0"/>
                  </a:lnTo>
                  <a:close/>
                </a:path>
              </a:pathLst>
            </a:custGeom>
            <a:noFill/>
          </p:spPr>
          <p:txBody>
            <a:bodyPr wrap="square" lIns="0" tIns="0" rIns="0" bIns="0" rtlCol="0"/>
            <a:lstStyle/>
            <a:p>
              <a:endParaRPr sz="1368" dirty="0"/>
            </a:p>
          </p:txBody>
        </p:sp>
        <p:sp>
          <p:nvSpPr>
            <p:cNvPr id="47" name="object 68"/>
            <p:cNvSpPr/>
            <p:nvPr/>
          </p:nvSpPr>
          <p:spPr>
            <a:xfrm>
              <a:off x="5919086" y="3512792"/>
              <a:ext cx="1936699" cy="574722"/>
            </a:xfrm>
            <a:custGeom>
              <a:avLst/>
              <a:gdLst/>
              <a:ahLst/>
              <a:cxnLst/>
              <a:rect l="l" t="t" r="r" b="b"/>
              <a:pathLst>
                <a:path w="1332229" h="620394">
                  <a:moveTo>
                    <a:pt x="0" y="0"/>
                  </a:moveTo>
                  <a:lnTo>
                    <a:pt x="1332170" y="0"/>
                  </a:lnTo>
                  <a:lnTo>
                    <a:pt x="1332170" y="620213"/>
                  </a:lnTo>
                  <a:lnTo>
                    <a:pt x="0" y="620213"/>
                  </a:lnTo>
                  <a:lnTo>
                    <a:pt x="0" y="0"/>
                  </a:lnTo>
                  <a:close/>
                </a:path>
              </a:pathLst>
            </a:custGeom>
            <a:ln w="25399">
              <a:solidFill>
                <a:srgbClr val="428FA2"/>
              </a:solidFill>
            </a:ln>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48" name="object 69"/>
                <p:cNvSpPr txBox="1"/>
                <p:nvPr/>
              </p:nvSpPr>
              <p:spPr>
                <a:xfrm>
                  <a:off x="5979296" y="3570717"/>
                  <a:ext cx="1614648" cy="692497"/>
                </a:xfrm>
                <a:prstGeom prst="rect">
                  <a:avLst/>
                </a:prstGeom>
              </p:spPr>
              <p:txBody>
                <a:bodyPr vert="horz" wrap="square" lIns="0" tIns="0" rIns="0" bIns="0" rtlCol="0">
                  <a:spAutoFit/>
                </a:bodyPr>
                <a:lstStyle/>
                <a:p>
                  <a:pPr marL="10860">
                    <a:lnSpc>
                      <a:spcPts val="1821"/>
                    </a:lnSpc>
                  </a:pPr>
                  <a14:m>
                    <m:oMathPara xmlns:m="http://schemas.openxmlformats.org/officeDocument/2006/math">
                      <m:oMathParaPr>
                        <m:jc m:val="centerGroup"/>
                      </m:oMathParaPr>
                      <m:oMath xmlns:m="http://schemas.openxmlformats.org/officeDocument/2006/math">
                        <m:sSub>
                          <m:sSubPr>
                            <m:ctrlPr>
                              <a:rPr lang="ar-AE" altLang="ko-KR" sz="1400" i="1">
                                <a:latin typeface="Cambria Math" panose="02040503050406030204" pitchFamily="18" charset="0"/>
                                <a:cs typeface="Times New Roman"/>
                              </a:rPr>
                            </m:ctrlPr>
                          </m:sSubPr>
                          <m:e>
                            <m:r>
                              <a:rPr lang="ko-KR" altLang="ar-AE" sz="1400" i="1">
                                <a:latin typeface="Cambria Math" panose="02040503050406030204" pitchFamily="18" charset="0"/>
                                <a:cs typeface="Times New Roman"/>
                              </a:rPr>
                              <m:t>𝒙</m:t>
                            </m:r>
                          </m:e>
                          <m:sub>
                            <m:r>
                              <a:rPr lang="ko-KR" altLang="ar-AE" sz="1400" i="1">
                                <a:latin typeface="Cambria Math" panose="02040503050406030204" pitchFamily="18" charset="0"/>
                                <a:cs typeface="Times New Roman"/>
                              </a:rPr>
                              <m:t>𝟐</m:t>
                            </m:r>
                          </m:sub>
                        </m:sSub>
                        <m:r>
                          <a:rPr lang="en-US" altLang="ko-KR" sz="1400" i="1">
                            <a:latin typeface="Cambria Math" panose="02040503050406030204" pitchFamily="18" charset="0"/>
                            <a:cs typeface="Times New Roman"/>
                          </a:rPr>
                          <m:t>&gt;</m:t>
                        </m:r>
                        <m:r>
                          <a:rPr lang="ko-KR" altLang="ar-AE" sz="1400" i="1">
                            <a:latin typeface="Cambria Math" panose="02040503050406030204" pitchFamily="18" charset="0"/>
                            <a:cs typeface="Times New Roman"/>
                          </a:rPr>
                          <m:t>𝒂</m:t>
                        </m:r>
                        <m:sSub>
                          <m:sSubPr>
                            <m:ctrlPr>
                              <a:rPr lang="ar-AE" altLang="ko-KR" sz="1400" i="1">
                                <a:latin typeface="Cambria Math" panose="02040503050406030204" pitchFamily="18" charset="0"/>
                                <a:cs typeface="Times New Roman"/>
                              </a:rPr>
                            </m:ctrlPr>
                          </m:sSubPr>
                          <m:e>
                            <m:r>
                              <a:rPr lang="ko-KR" altLang="ar-AE" sz="1400" i="1">
                                <a:latin typeface="Cambria Math" panose="02040503050406030204" pitchFamily="18" charset="0"/>
                                <a:cs typeface="Times New Roman"/>
                              </a:rPr>
                              <m:t>𝒙</m:t>
                            </m:r>
                          </m:e>
                          <m:sub>
                            <m:r>
                              <a:rPr lang="ko-KR" altLang="ar-AE" sz="1400" i="1">
                                <a:latin typeface="Cambria Math" panose="02040503050406030204" pitchFamily="18" charset="0"/>
                                <a:cs typeface="Times New Roman"/>
                              </a:rPr>
                              <m:t>𝟏</m:t>
                            </m:r>
                          </m:sub>
                        </m:sSub>
                        <m:r>
                          <a:rPr lang="ar-AE" altLang="ko-KR" sz="1400" i="1">
                            <a:latin typeface="Cambria Math" panose="02040503050406030204" pitchFamily="18" charset="0"/>
                            <a:cs typeface="Times New Roman"/>
                          </a:rPr>
                          <m:t>+</m:t>
                        </m:r>
                        <m:r>
                          <a:rPr lang="en-US" altLang="ko-KR" sz="1400" b="1" i="1">
                            <a:latin typeface="Cambria Math" panose="02040503050406030204" pitchFamily="18" charset="0"/>
                            <a:cs typeface="Times New Roman"/>
                          </a:rPr>
                          <m:t>𝒃</m:t>
                        </m:r>
                      </m:oMath>
                      <m:oMath xmlns:m="http://schemas.openxmlformats.org/officeDocument/2006/math">
                        <m:sSub>
                          <m:sSubPr>
                            <m:ctrlPr>
                              <a:rPr lang="ar-AE" altLang="ko-KR" sz="1400" i="1">
                                <a:latin typeface="Cambria Math" panose="02040503050406030204" pitchFamily="18" charset="0"/>
                                <a:cs typeface="Times New Roman"/>
                              </a:rPr>
                            </m:ctrlPr>
                          </m:sSubPr>
                          <m:e>
                            <m:r>
                              <a:rPr lang="ko-KR" altLang="ar-AE" sz="1400" i="1">
                                <a:latin typeface="Cambria Math" panose="02040503050406030204" pitchFamily="18" charset="0"/>
                                <a:cs typeface="Times New Roman"/>
                              </a:rPr>
                              <m:t>𝒙</m:t>
                            </m:r>
                          </m:e>
                          <m:sub>
                            <m:r>
                              <a:rPr lang="ko-KR" altLang="ar-AE" sz="1400" i="1">
                                <a:latin typeface="Cambria Math" panose="02040503050406030204" pitchFamily="18" charset="0"/>
                                <a:cs typeface="Times New Roman"/>
                              </a:rPr>
                              <m:t>𝟐</m:t>
                            </m:r>
                          </m:sub>
                        </m:sSub>
                        <m:r>
                          <a:rPr lang="en-US" altLang="ko-KR" sz="1400" b="1" i="1">
                            <a:latin typeface="Cambria Math" panose="02040503050406030204" pitchFamily="18" charset="0"/>
                            <a:cs typeface="Times New Roman"/>
                          </a:rPr>
                          <m:t>&lt;</m:t>
                        </m:r>
                        <m:r>
                          <a:rPr lang="ko-KR" altLang="ar-AE" sz="1400" i="1">
                            <a:latin typeface="Cambria Math" panose="02040503050406030204" pitchFamily="18" charset="0"/>
                            <a:cs typeface="Times New Roman"/>
                          </a:rPr>
                          <m:t>𝒂</m:t>
                        </m:r>
                        <m:sSub>
                          <m:sSubPr>
                            <m:ctrlPr>
                              <a:rPr lang="ar-AE" altLang="ko-KR" sz="1400" i="1">
                                <a:latin typeface="Cambria Math" panose="02040503050406030204" pitchFamily="18" charset="0"/>
                                <a:cs typeface="Times New Roman"/>
                              </a:rPr>
                            </m:ctrlPr>
                          </m:sSubPr>
                          <m:e>
                            <m:r>
                              <a:rPr lang="ko-KR" altLang="ar-AE" sz="1400" i="1">
                                <a:latin typeface="Cambria Math" panose="02040503050406030204" pitchFamily="18" charset="0"/>
                                <a:cs typeface="Times New Roman"/>
                              </a:rPr>
                              <m:t>𝒙</m:t>
                            </m:r>
                          </m:e>
                          <m:sub>
                            <m:r>
                              <a:rPr lang="ko-KR" altLang="ar-AE" sz="1400" i="1">
                                <a:latin typeface="Cambria Math" panose="02040503050406030204" pitchFamily="18" charset="0"/>
                                <a:cs typeface="Times New Roman"/>
                              </a:rPr>
                              <m:t>𝟏</m:t>
                            </m:r>
                          </m:sub>
                        </m:sSub>
                        <m:r>
                          <a:rPr lang="ar-AE" altLang="ko-KR" sz="1400" i="1">
                            <a:latin typeface="Cambria Math" panose="02040503050406030204" pitchFamily="18" charset="0"/>
                            <a:cs typeface="Times New Roman"/>
                          </a:rPr>
                          <m:t>+</m:t>
                        </m:r>
                        <m:r>
                          <a:rPr lang="ko-KR" altLang="ar-AE" sz="1400" i="1">
                            <a:latin typeface="Cambria Math" panose="02040503050406030204" pitchFamily="18" charset="0"/>
                            <a:cs typeface="Times New Roman"/>
                          </a:rPr>
                          <m:t>𝒃</m:t>
                        </m:r>
                      </m:oMath>
                    </m:oMathPara>
                  </a14:m>
                  <a:endParaRPr lang="ar-AE" altLang="ko-KR" sz="1539" dirty="0">
                    <a:solidFill>
                      <a:schemeClr val="accent4"/>
                    </a:solidFill>
                    <a:latin typeface="Times New Roman"/>
                    <a:cs typeface="Times New Roman"/>
                  </a:endParaRPr>
                </a:p>
                <a:p>
                  <a:pPr marL="10860">
                    <a:lnSpc>
                      <a:spcPts val="1821"/>
                    </a:lnSpc>
                  </a:pPr>
                  <a:endParaRPr sz="1539" dirty="0">
                    <a:solidFill>
                      <a:schemeClr val="accent4"/>
                    </a:solidFill>
                    <a:latin typeface="Times New Roman"/>
                    <a:cs typeface="Times New Roman"/>
                  </a:endParaRPr>
                </a:p>
              </p:txBody>
            </p:sp>
          </mc:Choice>
          <mc:Fallback xmlns="">
            <p:sp>
              <p:nvSpPr>
                <p:cNvPr id="48" name="object 69"/>
                <p:cNvSpPr txBox="1">
                  <a:spLocks noRot="1" noChangeAspect="1" noMove="1" noResize="1" noEditPoints="1" noAdjustHandles="1" noChangeArrowheads="1" noChangeShapeType="1" noTextEdit="1"/>
                </p:cNvSpPr>
                <p:nvPr/>
              </p:nvSpPr>
              <p:spPr>
                <a:xfrm>
                  <a:off x="5979296" y="3570717"/>
                  <a:ext cx="1614648" cy="692497"/>
                </a:xfrm>
                <a:prstGeom prst="rect">
                  <a:avLst/>
                </a:prstGeom>
                <a:blipFill>
                  <a:blip r:embed="rId8"/>
                  <a:stretch>
                    <a:fillRect/>
                  </a:stretch>
                </a:blipFill>
              </p:spPr>
              <p:txBody>
                <a:bodyPr/>
                <a:lstStyle/>
                <a:p>
                  <a:r>
                    <a:rPr lang="ko-KR" altLang="en-US">
                      <a:noFill/>
                    </a:rPr>
                    <a:t> </a:t>
                  </a:r>
                </a:p>
              </p:txBody>
            </p:sp>
          </mc:Fallback>
        </mc:AlternateContent>
        <p:sp>
          <p:nvSpPr>
            <p:cNvPr id="49" name="object 71"/>
            <p:cNvSpPr/>
            <p:nvPr/>
          </p:nvSpPr>
          <p:spPr>
            <a:xfrm>
              <a:off x="7615113" y="3628137"/>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6" y="93044"/>
                  </a:lnTo>
                  <a:lnTo>
                    <a:pt x="147223" y="132456"/>
                  </a:lnTo>
                  <a:lnTo>
                    <a:pt x="115755" y="157766"/>
                  </a:lnTo>
                  <a:lnTo>
                    <a:pt x="89072" y="164594"/>
                  </a:lnTo>
                  <a:lnTo>
                    <a:pt x="73247" y="163491"/>
                  </a:lnTo>
                  <a:lnTo>
                    <a:pt x="33247" y="147528"/>
                  </a:lnTo>
                  <a:lnTo>
                    <a:pt x="7571" y="116684"/>
                  </a:lnTo>
                  <a:lnTo>
                    <a:pt x="0" y="82407"/>
                  </a:lnTo>
                  <a:close/>
                </a:path>
              </a:pathLst>
            </a:custGeom>
            <a:solidFill>
              <a:schemeClr val="tx2"/>
            </a:solidFill>
            <a:ln w="25399">
              <a:solidFill>
                <a:srgbClr val="47719C"/>
              </a:solidFill>
            </a:ln>
          </p:spPr>
          <p:txBody>
            <a:bodyPr wrap="square" lIns="0" tIns="0" rIns="0" bIns="0" rtlCol="0"/>
            <a:lstStyle/>
            <a:p>
              <a:endParaRPr sz="1368" dirty="0"/>
            </a:p>
          </p:txBody>
        </p:sp>
        <p:sp>
          <p:nvSpPr>
            <p:cNvPr id="50" name="object 72"/>
            <p:cNvSpPr/>
            <p:nvPr/>
          </p:nvSpPr>
          <p:spPr>
            <a:xfrm>
              <a:off x="7614570" y="3828452"/>
              <a:ext cx="163984" cy="141178"/>
            </a:xfrm>
            <a:custGeom>
              <a:avLst/>
              <a:gdLst/>
              <a:ahLst/>
              <a:cxnLst/>
              <a:rect l="l" t="t" r="r" b="b"/>
              <a:pathLst>
                <a:path w="191770" h="165100">
                  <a:moveTo>
                    <a:pt x="95642" y="0"/>
                  </a:moveTo>
                  <a:lnTo>
                    <a:pt x="0" y="164898"/>
                  </a:lnTo>
                  <a:lnTo>
                    <a:pt x="191283" y="164898"/>
                  </a:lnTo>
                  <a:lnTo>
                    <a:pt x="95642" y="0"/>
                  </a:lnTo>
                  <a:close/>
                </a:path>
              </a:pathLst>
            </a:custGeom>
            <a:solidFill>
              <a:srgbClr val="937AB2"/>
            </a:solidFill>
          </p:spPr>
          <p:txBody>
            <a:bodyPr wrap="square" lIns="0" tIns="0" rIns="0" bIns="0" rtlCol="0"/>
            <a:lstStyle/>
            <a:p>
              <a:endParaRPr sz="1368" dirty="0"/>
            </a:p>
          </p:txBody>
        </p:sp>
      </p:grpSp>
    </p:spTree>
    <p:extLst>
      <p:ext uri="{BB962C8B-B14F-4D97-AF65-F5344CB8AC3E}">
        <p14:creationId xmlns:p14="http://schemas.microsoft.com/office/powerpoint/2010/main" val="136155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a:t>
            </a:r>
            <a:endParaRPr lang="ko-KR" altLang="en-US" dirty="0"/>
          </a:p>
        </p:txBody>
      </p:sp>
      <p:sp>
        <p:nvSpPr>
          <p:cNvPr id="51" name="내용 개체 틀 1"/>
          <p:cNvSpPr>
            <a:spLocks noGrp="1"/>
          </p:cNvSpPr>
          <p:nvPr>
            <p:ph idx="1"/>
          </p:nvPr>
        </p:nvSpPr>
        <p:spPr>
          <a:xfrm>
            <a:off x="395536" y="1452468"/>
            <a:ext cx="9434264" cy="4351338"/>
          </a:xfrm>
        </p:spPr>
        <p:txBody>
          <a:bodyPr/>
          <a:lstStyle/>
          <a:p>
            <a:r>
              <a:rPr lang="ko-KR" altLang="en-US" dirty="0"/>
              <a:t>일반화해서 표현해 보자</a:t>
            </a:r>
            <a:r>
              <a:rPr lang="en-US" altLang="ko-KR" dirty="0"/>
              <a:t>.</a:t>
            </a:r>
            <a:endParaRPr lang="ko-KR" altLang="en-US" dirty="0"/>
          </a:p>
        </p:txBody>
      </p:sp>
      <p:sp>
        <p:nvSpPr>
          <p:cNvPr id="2" name="슬라이드 번호 개체 틀 1">
            <a:extLst>
              <a:ext uri="{FF2B5EF4-FFF2-40B4-BE49-F238E27FC236}">
                <a16:creationId xmlns="" xmlns:a16="http://schemas.microsoft.com/office/drawing/2014/main" id="{E5ABDB6E-DD0A-4EFD-8D05-80C8663B890A}"/>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5</a:t>
            </a:fld>
            <a:endParaRPr lang="en-US" altLang="ko-KR" dirty="0"/>
          </a:p>
        </p:txBody>
      </p:sp>
      <mc:AlternateContent xmlns:mc="http://schemas.openxmlformats.org/markup-compatibility/2006" xmlns:a14="http://schemas.microsoft.com/office/drawing/2010/main">
        <mc:Choice Requires="a14">
          <p:sp>
            <p:nvSpPr>
              <p:cNvPr id="45" name="object 62"/>
              <p:cNvSpPr txBox="1"/>
              <p:nvPr/>
            </p:nvSpPr>
            <p:spPr>
              <a:xfrm>
                <a:off x="2242653" y="2044548"/>
                <a:ext cx="3510249"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𝒇</m:t>
                          </m:r>
                          <m:d>
                            <m:dPr>
                              <m:ctrlPr>
                                <a:rPr lang="en-US" altLang="ko-KR" b="1" i="1">
                                  <a:latin typeface="Cambria Math" panose="02040503050406030204" pitchFamily="18" charset="0"/>
                                  <a:cs typeface="Times New Roman"/>
                                </a:rPr>
                              </m:ctrlPr>
                            </m:dPr>
                            <m:e>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e>
                          </m:d>
                          <m:r>
                            <a:rPr lang="en-US" altLang="ko-KR" b="1" i="1">
                              <a:latin typeface="Cambria Math" panose="02040503050406030204" pitchFamily="18" charset="0"/>
                              <a:cs typeface="Times New Roman"/>
                            </a:rPr>
                            <m:t>=</m:t>
                          </m:r>
                          <m:r>
                            <a:rPr lang="ko-KR" altLang="en-US" i="1">
                              <a:latin typeface="Cambria Math" panose="02040503050406030204" pitchFamily="18" charset="0"/>
                              <a:cs typeface="Times New Roman"/>
                            </a:rPr>
                            <m:t>𝒘</m:t>
                          </m:r>
                        </m:e>
                        <m:sub>
                          <m:r>
                            <a:rPr lang="en-US" altLang="ko-KR" i="1">
                              <a:latin typeface="Cambria Math" panose="02040503050406030204" pitchFamily="18" charset="0"/>
                              <a:cs typeface="Times New Roman"/>
                            </a:rPr>
                            <m:t>𝟏</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𝒘</m:t>
                          </m:r>
                        </m:e>
                        <m:sub>
                          <m:r>
                            <a:rPr lang="en-US" altLang="ko-KR" b="1" i="1">
                              <a:latin typeface="Cambria Math" panose="02040503050406030204" pitchFamily="18" charset="0"/>
                              <a:cs typeface="Times New Roman"/>
                            </a:rPr>
                            <m:t>𝟐</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𝒃</m:t>
                      </m:r>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𝟎</m:t>
                      </m:r>
                    </m:oMath>
                  </m:oMathPara>
                </a14:m>
                <a:endParaRPr sz="1710" dirty="0">
                  <a:latin typeface="Times New Roman"/>
                  <a:cs typeface="Times New Roman"/>
                </a:endParaRPr>
              </a:p>
            </p:txBody>
          </p:sp>
        </mc:Choice>
        <mc:Fallback xmlns="">
          <p:sp>
            <p:nvSpPr>
              <p:cNvPr id="45" name="object 62"/>
              <p:cNvSpPr txBox="1">
                <a:spLocks noRot="1" noChangeAspect="1" noMove="1" noResize="1" noEditPoints="1" noAdjustHandles="1" noChangeArrowheads="1" noChangeShapeType="1" noTextEdit="1"/>
              </p:cNvSpPr>
              <p:nvPr/>
            </p:nvSpPr>
            <p:spPr>
              <a:xfrm>
                <a:off x="2242653" y="2044548"/>
                <a:ext cx="3510249" cy="276999"/>
              </a:xfrm>
              <a:prstGeom prst="rect">
                <a:avLst/>
              </a:prstGeom>
              <a:blipFill>
                <a:blip r:embed="rId2"/>
                <a:stretch>
                  <a:fillRect l="-1215" r="-174" b="-34783"/>
                </a:stretch>
              </a:blipFill>
            </p:spPr>
            <p:txBody>
              <a:bodyPr/>
              <a:lstStyle/>
              <a:p>
                <a:r>
                  <a:rPr lang="ko-KR" altLang="en-US">
                    <a:noFill/>
                  </a:rPr>
                  <a:t> </a:t>
                </a:r>
              </a:p>
            </p:txBody>
          </p:sp>
        </mc:Fallback>
      </mc:AlternateContent>
      <p:grpSp>
        <p:nvGrpSpPr>
          <p:cNvPr id="52" name="그룹 51"/>
          <p:cNvGrpSpPr/>
          <p:nvPr/>
        </p:nvGrpSpPr>
        <p:grpSpPr>
          <a:xfrm>
            <a:off x="942687" y="2332452"/>
            <a:ext cx="4104007" cy="3087595"/>
            <a:chOff x="942685" y="2332450"/>
            <a:chExt cx="4104007" cy="3087595"/>
          </a:xfrm>
        </p:grpSpPr>
        <p:sp>
          <p:nvSpPr>
            <p:cNvPr id="53" name="object 22"/>
            <p:cNvSpPr/>
            <p:nvPr/>
          </p:nvSpPr>
          <p:spPr>
            <a:xfrm>
              <a:off x="2050685" y="2940604"/>
              <a:ext cx="141178" cy="141178"/>
            </a:xfrm>
            <a:custGeom>
              <a:avLst/>
              <a:gdLst/>
              <a:ahLst/>
              <a:cxnLst/>
              <a:rect l="l" t="t" r="r" b="b"/>
              <a:pathLst>
                <a:path w="165100" h="165100">
                  <a:moveTo>
                    <a:pt x="79762" y="0"/>
                  </a:moveTo>
                  <a:lnTo>
                    <a:pt x="39398" y="12076"/>
                  </a:lnTo>
                  <a:lnTo>
                    <a:pt x="10836" y="41519"/>
                  </a:lnTo>
                  <a:lnTo>
                    <a:pt x="0" y="82407"/>
                  </a:lnTo>
                  <a:lnTo>
                    <a:pt x="389" y="90463"/>
                  </a:lnTo>
                  <a:lnTo>
                    <a:pt x="14292" y="128294"/>
                  </a:lnTo>
                  <a:lnTo>
                    <a:pt x="45188" y="154764"/>
                  </a:lnTo>
                  <a:lnTo>
                    <a:pt x="89074" y="164594"/>
                  </a:lnTo>
                  <a:lnTo>
                    <a:pt x="102851" y="162296"/>
                  </a:lnTo>
                  <a:lnTo>
                    <a:pt x="138144" y="142681"/>
                  </a:lnTo>
                  <a:lnTo>
                    <a:pt x="160152" y="107471"/>
                  </a:lnTo>
                  <a:lnTo>
                    <a:pt x="164759" y="77547"/>
                  </a:lnTo>
                  <a:lnTo>
                    <a:pt x="162711" y="63489"/>
                  </a:lnTo>
                  <a:lnTo>
                    <a:pt x="143585" y="27387"/>
                  </a:lnTo>
                  <a:lnTo>
                    <a:pt x="108950" y="4783"/>
                  </a:lnTo>
                  <a:lnTo>
                    <a:pt x="79762" y="0"/>
                  </a:lnTo>
                  <a:close/>
                </a:path>
              </a:pathLst>
            </a:custGeom>
            <a:solidFill>
              <a:srgbClr val="6095C9"/>
            </a:solidFill>
          </p:spPr>
          <p:txBody>
            <a:bodyPr wrap="square" lIns="0" tIns="0" rIns="0" bIns="0" rtlCol="0"/>
            <a:lstStyle/>
            <a:p>
              <a:endParaRPr sz="1368" dirty="0"/>
            </a:p>
          </p:txBody>
        </p:sp>
        <p:sp>
          <p:nvSpPr>
            <p:cNvPr id="54" name="object 23"/>
            <p:cNvSpPr/>
            <p:nvPr/>
          </p:nvSpPr>
          <p:spPr>
            <a:xfrm>
              <a:off x="2050685" y="2940604"/>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55" name="object 24"/>
            <p:cNvSpPr/>
            <p:nvPr/>
          </p:nvSpPr>
          <p:spPr>
            <a:xfrm>
              <a:off x="1909679" y="3355678"/>
              <a:ext cx="141178" cy="141178"/>
            </a:xfrm>
            <a:custGeom>
              <a:avLst/>
              <a:gdLst/>
              <a:ahLst/>
              <a:cxnLst/>
              <a:rect l="l" t="t" r="r" b="b"/>
              <a:pathLst>
                <a:path w="165100" h="165100">
                  <a:moveTo>
                    <a:pt x="79763" y="0"/>
                  </a:moveTo>
                  <a:lnTo>
                    <a:pt x="39398" y="12075"/>
                  </a:lnTo>
                  <a:lnTo>
                    <a:pt x="10836" y="41518"/>
                  </a:lnTo>
                  <a:lnTo>
                    <a:pt x="0" y="82406"/>
                  </a:lnTo>
                  <a:lnTo>
                    <a:pt x="389" y="90461"/>
                  </a:lnTo>
                  <a:lnTo>
                    <a:pt x="14291" y="128294"/>
                  </a:lnTo>
                  <a:lnTo>
                    <a:pt x="45186" y="154764"/>
                  </a:lnTo>
                  <a:lnTo>
                    <a:pt x="89071" y="164595"/>
                  </a:lnTo>
                  <a:lnTo>
                    <a:pt x="102849" y="162296"/>
                  </a:lnTo>
                  <a:lnTo>
                    <a:pt x="138142" y="142682"/>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56" name="object 25"/>
            <p:cNvSpPr/>
            <p:nvPr/>
          </p:nvSpPr>
          <p:spPr>
            <a:xfrm>
              <a:off x="1909679" y="3355678"/>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57" name="object 26"/>
            <p:cNvSpPr/>
            <p:nvPr/>
          </p:nvSpPr>
          <p:spPr>
            <a:xfrm>
              <a:off x="2283260" y="3065012"/>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58" name="object 27"/>
            <p:cNvSpPr/>
            <p:nvPr/>
          </p:nvSpPr>
          <p:spPr>
            <a:xfrm>
              <a:off x="2283260" y="3065012"/>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59" name="object 28"/>
            <p:cNvSpPr/>
            <p:nvPr/>
          </p:nvSpPr>
          <p:spPr>
            <a:xfrm>
              <a:off x="2142255" y="3496684"/>
              <a:ext cx="141178" cy="141178"/>
            </a:xfrm>
            <a:custGeom>
              <a:avLst/>
              <a:gdLst/>
              <a:ahLst/>
              <a:cxnLst/>
              <a:rect l="l" t="t" r="r" b="b"/>
              <a:pathLst>
                <a:path w="165100" h="165100">
                  <a:moveTo>
                    <a:pt x="79763" y="0"/>
                  </a:moveTo>
                  <a:lnTo>
                    <a:pt x="39398" y="12075"/>
                  </a:lnTo>
                  <a:lnTo>
                    <a:pt x="10836" y="41518"/>
                  </a:lnTo>
                  <a:lnTo>
                    <a:pt x="0" y="82406"/>
                  </a:lnTo>
                  <a:lnTo>
                    <a:pt x="389" y="90459"/>
                  </a:lnTo>
                  <a:lnTo>
                    <a:pt x="14290" y="128292"/>
                  </a:lnTo>
                  <a:lnTo>
                    <a:pt x="45185" y="154762"/>
                  </a:lnTo>
                  <a:lnTo>
                    <a:pt x="89070" y="164593"/>
                  </a:lnTo>
                  <a:lnTo>
                    <a:pt x="102848" y="162295"/>
                  </a:lnTo>
                  <a:lnTo>
                    <a:pt x="138142" y="142681"/>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60" name="object 29"/>
            <p:cNvSpPr/>
            <p:nvPr/>
          </p:nvSpPr>
          <p:spPr>
            <a:xfrm>
              <a:off x="2142254" y="3496685"/>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1" name="object 30"/>
            <p:cNvSpPr/>
            <p:nvPr/>
          </p:nvSpPr>
          <p:spPr>
            <a:xfrm>
              <a:off x="2897052" y="3214670"/>
              <a:ext cx="141178" cy="141178"/>
            </a:xfrm>
            <a:custGeom>
              <a:avLst/>
              <a:gdLst/>
              <a:ahLst/>
              <a:cxnLst/>
              <a:rect l="l" t="t" r="r" b="b"/>
              <a:pathLst>
                <a:path w="165100" h="165100">
                  <a:moveTo>
                    <a:pt x="79762" y="0"/>
                  </a:moveTo>
                  <a:lnTo>
                    <a:pt x="39398" y="12076"/>
                  </a:lnTo>
                  <a:lnTo>
                    <a:pt x="10836" y="41519"/>
                  </a:lnTo>
                  <a:lnTo>
                    <a:pt x="0" y="82407"/>
                  </a:lnTo>
                  <a:lnTo>
                    <a:pt x="389" y="90462"/>
                  </a:lnTo>
                  <a:lnTo>
                    <a:pt x="14291" y="128294"/>
                  </a:lnTo>
                  <a:lnTo>
                    <a:pt x="45187" y="154764"/>
                  </a:lnTo>
                  <a:lnTo>
                    <a:pt x="89074" y="164594"/>
                  </a:lnTo>
                  <a:lnTo>
                    <a:pt x="102851" y="162296"/>
                  </a:lnTo>
                  <a:lnTo>
                    <a:pt x="138144" y="142681"/>
                  </a:lnTo>
                  <a:lnTo>
                    <a:pt x="160152" y="107471"/>
                  </a:lnTo>
                  <a:lnTo>
                    <a:pt x="164759" y="77546"/>
                  </a:lnTo>
                  <a:lnTo>
                    <a:pt x="162711" y="63489"/>
                  </a:lnTo>
                  <a:lnTo>
                    <a:pt x="143585"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62" name="object 31"/>
            <p:cNvSpPr/>
            <p:nvPr/>
          </p:nvSpPr>
          <p:spPr>
            <a:xfrm>
              <a:off x="2897052" y="3214670"/>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5"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3" name="object 32"/>
            <p:cNvSpPr/>
            <p:nvPr/>
          </p:nvSpPr>
          <p:spPr>
            <a:xfrm>
              <a:off x="2640251" y="4019609"/>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64" name="object 33"/>
            <p:cNvSpPr/>
            <p:nvPr/>
          </p:nvSpPr>
          <p:spPr>
            <a:xfrm>
              <a:off x="2640251" y="4019609"/>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8" y="77548"/>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5" name="object 34"/>
            <p:cNvSpPr/>
            <p:nvPr/>
          </p:nvSpPr>
          <p:spPr>
            <a:xfrm>
              <a:off x="2142255" y="4227307"/>
              <a:ext cx="141178" cy="141178"/>
            </a:xfrm>
            <a:custGeom>
              <a:avLst/>
              <a:gdLst/>
              <a:ahLst/>
              <a:cxnLst/>
              <a:rect l="l" t="t" r="r" b="b"/>
              <a:pathLst>
                <a:path w="165100" h="165100">
                  <a:moveTo>
                    <a:pt x="79762" y="0"/>
                  </a:moveTo>
                  <a:lnTo>
                    <a:pt x="39398" y="12075"/>
                  </a:lnTo>
                  <a:lnTo>
                    <a:pt x="10836" y="41518"/>
                  </a:lnTo>
                  <a:lnTo>
                    <a:pt x="0" y="82407"/>
                  </a:lnTo>
                  <a:lnTo>
                    <a:pt x="389" y="90461"/>
                  </a:lnTo>
                  <a:lnTo>
                    <a:pt x="14291" y="128294"/>
                  </a:lnTo>
                  <a:lnTo>
                    <a:pt x="45186" y="154763"/>
                  </a:lnTo>
                  <a:lnTo>
                    <a:pt x="89072" y="164594"/>
                  </a:lnTo>
                  <a:lnTo>
                    <a:pt x="102849" y="162296"/>
                  </a:lnTo>
                  <a:lnTo>
                    <a:pt x="138142" y="142681"/>
                  </a:lnTo>
                  <a:lnTo>
                    <a:pt x="160150" y="107472"/>
                  </a:lnTo>
                  <a:lnTo>
                    <a:pt x="164758" y="77547"/>
                  </a:lnTo>
                  <a:lnTo>
                    <a:pt x="162710" y="63489"/>
                  </a:lnTo>
                  <a:lnTo>
                    <a:pt x="143584"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66" name="object 35"/>
            <p:cNvSpPr/>
            <p:nvPr/>
          </p:nvSpPr>
          <p:spPr>
            <a:xfrm>
              <a:off x="2142254" y="4227308"/>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7" name="object 36"/>
            <p:cNvSpPr/>
            <p:nvPr/>
          </p:nvSpPr>
          <p:spPr>
            <a:xfrm>
              <a:off x="3941831" y="3214634"/>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68" name="object 37"/>
            <p:cNvSpPr/>
            <p:nvPr/>
          </p:nvSpPr>
          <p:spPr>
            <a:xfrm>
              <a:off x="3941831" y="3214634"/>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69" name="object 38"/>
            <p:cNvSpPr/>
            <p:nvPr/>
          </p:nvSpPr>
          <p:spPr>
            <a:xfrm>
              <a:off x="4124966" y="3806170"/>
              <a:ext cx="163984" cy="141178"/>
            </a:xfrm>
            <a:custGeom>
              <a:avLst/>
              <a:gdLst/>
              <a:ahLst/>
              <a:cxnLst/>
              <a:rect l="l" t="t" r="r" b="b"/>
              <a:pathLst>
                <a:path w="191770" h="165100">
                  <a:moveTo>
                    <a:pt x="95642" y="0"/>
                  </a:moveTo>
                  <a:lnTo>
                    <a:pt x="0" y="164898"/>
                  </a:lnTo>
                  <a:lnTo>
                    <a:pt x="191283" y="164898"/>
                  </a:lnTo>
                  <a:lnTo>
                    <a:pt x="95642" y="0"/>
                  </a:lnTo>
                  <a:close/>
                </a:path>
              </a:pathLst>
            </a:custGeom>
            <a:solidFill>
              <a:srgbClr val="937AB2"/>
            </a:solidFill>
          </p:spPr>
          <p:txBody>
            <a:bodyPr wrap="square" lIns="0" tIns="0" rIns="0" bIns="0" rtlCol="0"/>
            <a:lstStyle/>
            <a:p>
              <a:endParaRPr sz="1368" dirty="0"/>
            </a:p>
          </p:txBody>
        </p:sp>
        <p:sp>
          <p:nvSpPr>
            <p:cNvPr id="70" name="object 39"/>
            <p:cNvSpPr/>
            <p:nvPr/>
          </p:nvSpPr>
          <p:spPr>
            <a:xfrm>
              <a:off x="4124966" y="3806170"/>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71" name="object 40"/>
            <p:cNvSpPr/>
            <p:nvPr/>
          </p:nvSpPr>
          <p:spPr>
            <a:xfrm>
              <a:off x="3934849" y="3567150"/>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72" name="object 41"/>
            <p:cNvSpPr/>
            <p:nvPr/>
          </p:nvSpPr>
          <p:spPr>
            <a:xfrm>
              <a:off x="3934849" y="3567150"/>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73" name="object 42"/>
            <p:cNvSpPr/>
            <p:nvPr/>
          </p:nvSpPr>
          <p:spPr>
            <a:xfrm>
              <a:off x="3072879" y="4485061"/>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74" name="object 43"/>
            <p:cNvSpPr/>
            <p:nvPr/>
          </p:nvSpPr>
          <p:spPr>
            <a:xfrm>
              <a:off x="3072879" y="4485061"/>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75" name="object 44"/>
            <p:cNvSpPr/>
            <p:nvPr/>
          </p:nvSpPr>
          <p:spPr>
            <a:xfrm>
              <a:off x="3860047" y="4414557"/>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76" name="object 45"/>
            <p:cNvSpPr/>
            <p:nvPr/>
          </p:nvSpPr>
          <p:spPr>
            <a:xfrm>
              <a:off x="3860047" y="4414557"/>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77" name="object 46"/>
            <p:cNvSpPr/>
            <p:nvPr/>
          </p:nvSpPr>
          <p:spPr>
            <a:xfrm>
              <a:off x="4491238" y="3764042"/>
              <a:ext cx="163984" cy="141178"/>
            </a:xfrm>
            <a:custGeom>
              <a:avLst/>
              <a:gdLst/>
              <a:ahLst/>
              <a:cxnLst/>
              <a:rect l="l" t="t" r="r" b="b"/>
              <a:pathLst>
                <a:path w="191770" h="165100">
                  <a:moveTo>
                    <a:pt x="95642" y="0"/>
                  </a:moveTo>
                  <a:lnTo>
                    <a:pt x="0" y="164899"/>
                  </a:lnTo>
                  <a:lnTo>
                    <a:pt x="191282" y="164899"/>
                  </a:lnTo>
                  <a:lnTo>
                    <a:pt x="95642" y="0"/>
                  </a:lnTo>
                  <a:close/>
                </a:path>
              </a:pathLst>
            </a:custGeom>
            <a:solidFill>
              <a:srgbClr val="937AB2"/>
            </a:solidFill>
          </p:spPr>
          <p:txBody>
            <a:bodyPr wrap="square" lIns="0" tIns="0" rIns="0" bIns="0" rtlCol="0"/>
            <a:lstStyle/>
            <a:p>
              <a:endParaRPr sz="1368" dirty="0"/>
            </a:p>
          </p:txBody>
        </p:sp>
        <p:sp>
          <p:nvSpPr>
            <p:cNvPr id="78" name="object 47"/>
            <p:cNvSpPr/>
            <p:nvPr/>
          </p:nvSpPr>
          <p:spPr>
            <a:xfrm>
              <a:off x="4491238" y="3764042"/>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79" name="object 48"/>
            <p:cNvSpPr/>
            <p:nvPr/>
          </p:nvSpPr>
          <p:spPr>
            <a:xfrm>
              <a:off x="4206750" y="4171786"/>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80" name="object 49"/>
            <p:cNvSpPr/>
            <p:nvPr/>
          </p:nvSpPr>
          <p:spPr>
            <a:xfrm>
              <a:off x="4206749" y="4171786"/>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81" name="object 50"/>
            <p:cNvSpPr/>
            <p:nvPr/>
          </p:nvSpPr>
          <p:spPr>
            <a:xfrm>
              <a:off x="3438517" y="4180734"/>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82" name="object 51"/>
            <p:cNvSpPr/>
            <p:nvPr/>
          </p:nvSpPr>
          <p:spPr>
            <a:xfrm>
              <a:off x="3438517" y="4180734"/>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83" name="object 52"/>
            <p:cNvSpPr/>
            <p:nvPr/>
          </p:nvSpPr>
          <p:spPr>
            <a:xfrm>
              <a:off x="1154915" y="2332450"/>
              <a:ext cx="248789" cy="2797103"/>
            </a:xfrm>
            <a:prstGeom prst="rect">
              <a:avLst/>
            </a:prstGeom>
            <a:blipFill>
              <a:blip r:embed="rId3" cstate="print"/>
              <a:stretch>
                <a:fillRect/>
              </a:stretch>
            </a:blipFill>
          </p:spPr>
          <p:txBody>
            <a:bodyPr wrap="square" lIns="0" tIns="0" rIns="0" bIns="0" rtlCol="0"/>
            <a:lstStyle/>
            <a:p>
              <a:endParaRPr sz="1368" dirty="0"/>
            </a:p>
          </p:txBody>
        </p:sp>
        <p:sp>
          <p:nvSpPr>
            <p:cNvPr id="84" name="object 53"/>
            <p:cNvSpPr/>
            <p:nvPr/>
          </p:nvSpPr>
          <p:spPr>
            <a:xfrm>
              <a:off x="1279299" y="2463816"/>
              <a:ext cx="0" cy="2609081"/>
            </a:xfrm>
            <a:custGeom>
              <a:avLst/>
              <a:gdLst/>
              <a:ahLst/>
              <a:cxnLst/>
              <a:rect l="l" t="t" r="r" b="b"/>
              <a:pathLst>
                <a:path h="3051175">
                  <a:moveTo>
                    <a:pt x="0" y="3050576"/>
                  </a:moveTo>
                  <a:lnTo>
                    <a:pt x="0" y="0"/>
                  </a:lnTo>
                </a:path>
              </a:pathLst>
            </a:custGeom>
            <a:ln w="25399">
              <a:solidFill>
                <a:srgbClr val="000000"/>
              </a:solidFill>
            </a:ln>
          </p:spPr>
          <p:txBody>
            <a:bodyPr wrap="square" lIns="0" tIns="0" rIns="0" bIns="0" rtlCol="0"/>
            <a:lstStyle/>
            <a:p>
              <a:endParaRPr sz="1368" dirty="0"/>
            </a:p>
          </p:txBody>
        </p:sp>
        <p:sp>
          <p:nvSpPr>
            <p:cNvPr id="85" name="object 54"/>
            <p:cNvSpPr/>
            <p:nvPr/>
          </p:nvSpPr>
          <p:spPr>
            <a:xfrm>
              <a:off x="1228886" y="2442263"/>
              <a:ext cx="100997" cy="99368"/>
            </a:xfrm>
            <a:custGeom>
              <a:avLst/>
              <a:gdLst/>
              <a:ahLst/>
              <a:cxnLst/>
              <a:rect l="l" t="t" r="r" b="b"/>
              <a:pathLst>
                <a:path w="118110" h="116205">
                  <a:moveTo>
                    <a:pt x="58954" y="0"/>
                  </a:moveTo>
                  <a:lnTo>
                    <a:pt x="0" y="101064"/>
                  </a:lnTo>
                  <a:lnTo>
                    <a:pt x="2045" y="108841"/>
                  </a:lnTo>
                  <a:lnTo>
                    <a:pt x="14163" y="115909"/>
                  </a:lnTo>
                  <a:lnTo>
                    <a:pt x="21940" y="113863"/>
                  </a:lnTo>
                  <a:lnTo>
                    <a:pt x="58954" y="50410"/>
                  </a:lnTo>
                  <a:lnTo>
                    <a:pt x="88360" y="50410"/>
                  </a:lnTo>
                  <a:lnTo>
                    <a:pt x="58954" y="0"/>
                  </a:lnTo>
                  <a:close/>
                </a:path>
                <a:path w="118110" h="116205">
                  <a:moveTo>
                    <a:pt x="88360" y="50410"/>
                  </a:moveTo>
                  <a:lnTo>
                    <a:pt x="58954" y="50410"/>
                  </a:lnTo>
                  <a:lnTo>
                    <a:pt x="95967" y="113863"/>
                  </a:lnTo>
                  <a:lnTo>
                    <a:pt x="103745" y="115909"/>
                  </a:lnTo>
                  <a:lnTo>
                    <a:pt x="115862" y="108841"/>
                  </a:lnTo>
                  <a:lnTo>
                    <a:pt x="117908" y="101064"/>
                  </a:lnTo>
                  <a:lnTo>
                    <a:pt x="88360" y="50410"/>
                  </a:lnTo>
                  <a:close/>
                </a:path>
              </a:pathLst>
            </a:custGeom>
            <a:solidFill>
              <a:srgbClr val="000000"/>
            </a:solidFill>
          </p:spPr>
          <p:txBody>
            <a:bodyPr wrap="square" lIns="0" tIns="0" rIns="0" bIns="0" rtlCol="0"/>
            <a:lstStyle/>
            <a:p>
              <a:endParaRPr sz="1368" dirty="0"/>
            </a:p>
          </p:txBody>
        </p:sp>
        <p:sp>
          <p:nvSpPr>
            <p:cNvPr id="86" name="object 55"/>
            <p:cNvSpPr/>
            <p:nvPr/>
          </p:nvSpPr>
          <p:spPr>
            <a:xfrm>
              <a:off x="1233106" y="4962510"/>
              <a:ext cx="3813586" cy="252343"/>
            </a:xfrm>
            <a:prstGeom prst="rect">
              <a:avLst/>
            </a:prstGeom>
            <a:blipFill>
              <a:blip r:embed="rId4" cstate="print"/>
              <a:stretch>
                <a:fillRect/>
              </a:stretch>
            </a:blipFill>
          </p:spPr>
          <p:txBody>
            <a:bodyPr wrap="square" lIns="0" tIns="0" rIns="0" bIns="0" rtlCol="0"/>
            <a:lstStyle/>
            <a:p>
              <a:endParaRPr sz="1368" dirty="0"/>
            </a:p>
          </p:txBody>
        </p:sp>
        <p:sp>
          <p:nvSpPr>
            <p:cNvPr id="87" name="object 56"/>
            <p:cNvSpPr/>
            <p:nvPr/>
          </p:nvSpPr>
          <p:spPr>
            <a:xfrm>
              <a:off x="1271332" y="5072386"/>
              <a:ext cx="3627735" cy="0"/>
            </a:xfrm>
            <a:custGeom>
              <a:avLst/>
              <a:gdLst/>
              <a:ahLst/>
              <a:cxnLst/>
              <a:rect l="l" t="t" r="r" b="b"/>
              <a:pathLst>
                <a:path w="4242435">
                  <a:moveTo>
                    <a:pt x="0" y="0"/>
                  </a:moveTo>
                  <a:lnTo>
                    <a:pt x="4241994" y="0"/>
                  </a:lnTo>
                </a:path>
              </a:pathLst>
            </a:custGeom>
            <a:ln w="25399">
              <a:solidFill>
                <a:srgbClr val="000000"/>
              </a:solidFill>
            </a:ln>
          </p:spPr>
          <p:txBody>
            <a:bodyPr wrap="square" lIns="0" tIns="0" rIns="0" bIns="0" rtlCol="0"/>
            <a:lstStyle/>
            <a:p>
              <a:endParaRPr sz="1368" dirty="0"/>
            </a:p>
          </p:txBody>
        </p:sp>
        <p:sp>
          <p:nvSpPr>
            <p:cNvPr id="88" name="object 57"/>
            <p:cNvSpPr/>
            <p:nvPr/>
          </p:nvSpPr>
          <p:spPr>
            <a:xfrm>
              <a:off x="4821128" y="5021973"/>
              <a:ext cx="99368" cy="100997"/>
            </a:xfrm>
            <a:custGeom>
              <a:avLst/>
              <a:gdLst/>
              <a:ahLst/>
              <a:cxnLst/>
              <a:rect l="l" t="t" r="r" b="b"/>
              <a:pathLst>
                <a:path w="116204" h="118110">
                  <a:moveTo>
                    <a:pt x="14845" y="0"/>
                  </a:moveTo>
                  <a:lnTo>
                    <a:pt x="7068" y="2047"/>
                  </a:lnTo>
                  <a:lnTo>
                    <a:pt x="0" y="14164"/>
                  </a:lnTo>
                  <a:lnTo>
                    <a:pt x="2045" y="21940"/>
                  </a:lnTo>
                  <a:lnTo>
                    <a:pt x="65498" y="58954"/>
                  </a:lnTo>
                  <a:lnTo>
                    <a:pt x="2045" y="95968"/>
                  </a:lnTo>
                  <a:lnTo>
                    <a:pt x="0" y="103745"/>
                  </a:lnTo>
                  <a:lnTo>
                    <a:pt x="7068" y="115862"/>
                  </a:lnTo>
                  <a:lnTo>
                    <a:pt x="14845" y="117909"/>
                  </a:lnTo>
                  <a:lnTo>
                    <a:pt x="115909" y="58954"/>
                  </a:lnTo>
                  <a:lnTo>
                    <a:pt x="14845" y="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89" name="object 58"/>
                <p:cNvSpPr txBox="1"/>
                <p:nvPr/>
              </p:nvSpPr>
              <p:spPr>
                <a:xfrm>
                  <a:off x="4722136" y="5143046"/>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sz="1710" dirty="0">
                    <a:latin typeface="Times New Roman"/>
                    <a:cs typeface="Times New Roman"/>
                  </a:endParaRPr>
                </a:p>
              </p:txBody>
            </p:sp>
          </mc:Choice>
          <mc:Fallback xmlns="">
            <p:sp>
              <p:nvSpPr>
                <p:cNvPr id="89" name="object 58"/>
                <p:cNvSpPr txBox="1">
                  <a:spLocks noRot="1" noChangeAspect="1" noMove="1" noResize="1" noEditPoints="1" noAdjustHandles="1" noChangeArrowheads="1" noChangeShapeType="1" noTextEdit="1"/>
                </p:cNvSpPr>
                <p:nvPr/>
              </p:nvSpPr>
              <p:spPr>
                <a:xfrm>
                  <a:off x="4722136" y="5143046"/>
                  <a:ext cx="238917" cy="276999"/>
                </a:xfrm>
                <a:prstGeom prst="rect">
                  <a:avLst/>
                </a:prstGeom>
                <a:blipFill>
                  <a:blip r:embed="rId5"/>
                  <a:stretch>
                    <a:fillRect l="-20513" r="-30769"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0" name="object 59"/>
                <p:cNvSpPr txBox="1"/>
                <p:nvPr/>
              </p:nvSpPr>
              <p:spPr>
                <a:xfrm>
                  <a:off x="942685" y="2513090"/>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𝟐</m:t>
                            </m:r>
                          </m:sub>
                        </m:sSub>
                      </m:oMath>
                    </m:oMathPara>
                  </a14:m>
                  <a:endParaRPr sz="1710" dirty="0">
                    <a:latin typeface="Times New Roman"/>
                    <a:cs typeface="Times New Roman"/>
                  </a:endParaRPr>
                </a:p>
              </p:txBody>
            </p:sp>
          </mc:Choice>
          <mc:Fallback xmlns="">
            <p:sp>
              <p:nvSpPr>
                <p:cNvPr id="90" name="object 59"/>
                <p:cNvSpPr txBox="1">
                  <a:spLocks noRot="1" noChangeAspect="1" noMove="1" noResize="1" noEditPoints="1" noAdjustHandles="1" noChangeArrowheads="1" noChangeShapeType="1" noTextEdit="1"/>
                </p:cNvSpPr>
                <p:nvPr/>
              </p:nvSpPr>
              <p:spPr>
                <a:xfrm>
                  <a:off x="942685" y="2513090"/>
                  <a:ext cx="238917" cy="276999"/>
                </a:xfrm>
                <a:prstGeom prst="rect">
                  <a:avLst/>
                </a:prstGeom>
                <a:blipFill>
                  <a:blip r:embed="rId6"/>
                  <a:stretch>
                    <a:fillRect l="-20513" r="-30769" b="-17391"/>
                  </a:stretch>
                </a:blipFill>
              </p:spPr>
              <p:txBody>
                <a:bodyPr/>
                <a:lstStyle/>
                <a:p>
                  <a:r>
                    <a:rPr lang="ko-KR" altLang="en-US">
                      <a:noFill/>
                    </a:rPr>
                    <a:t> </a:t>
                  </a:r>
                </a:p>
              </p:txBody>
            </p:sp>
          </mc:Fallback>
        </mc:AlternateContent>
        <p:sp>
          <p:nvSpPr>
            <p:cNvPr id="91" name="object 60"/>
            <p:cNvSpPr/>
            <p:nvPr/>
          </p:nvSpPr>
          <p:spPr>
            <a:xfrm>
              <a:off x="2139410" y="2527927"/>
              <a:ext cx="2036519" cy="2850416"/>
            </a:xfrm>
            <a:prstGeom prst="rect">
              <a:avLst/>
            </a:prstGeom>
            <a:blipFill>
              <a:blip r:embed="rId7" cstate="print"/>
              <a:stretch>
                <a:fillRect/>
              </a:stretch>
            </a:blipFill>
          </p:spPr>
          <p:txBody>
            <a:bodyPr wrap="square" lIns="0" tIns="0" rIns="0" bIns="0" rtlCol="0"/>
            <a:lstStyle/>
            <a:p>
              <a:endParaRPr sz="1368" dirty="0"/>
            </a:p>
          </p:txBody>
        </p:sp>
        <p:sp>
          <p:nvSpPr>
            <p:cNvPr id="92" name="object 61"/>
            <p:cNvSpPr/>
            <p:nvPr/>
          </p:nvSpPr>
          <p:spPr>
            <a:xfrm>
              <a:off x="2191692" y="2558998"/>
              <a:ext cx="1933598" cy="2754060"/>
            </a:xfrm>
            <a:custGeom>
              <a:avLst/>
              <a:gdLst/>
              <a:ahLst/>
              <a:cxnLst/>
              <a:rect l="l" t="t" r="r" b="b"/>
              <a:pathLst>
                <a:path w="2261235" h="3220720">
                  <a:moveTo>
                    <a:pt x="0" y="3220403"/>
                  </a:moveTo>
                  <a:lnTo>
                    <a:pt x="2260856" y="0"/>
                  </a:lnTo>
                </a:path>
              </a:pathLst>
            </a:custGeom>
            <a:ln w="38099">
              <a:solidFill>
                <a:srgbClr val="FF7C00"/>
              </a:solidFill>
            </a:ln>
          </p:spPr>
          <p:txBody>
            <a:bodyPr wrap="square" lIns="0" tIns="0" rIns="0" bIns="0" rtlCol="0"/>
            <a:lstStyle/>
            <a:p>
              <a:endParaRPr sz="1368" dirty="0"/>
            </a:p>
          </p:txBody>
        </p:sp>
      </p:grpSp>
      <p:grpSp>
        <p:nvGrpSpPr>
          <p:cNvPr id="99" name="그룹 98"/>
          <p:cNvGrpSpPr/>
          <p:nvPr/>
        </p:nvGrpSpPr>
        <p:grpSpPr>
          <a:xfrm>
            <a:off x="5919088" y="3512792"/>
            <a:ext cx="1936699" cy="750422"/>
            <a:chOff x="5919086" y="3512792"/>
            <a:chExt cx="1936699" cy="750422"/>
          </a:xfrm>
        </p:grpSpPr>
        <p:sp>
          <p:nvSpPr>
            <p:cNvPr id="100" name="object 67"/>
            <p:cNvSpPr/>
            <p:nvPr/>
          </p:nvSpPr>
          <p:spPr>
            <a:xfrm>
              <a:off x="6521950" y="3512793"/>
              <a:ext cx="1139199" cy="530504"/>
            </a:xfrm>
            <a:custGeom>
              <a:avLst/>
              <a:gdLst/>
              <a:ahLst/>
              <a:cxnLst/>
              <a:rect l="l" t="t" r="r" b="b"/>
              <a:pathLst>
                <a:path w="1332229" h="620394">
                  <a:moveTo>
                    <a:pt x="0" y="0"/>
                  </a:moveTo>
                  <a:lnTo>
                    <a:pt x="1332170" y="0"/>
                  </a:lnTo>
                  <a:lnTo>
                    <a:pt x="1332170" y="620214"/>
                  </a:lnTo>
                  <a:lnTo>
                    <a:pt x="0" y="620214"/>
                  </a:lnTo>
                  <a:lnTo>
                    <a:pt x="0" y="0"/>
                  </a:lnTo>
                  <a:close/>
                </a:path>
              </a:pathLst>
            </a:custGeom>
            <a:noFill/>
          </p:spPr>
          <p:txBody>
            <a:bodyPr wrap="square" lIns="0" tIns="0" rIns="0" bIns="0" rtlCol="0"/>
            <a:lstStyle/>
            <a:p>
              <a:endParaRPr sz="1368" dirty="0"/>
            </a:p>
          </p:txBody>
        </p:sp>
        <p:sp>
          <p:nvSpPr>
            <p:cNvPr id="101" name="object 68"/>
            <p:cNvSpPr/>
            <p:nvPr/>
          </p:nvSpPr>
          <p:spPr>
            <a:xfrm>
              <a:off x="5919086" y="3512792"/>
              <a:ext cx="1936699" cy="574722"/>
            </a:xfrm>
            <a:custGeom>
              <a:avLst/>
              <a:gdLst/>
              <a:ahLst/>
              <a:cxnLst/>
              <a:rect l="l" t="t" r="r" b="b"/>
              <a:pathLst>
                <a:path w="1332229" h="620394">
                  <a:moveTo>
                    <a:pt x="0" y="0"/>
                  </a:moveTo>
                  <a:lnTo>
                    <a:pt x="1332170" y="0"/>
                  </a:lnTo>
                  <a:lnTo>
                    <a:pt x="1332170" y="620213"/>
                  </a:lnTo>
                  <a:lnTo>
                    <a:pt x="0" y="620213"/>
                  </a:lnTo>
                  <a:lnTo>
                    <a:pt x="0" y="0"/>
                  </a:lnTo>
                  <a:close/>
                </a:path>
              </a:pathLst>
            </a:custGeom>
            <a:ln w="25399">
              <a:solidFill>
                <a:srgbClr val="428FA2"/>
              </a:solidFill>
            </a:ln>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102" name="object 69"/>
                <p:cNvSpPr txBox="1"/>
                <p:nvPr/>
              </p:nvSpPr>
              <p:spPr>
                <a:xfrm>
                  <a:off x="5979296" y="3570717"/>
                  <a:ext cx="1614648" cy="692497"/>
                </a:xfrm>
                <a:prstGeom prst="rect">
                  <a:avLst/>
                </a:prstGeom>
              </p:spPr>
              <p:txBody>
                <a:bodyPr vert="horz" wrap="square" lIns="0" tIns="0" rIns="0" bIns="0" rtlCol="0">
                  <a:spAutoFit/>
                </a:bodyPr>
                <a:lstStyle/>
                <a:p>
                  <a:pPr marL="10860">
                    <a:lnSpc>
                      <a:spcPts val="1821"/>
                    </a:lnSpc>
                  </a:pPr>
                  <a14:m>
                    <m:oMathPara xmlns:m="http://schemas.openxmlformats.org/officeDocument/2006/math">
                      <m:oMathParaPr>
                        <m:jc m:val="centerGroup"/>
                      </m:oMathParaPr>
                      <m:oMath xmlns:m="http://schemas.openxmlformats.org/officeDocument/2006/math">
                        <m:r>
                          <a:rPr lang="ko-KR" altLang="ar-AE" sz="1400" i="1">
                            <a:latin typeface="Cambria Math" panose="02040503050406030204" pitchFamily="18" charset="0"/>
                            <a:cs typeface="Times New Roman"/>
                          </a:rPr>
                          <m:t>𝒇</m:t>
                        </m:r>
                        <m:d>
                          <m:dPr>
                            <m:ctrlPr>
                              <a:rPr lang="ar-AE" altLang="ko-KR" sz="1400" i="1">
                                <a:latin typeface="Cambria Math" panose="02040503050406030204" pitchFamily="18" charset="0"/>
                                <a:cs typeface="Times New Roman"/>
                              </a:rPr>
                            </m:ctrlPr>
                          </m:dPr>
                          <m:e>
                            <m:sSub>
                              <m:sSubPr>
                                <m:ctrlPr>
                                  <a:rPr lang="ar-AE" altLang="ko-KR" sz="1400" i="1">
                                    <a:latin typeface="Cambria Math" panose="02040503050406030204" pitchFamily="18" charset="0"/>
                                    <a:cs typeface="Times New Roman"/>
                                  </a:rPr>
                                </m:ctrlPr>
                              </m:sSubPr>
                              <m:e>
                                <m:r>
                                  <a:rPr lang="ko-KR" altLang="ar-AE" sz="1400" i="1">
                                    <a:latin typeface="Cambria Math" panose="02040503050406030204" pitchFamily="18" charset="0"/>
                                    <a:cs typeface="Times New Roman"/>
                                  </a:rPr>
                                  <m:t>𝒙</m:t>
                                </m:r>
                              </m:e>
                              <m:sub>
                                <m:r>
                                  <a:rPr lang="ko-KR" altLang="ar-AE" sz="1400" i="1">
                                    <a:latin typeface="Cambria Math" panose="02040503050406030204" pitchFamily="18" charset="0"/>
                                    <a:cs typeface="Times New Roman"/>
                                  </a:rPr>
                                  <m:t>𝟏</m:t>
                                </m:r>
                              </m:sub>
                            </m:sSub>
                            <m:r>
                              <a:rPr lang="ar-AE" altLang="ko-KR" sz="1400" i="1">
                                <a:latin typeface="Cambria Math" panose="02040503050406030204" pitchFamily="18" charset="0"/>
                                <a:cs typeface="Times New Roman"/>
                              </a:rPr>
                              <m:t>,</m:t>
                            </m:r>
                            <m:sSub>
                              <m:sSubPr>
                                <m:ctrlPr>
                                  <a:rPr lang="ar-AE" altLang="ko-KR" sz="1400" i="1">
                                    <a:latin typeface="Cambria Math" panose="02040503050406030204" pitchFamily="18" charset="0"/>
                                    <a:cs typeface="Times New Roman"/>
                                  </a:rPr>
                                </m:ctrlPr>
                              </m:sSubPr>
                              <m:e>
                                <m:r>
                                  <a:rPr lang="ko-KR" altLang="ar-AE" sz="1400" i="1">
                                    <a:latin typeface="Cambria Math" panose="02040503050406030204" pitchFamily="18" charset="0"/>
                                    <a:cs typeface="Times New Roman"/>
                                  </a:rPr>
                                  <m:t>𝒙</m:t>
                                </m:r>
                              </m:e>
                              <m:sub>
                                <m:r>
                                  <a:rPr lang="ko-KR" altLang="ar-AE" sz="1400" i="1">
                                    <a:latin typeface="Cambria Math" panose="02040503050406030204" pitchFamily="18" charset="0"/>
                                    <a:cs typeface="Times New Roman"/>
                                  </a:rPr>
                                  <m:t>𝟐</m:t>
                                </m:r>
                              </m:sub>
                            </m:sSub>
                          </m:e>
                        </m:d>
                        <m:r>
                          <a:rPr lang="en-US" altLang="ko-KR" sz="1200" i="1">
                            <a:latin typeface="Cambria Math" panose="02040503050406030204" pitchFamily="18" charset="0"/>
                            <a:cs typeface="Times New Roman"/>
                          </a:rPr>
                          <m:t>&gt;</m:t>
                        </m:r>
                        <m:r>
                          <a:rPr lang="en-US" altLang="ko-KR" sz="1200" b="1" i="1">
                            <a:latin typeface="Cambria Math" panose="02040503050406030204" pitchFamily="18" charset="0"/>
                            <a:cs typeface="Times New Roman"/>
                          </a:rPr>
                          <m:t>𝟎</m:t>
                        </m:r>
                      </m:oMath>
                      <m:oMath xmlns:m="http://schemas.openxmlformats.org/officeDocument/2006/math">
                        <m:r>
                          <a:rPr lang="en-US" altLang="ko-KR" sz="1400" i="1">
                            <a:latin typeface="Cambria Math" panose="02040503050406030204" pitchFamily="18" charset="0"/>
                            <a:cs typeface="Times New Roman"/>
                          </a:rPr>
                          <m:t>𝒇</m:t>
                        </m:r>
                        <m:d>
                          <m:dPr>
                            <m:ctrlPr>
                              <a:rPr lang="en-US" altLang="ko-KR" sz="1400" i="1">
                                <a:latin typeface="Cambria Math" panose="02040503050406030204" pitchFamily="18" charset="0"/>
                                <a:cs typeface="Times New Roman"/>
                              </a:rPr>
                            </m:ctrlPr>
                          </m:dPr>
                          <m:e>
                            <m:sSub>
                              <m:sSubPr>
                                <m:ctrlPr>
                                  <a:rPr lang="en-US" altLang="ko-KR" sz="1400" i="1">
                                    <a:latin typeface="Cambria Math" panose="02040503050406030204" pitchFamily="18" charset="0"/>
                                    <a:cs typeface="Times New Roman"/>
                                  </a:rPr>
                                </m:ctrlPr>
                              </m:sSubPr>
                              <m:e>
                                <m:r>
                                  <a:rPr lang="en-US" altLang="ko-KR" sz="1400" i="1">
                                    <a:latin typeface="Cambria Math" panose="02040503050406030204" pitchFamily="18" charset="0"/>
                                    <a:cs typeface="Times New Roman"/>
                                  </a:rPr>
                                  <m:t>𝒙</m:t>
                                </m:r>
                              </m:e>
                              <m:sub>
                                <m:r>
                                  <a:rPr lang="en-US" altLang="ko-KR" sz="1400" i="1">
                                    <a:latin typeface="Cambria Math" panose="02040503050406030204" pitchFamily="18" charset="0"/>
                                    <a:cs typeface="Times New Roman"/>
                                  </a:rPr>
                                  <m:t>𝟏</m:t>
                                </m:r>
                              </m:sub>
                            </m:sSub>
                            <m:r>
                              <a:rPr lang="en-US" altLang="ko-KR" sz="1400" i="1">
                                <a:latin typeface="Cambria Math" panose="02040503050406030204" pitchFamily="18" charset="0"/>
                                <a:cs typeface="Times New Roman"/>
                              </a:rPr>
                              <m:t>,</m:t>
                            </m:r>
                            <m:sSub>
                              <m:sSubPr>
                                <m:ctrlPr>
                                  <a:rPr lang="en-US" altLang="ko-KR" sz="1400" i="1">
                                    <a:latin typeface="Cambria Math" panose="02040503050406030204" pitchFamily="18" charset="0"/>
                                    <a:cs typeface="Times New Roman"/>
                                  </a:rPr>
                                </m:ctrlPr>
                              </m:sSubPr>
                              <m:e>
                                <m:r>
                                  <a:rPr lang="en-US" altLang="ko-KR" sz="1400" i="1">
                                    <a:latin typeface="Cambria Math" panose="02040503050406030204" pitchFamily="18" charset="0"/>
                                    <a:cs typeface="Times New Roman"/>
                                  </a:rPr>
                                  <m:t>𝒙</m:t>
                                </m:r>
                              </m:e>
                              <m:sub>
                                <m:r>
                                  <a:rPr lang="en-US" altLang="ko-KR" sz="1400" i="1">
                                    <a:latin typeface="Cambria Math" panose="02040503050406030204" pitchFamily="18" charset="0"/>
                                    <a:cs typeface="Times New Roman"/>
                                  </a:rPr>
                                  <m:t>𝟐</m:t>
                                </m:r>
                              </m:sub>
                            </m:sSub>
                          </m:e>
                        </m:d>
                        <m:r>
                          <a:rPr lang="en-US" altLang="ko-KR" sz="1200" b="1" i="1">
                            <a:latin typeface="Cambria Math" panose="02040503050406030204" pitchFamily="18" charset="0"/>
                            <a:cs typeface="Times New Roman"/>
                          </a:rPr>
                          <m:t>&lt;</m:t>
                        </m:r>
                        <m:r>
                          <a:rPr lang="en-US" altLang="ko-KR" sz="1200" b="1" i="1">
                            <a:latin typeface="Cambria Math" panose="02040503050406030204" pitchFamily="18" charset="0"/>
                            <a:cs typeface="Times New Roman"/>
                          </a:rPr>
                          <m:t>𝟎</m:t>
                        </m:r>
                      </m:oMath>
                    </m:oMathPara>
                  </a14:m>
                  <a:endParaRPr lang="ar-AE" altLang="ko-KR" sz="1539" dirty="0">
                    <a:solidFill>
                      <a:schemeClr val="accent4"/>
                    </a:solidFill>
                    <a:latin typeface="Times New Roman"/>
                    <a:cs typeface="Times New Roman"/>
                  </a:endParaRPr>
                </a:p>
                <a:p>
                  <a:pPr marL="10860">
                    <a:lnSpc>
                      <a:spcPts val="1821"/>
                    </a:lnSpc>
                  </a:pPr>
                  <a:endParaRPr sz="1539" dirty="0">
                    <a:solidFill>
                      <a:schemeClr val="accent4"/>
                    </a:solidFill>
                    <a:latin typeface="Times New Roman"/>
                    <a:cs typeface="Times New Roman"/>
                  </a:endParaRPr>
                </a:p>
              </p:txBody>
            </p:sp>
          </mc:Choice>
          <mc:Fallback xmlns="">
            <p:sp>
              <p:nvSpPr>
                <p:cNvPr id="102" name="object 69"/>
                <p:cNvSpPr txBox="1">
                  <a:spLocks noRot="1" noChangeAspect="1" noMove="1" noResize="1" noEditPoints="1" noAdjustHandles="1" noChangeArrowheads="1" noChangeShapeType="1" noTextEdit="1"/>
                </p:cNvSpPr>
                <p:nvPr/>
              </p:nvSpPr>
              <p:spPr>
                <a:xfrm>
                  <a:off x="5979296" y="3570717"/>
                  <a:ext cx="1614648" cy="692497"/>
                </a:xfrm>
                <a:prstGeom prst="rect">
                  <a:avLst/>
                </a:prstGeom>
                <a:blipFill rotWithShape="0">
                  <a:blip r:embed="rId11"/>
                  <a:stretch>
                    <a:fillRect/>
                  </a:stretch>
                </a:blipFill>
              </p:spPr>
              <p:txBody>
                <a:bodyPr/>
                <a:lstStyle/>
                <a:p>
                  <a:r>
                    <a:rPr lang="ko-KR" altLang="en-US">
                      <a:noFill/>
                    </a:rPr>
                    <a:t> </a:t>
                  </a:r>
                </a:p>
              </p:txBody>
            </p:sp>
          </mc:Fallback>
        </mc:AlternateContent>
        <p:sp>
          <p:nvSpPr>
            <p:cNvPr id="103" name="object 71"/>
            <p:cNvSpPr/>
            <p:nvPr/>
          </p:nvSpPr>
          <p:spPr>
            <a:xfrm>
              <a:off x="7615113" y="3628137"/>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6" y="93044"/>
                  </a:lnTo>
                  <a:lnTo>
                    <a:pt x="147223" y="132456"/>
                  </a:lnTo>
                  <a:lnTo>
                    <a:pt x="115755" y="157766"/>
                  </a:lnTo>
                  <a:lnTo>
                    <a:pt x="89072" y="164594"/>
                  </a:lnTo>
                  <a:lnTo>
                    <a:pt x="73247" y="163491"/>
                  </a:lnTo>
                  <a:lnTo>
                    <a:pt x="33247" y="147528"/>
                  </a:lnTo>
                  <a:lnTo>
                    <a:pt x="7571" y="116684"/>
                  </a:lnTo>
                  <a:lnTo>
                    <a:pt x="0" y="82407"/>
                  </a:lnTo>
                  <a:close/>
                </a:path>
              </a:pathLst>
            </a:custGeom>
            <a:solidFill>
              <a:schemeClr val="tx2"/>
            </a:solidFill>
            <a:ln w="25399">
              <a:solidFill>
                <a:srgbClr val="47719C"/>
              </a:solidFill>
            </a:ln>
          </p:spPr>
          <p:txBody>
            <a:bodyPr wrap="square" lIns="0" tIns="0" rIns="0" bIns="0" rtlCol="0"/>
            <a:lstStyle/>
            <a:p>
              <a:endParaRPr sz="1368" dirty="0"/>
            </a:p>
          </p:txBody>
        </p:sp>
        <p:sp>
          <p:nvSpPr>
            <p:cNvPr id="104" name="object 72"/>
            <p:cNvSpPr/>
            <p:nvPr/>
          </p:nvSpPr>
          <p:spPr>
            <a:xfrm>
              <a:off x="7614570" y="3828452"/>
              <a:ext cx="163984" cy="141178"/>
            </a:xfrm>
            <a:custGeom>
              <a:avLst/>
              <a:gdLst/>
              <a:ahLst/>
              <a:cxnLst/>
              <a:rect l="l" t="t" r="r" b="b"/>
              <a:pathLst>
                <a:path w="191770" h="165100">
                  <a:moveTo>
                    <a:pt x="95642" y="0"/>
                  </a:moveTo>
                  <a:lnTo>
                    <a:pt x="0" y="164898"/>
                  </a:lnTo>
                  <a:lnTo>
                    <a:pt x="191283" y="164898"/>
                  </a:lnTo>
                  <a:lnTo>
                    <a:pt x="95642" y="0"/>
                  </a:lnTo>
                  <a:close/>
                </a:path>
              </a:pathLst>
            </a:custGeom>
            <a:solidFill>
              <a:srgbClr val="937AB2"/>
            </a:solidFill>
          </p:spPr>
          <p:txBody>
            <a:bodyPr wrap="square" lIns="0" tIns="0" rIns="0" bIns="0" rtlCol="0"/>
            <a:lstStyle/>
            <a:p>
              <a:endParaRPr sz="1368" dirty="0"/>
            </a:p>
          </p:txBody>
        </p:sp>
      </p:grpSp>
    </p:spTree>
    <p:extLst>
      <p:ext uri="{BB962C8B-B14F-4D97-AF65-F5344CB8AC3E}">
        <p14:creationId xmlns:p14="http://schemas.microsoft.com/office/powerpoint/2010/main" val="321334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a:t>
            </a:r>
            <a:endParaRPr lang="ko-KR" altLang="en-US" dirty="0"/>
          </a:p>
        </p:txBody>
      </p:sp>
      <p:sp>
        <p:nvSpPr>
          <p:cNvPr id="51" name="내용 개체 틀 1"/>
          <p:cNvSpPr>
            <a:spLocks noGrp="1"/>
          </p:cNvSpPr>
          <p:nvPr>
            <p:ph idx="1"/>
          </p:nvPr>
        </p:nvSpPr>
        <p:spPr>
          <a:xfrm>
            <a:off x="633845" y="1469466"/>
            <a:ext cx="7886700" cy="4351337"/>
          </a:xfrm>
        </p:spPr>
        <p:txBody>
          <a:bodyPr/>
          <a:lstStyle/>
          <a:p>
            <a:r>
              <a:rPr lang="en-US" altLang="ko-KR" dirty="0"/>
              <a:t>Generalization</a:t>
            </a:r>
            <a:endParaRPr lang="ko-KR" altLang="en-US" dirty="0"/>
          </a:p>
        </p:txBody>
      </p:sp>
      <p:sp>
        <p:nvSpPr>
          <p:cNvPr id="2" name="슬라이드 번호 개체 틀 1">
            <a:extLst>
              <a:ext uri="{FF2B5EF4-FFF2-40B4-BE49-F238E27FC236}">
                <a16:creationId xmlns="" xmlns:a16="http://schemas.microsoft.com/office/drawing/2014/main" id="{C32A0382-F07E-436D-BB95-2474075B0D85}"/>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6</a:t>
            </a:fld>
            <a:endParaRPr lang="en-US" altLang="ko-KR" dirty="0"/>
          </a:p>
        </p:txBody>
      </p:sp>
      <mc:AlternateContent xmlns:mc="http://schemas.openxmlformats.org/markup-compatibility/2006" xmlns:a14="http://schemas.microsoft.com/office/drawing/2010/main">
        <mc:Choice Requires="a14">
          <p:sp>
            <p:nvSpPr>
              <p:cNvPr id="45" name="object 62"/>
              <p:cNvSpPr txBox="1"/>
              <p:nvPr/>
            </p:nvSpPr>
            <p:spPr>
              <a:xfrm>
                <a:off x="2242653" y="2044548"/>
                <a:ext cx="3510249"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𝒇</m:t>
                          </m:r>
                          <m:d>
                            <m:dPr>
                              <m:ctrlPr>
                                <a:rPr lang="en-US" altLang="ko-KR" b="1" i="1">
                                  <a:latin typeface="Cambria Math" panose="02040503050406030204" pitchFamily="18" charset="0"/>
                                  <a:cs typeface="Times New Roman"/>
                                </a:rPr>
                              </m:ctrlPr>
                            </m:dPr>
                            <m:e>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e>
                          </m:d>
                          <m:r>
                            <a:rPr lang="en-US" altLang="ko-KR" b="1" i="1">
                              <a:latin typeface="Cambria Math" panose="02040503050406030204" pitchFamily="18" charset="0"/>
                              <a:cs typeface="Times New Roman"/>
                            </a:rPr>
                            <m:t>=</m:t>
                          </m:r>
                          <m:r>
                            <a:rPr lang="ko-KR" altLang="en-US" i="1">
                              <a:latin typeface="Cambria Math" panose="02040503050406030204" pitchFamily="18" charset="0"/>
                              <a:cs typeface="Times New Roman"/>
                            </a:rPr>
                            <m:t>𝒘</m:t>
                          </m:r>
                        </m:e>
                        <m:sub>
                          <m:r>
                            <a:rPr lang="en-US" altLang="ko-KR" i="1">
                              <a:latin typeface="Cambria Math" panose="02040503050406030204" pitchFamily="18" charset="0"/>
                              <a:cs typeface="Times New Roman"/>
                            </a:rPr>
                            <m:t>𝟏</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𝒘</m:t>
                          </m:r>
                        </m:e>
                        <m:sub>
                          <m:r>
                            <a:rPr lang="en-US" altLang="ko-KR" b="1" i="1">
                              <a:latin typeface="Cambria Math" panose="02040503050406030204" pitchFamily="18" charset="0"/>
                              <a:cs typeface="Times New Roman"/>
                            </a:rPr>
                            <m:t>𝟐</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𝒃</m:t>
                      </m:r>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𝟎</m:t>
                      </m:r>
                    </m:oMath>
                  </m:oMathPara>
                </a14:m>
                <a:endParaRPr sz="1710" dirty="0">
                  <a:latin typeface="Times New Roman"/>
                  <a:cs typeface="Times New Roman"/>
                </a:endParaRPr>
              </a:p>
            </p:txBody>
          </p:sp>
        </mc:Choice>
        <mc:Fallback xmlns="">
          <p:sp>
            <p:nvSpPr>
              <p:cNvPr id="45" name="object 62"/>
              <p:cNvSpPr txBox="1">
                <a:spLocks noRot="1" noChangeAspect="1" noMove="1" noResize="1" noEditPoints="1" noAdjustHandles="1" noChangeArrowheads="1" noChangeShapeType="1" noTextEdit="1"/>
              </p:cNvSpPr>
              <p:nvPr/>
            </p:nvSpPr>
            <p:spPr>
              <a:xfrm>
                <a:off x="2242653" y="2044548"/>
                <a:ext cx="3510249" cy="276999"/>
              </a:xfrm>
              <a:prstGeom prst="rect">
                <a:avLst/>
              </a:prstGeom>
              <a:blipFill>
                <a:blip r:embed="rId2"/>
                <a:stretch>
                  <a:fillRect l="-1215" r="-174" b="-34783"/>
                </a:stretch>
              </a:blipFill>
            </p:spPr>
            <p:txBody>
              <a:bodyPr/>
              <a:lstStyle/>
              <a:p>
                <a:r>
                  <a:rPr lang="ko-KR" altLang="en-US">
                    <a:noFill/>
                  </a:rPr>
                  <a:t> </a:t>
                </a:r>
              </a:p>
            </p:txBody>
          </p:sp>
        </mc:Fallback>
      </mc:AlternateContent>
      <p:grpSp>
        <p:nvGrpSpPr>
          <p:cNvPr id="52" name="그룹 51"/>
          <p:cNvGrpSpPr/>
          <p:nvPr/>
        </p:nvGrpSpPr>
        <p:grpSpPr>
          <a:xfrm>
            <a:off x="942687" y="2332452"/>
            <a:ext cx="4104007" cy="3087595"/>
            <a:chOff x="942685" y="2332450"/>
            <a:chExt cx="4104007" cy="3087595"/>
          </a:xfrm>
        </p:grpSpPr>
        <p:sp>
          <p:nvSpPr>
            <p:cNvPr id="53" name="object 22"/>
            <p:cNvSpPr/>
            <p:nvPr/>
          </p:nvSpPr>
          <p:spPr>
            <a:xfrm>
              <a:off x="2050685" y="2940604"/>
              <a:ext cx="141178" cy="141178"/>
            </a:xfrm>
            <a:custGeom>
              <a:avLst/>
              <a:gdLst/>
              <a:ahLst/>
              <a:cxnLst/>
              <a:rect l="l" t="t" r="r" b="b"/>
              <a:pathLst>
                <a:path w="165100" h="165100">
                  <a:moveTo>
                    <a:pt x="79762" y="0"/>
                  </a:moveTo>
                  <a:lnTo>
                    <a:pt x="39398" y="12076"/>
                  </a:lnTo>
                  <a:lnTo>
                    <a:pt x="10836" y="41519"/>
                  </a:lnTo>
                  <a:lnTo>
                    <a:pt x="0" y="82407"/>
                  </a:lnTo>
                  <a:lnTo>
                    <a:pt x="389" y="90463"/>
                  </a:lnTo>
                  <a:lnTo>
                    <a:pt x="14292" y="128294"/>
                  </a:lnTo>
                  <a:lnTo>
                    <a:pt x="45188" y="154764"/>
                  </a:lnTo>
                  <a:lnTo>
                    <a:pt x="89074" y="164594"/>
                  </a:lnTo>
                  <a:lnTo>
                    <a:pt x="102851" y="162296"/>
                  </a:lnTo>
                  <a:lnTo>
                    <a:pt x="138144" y="142681"/>
                  </a:lnTo>
                  <a:lnTo>
                    <a:pt x="160152" y="107471"/>
                  </a:lnTo>
                  <a:lnTo>
                    <a:pt x="164759" y="77547"/>
                  </a:lnTo>
                  <a:lnTo>
                    <a:pt x="162711" y="63489"/>
                  </a:lnTo>
                  <a:lnTo>
                    <a:pt x="143585" y="27387"/>
                  </a:lnTo>
                  <a:lnTo>
                    <a:pt x="108950" y="4783"/>
                  </a:lnTo>
                  <a:lnTo>
                    <a:pt x="79762" y="0"/>
                  </a:lnTo>
                  <a:close/>
                </a:path>
              </a:pathLst>
            </a:custGeom>
            <a:solidFill>
              <a:srgbClr val="6095C9"/>
            </a:solidFill>
          </p:spPr>
          <p:txBody>
            <a:bodyPr wrap="square" lIns="0" tIns="0" rIns="0" bIns="0" rtlCol="0"/>
            <a:lstStyle/>
            <a:p>
              <a:endParaRPr sz="1368" dirty="0"/>
            </a:p>
          </p:txBody>
        </p:sp>
        <p:sp>
          <p:nvSpPr>
            <p:cNvPr id="54" name="object 23"/>
            <p:cNvSpPr/>
            <p:nvPr/>
          </p:nvSpPr>
          <p:spPr>
            <a:xfrm>
              <a:off x="2050685" y="2940604"/>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55" name="object 24"/>
            <p:cNvSpPr/>
            <p:nvPr/>
          </p:nvSpPr>
          <p:spPr>
            <a:xfrm>
              <a:off x="1909679" y="3355678"/>
              <a:ext cx="141178" cy="141178"/>
            </a:xfrm>
            <a:custGeom>
              <a:avLst/>
              <a:gdLst/>
              <a:ahLst/>
              <a:cxnLst/>
              <a:rect l="l" t="t" r="r" b="b"/>
              <a:pathLst>
                <a:path w="165100" h="165100">
                  <a:moveTo>
                    <a:pt x="79763" y="0"/>
                  </a:moveTo>
                  <a:lnTo>
                    <a:pt x="39398" y="12075"/>
                  </a:lnTo>
                  <a:lnTo>
                    <a:pt x="10836" y="41518"/>
                  </a:lnTo>
                  <a:lnTo>
                    <a:pt x="0" y="82406"/>
                  </a:lnTo>
                  <a:lnTo>
                    <a:pt x="389" y="90461"/>
                  </a:lnTo>
                  <a:lnTo>
                    <a:pt x="14291" y="128294"/>
                  </a:lnTo>
                  <a:lnTo>
                    <a:pt x="45186" y="154764"/>
                  </a:lnTo>
                  <a:lnTo>
                    <a:pt x="89071" y="164595"/>
                  </a:lnTo>
                  <a:lnTo>
                    <a:pt x="102849" y="162296"/>
                  </a:lnTo>
                  <a:lnTo>
                    <a:pt x="138142" y="142682"/>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56" name="object 25"/>
            <p:cNvSpPr/>
            <p:nvPr/>
          </p:nvSpPr>
          <p:spPr>
            <a:xfrm>
              <a:off x="1909679" y="3355678"/>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57" name="object 26"/>
            <p:cNvSpPr/>
            <p:nvPr/>
          </p:nvSpPr>
          <p:spPr>
            <a:xfrm>
              <a:off x="2283260" y="3065012"/>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58" name="object 27"/>
            <p:cNvSpPr/>
            <p:nvPr/>
          </p:nvSpPr>
          <p:spPr>
            <a:xfrm>
              <a:off x="2283260" y="3065012"/>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59" name="object 28"/>
            <p:cNvSpPr/>
            <p:nvPr/>
          </p:nvSpPr>
          <p:spPr>
            <a:xfrm>
              <a:off x="2142255" y="3496684"/>
              <a:ext cx="141178" cy="141178"/>
            </a:xfrm>
            <a:custGeom>
              <a:avLst/>
              <a:gdLst/>
              <a:ahLst/>
              <a:cxnLst/>
              <a:rect l="l" t="t" r="r" b="b"/>
              <a:pathLst>
                <a:path w="165100" h="165100">
                  <a:moveTo>
                    <a:pt x="79763" y="0"/>
                  </a:moveTo>
                  <a:lnTo>
                    <a:pt x="39398" y="12075"/>
                  </a:lnTo>
                  <a:lnTo>
                    <a:pt x="10836" y="41518"/>
                  </a:lnTo>
                  <a:lnTo>
                    <a:pt x="0" y="82406"/>
                  </a:lnTo>
                  <a:lnTo>
                    <a:pt x="389" y="90459"/>
                  </a:lnTo>
                  <a:lnTo>
                    <a:pt x="14290" y="128292"/>
                  </a:lnTo>
                  <a:lnTo>
                    <a:pt x="45185" y="154762"/>
                  </a:lnTo>
                  <a:lnTo>
                    <a:pt x="89070" y="164593"/>
                  </a:lnTo>
                  <a:lnTo>
                    <a:pt x="102848" y="162295"/>
                  </a:lnTo>
                  <a:lnTo>
                    <a:pt x="138142" y="142681"/>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60" name="object 29"/>
            <p:cNvSpPr/>
            <p:nvPr/>
          </p:nvSpPr>
          <p:spPr>
            <a:xfrm>
              <a:off x="2142254" y="3496685"/>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1" name="object 30"/>
            <p:cNvSpPr/>
            <p:nvPr/>
          </p:nvSpPr>
          <p:spPr>
            <a:xfrm>
              <a:off x="2897052" y="3214670"/>
              <a:ext cx="141178" cy="141178"/>
            </a:xfrm>
            <a:custGeom>
              <a:avLst/>
              <a:gdLst/>
              <a:ahLst/>
              <a:cxnLst/>
              <a:rect l="l" t="t" r="r" b="b"/>
              <a:pathLst>
                <a:path w="165100" h="165100">
                  <a:moveTo>
                    <a:pt x="79762" y="0"/>
                  </a:moveTo>
                  <a:lnTo>
                    <a:pt x="39398" y="12076"/>
                  </a:lnTo>
                  <a:lnTo>
                    <a:pt x="10836" y="41519"/>
                  </a:lnTo>
                  <a:lnTo>
                    <a:pt x="0" y="82407"/>
                  </a:lnTo>
                  <a:lnTo>
                    <a:pt x="389" y="90462"/>
                  </a:lnTo>
                  <a:lnTo>
                    <a:pt x="14291" y="128294"/>
                  </a:lnTo>
                  <a:lnTo>
                    <a:pt x="45187" y="154764"/>
                  </a:lnTo>
                  <a:lnTo>
                    <a:pt x="89074" y="164594"/>
                  </a:lnTo>
                  <a:lnTo>
                    <a:pt x="102851" y="162296"/>
                  </a:lnTo>
                  <a:lnTo>
                    <a:pt x="138144" y="142681"/>
                  </a:lnTo>
                  <a:lnTo>
                    <a:pt x="160152" y="107471"/>
                  </a:lnTo>
                  <a:lnTo>
                    <a:pt x="164759" y="77546"/>
                  </a:lnTo>
                  <a:lnTo>
                    <a:pt x="162711" y="63489"/>
                  </a:lnTo>
                  <a:lnTo>
                    <a:pt x="143585"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62" name="object 31"/>
            <p:cNvSpPr/>
            <p:nvPr/>
          </p:nvSpPr>
          <p:spPr>
            <a:xfrm>
              <a:off x="2897052" y="3214670"/>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5"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3" name="object 32"/>
            <p:cNvSpPr/>
            <p:nvPr/>
          </p:nvSpPr>
          <p:spPr>
            <a:xfrm>
              <a:off x="2640251" y="4019609"/>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64" name="object 33"/>
            <p:cNvSpPr/>
            <p:nvPr/>
          </p:nvSpPr>
          <p:spPr>
            <a:xfrm>
              <a:off x="2640251" y="4019609"/>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8" y="77548"/>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5" name="object 34"/>
            <p:cNvSpPr/>
            <p:nvPr/>
          </p:nvSpPr>
          <p:spPr>
            <a:xfrm>
              <a:off x="2142255" y="4227307"/>
              <a:ext cx="141178" cy="141178"/>
            </a:xfrm>
            <a:custGeom>
              <a:avLst/>
              <a:gdLst/>
              <a:ahLst/>
              <a:cxnLst/>
              <a:rect l="l" t="t" r="r" b="b"/>
              <a:pathLst>
                <a:path w="165100" h="165100">
                  <a:moveTo>
                    <a:pt x="79762" y="0"/>
                  </a:moveTo>
                  <a:lnTo>
                    <a:pt x="39398" y="12075"/>
                  </a:lnTo>
                  <a:lnTo>
                    <a:pt x="10836" y="41518"/>
                  </a:lnTo>
                  <a:lnTo>
                    <a:pt x="0" y="82407"/>
                  </a:lnTo>
                  <a:lnTo>
                    <a:pt x="389" y="90461"/>
                  </a:lnTo>
                  <a:lnTo>
                    <a:pt x="14291" y="128294"/>
                  </a:lnTo>
                  <a:lnTo>
                    <a:pt x="45186" y="154763"/>
                  </a:lnTo>
                  <a:lnTo>
                    <a:pt x="89072" y="164594"/>
                  </a:lnTo>
                  <a:lnTo>
                    <a:pt x="102849" y="162296"/>
                  </a:lnTo>
                  <a:lnTo>
                    <a:pt x="138142" y="142681"/>
                  </a:lnTo>
                  <a:lnTo>
                    <a:pt x="160150" y="107472"/>
                  </a:lnTo>
                  <a:lnTo>
                    <a:pt x="164758" y="77547"/>
                  </a:lnTo>
                  <a:lnTo>
                    <a:pt x="162710" y="63489"/>
                  </a:lnTo>
                  <a:lnTo>
                    <a:pt x="143584"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66" name="object 35"/>
            <p:cNvSpPr/>
            <p:nvPr/>
          </p:nvSpPr>
          <p:spPr>
            <a:xfrm>
              <a:off x="2142254" y="4227308"/>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7" name="object 36"/>
            <p:cNvSpPr/>
            <p:nvPr/>
          </p:nvSpPr>
          <p:spPr>
            <a:xfrm>
              <a:off x="3941831" y="3214634"/>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68" name="object 37"/>
            <p:cNvSpPr/>
            <p:nvPr/>
          </p:nvSpPr>
          <p:spPr>
            <a:xfrm>
              <a:off x="3941831" y="3214634"/>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69" name="object 38"/>
            <p:cNvSpPr/>
            <p:nvPr/>
          </p:nvSpPr>
          <p:spPr>
            <a:xfrm>
              <a:off x="4124966" y="3806170"/>
              <a:ext cx="163984" cy="141178"/>
            </a:xfrm>
            <a:custGeom>
              <a:avLst/>
              <a:gdLst/>
              <a:ahLst/>
              <a:cxnLst/>
              <a:rect l="l" t="t" r="r" b="b"/>
              <a:pathLst>
                <a:path w="191770" h="165100">
                  <a:moveTo>
                    <a:pt x="95642" y="0"/>
                  </a:moveTo>
                  <a:lnTo>
                    <a:pt x="0" y="164898"/>
                  </a:lnTo>
                  <a:lnTo>
                    <a:pt x="191283" y="164898"/>
                  </a:lnTo>
                  <a:lnTo>
                    <a:pt x="95642" y="0"/>
                  </a:lnTo>
                  <a:close/>
                </a:path>
              </a:pathLst>
            </a:custGeom>
            <a:solidFill>
              <a:srgbClr val="937AB2"/>
            </a:solidFill>
          </p:spPr>
          <p:txBody>
            <a:bodyPr wrap="square" lIns="0" tIns="0" rIns="0" bIns="0" rtlCol="0"/>
            <a:lstStyle/>
            <a:p>
              <a:endParaRPr sz="1368" dirty="0"/>
            </a:p>
          </p:txBody>
        </p:sp>
        <p:sp>
          <p:nvSpPr>
            <p:cNvPr id="70" name="object 39"/>
            <p:cNvSpPr/>
            <p:nvPr/>
          </p:nvSpPr>
          <p:spPr>
            <a:xfrm>
              <a:off x="4124966" y="3806170"/>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71" name="object 40"/>
            <p:cNvSpPr/>
            <p:nvPr/>
          </p:nvSpPr>
          <p:spPr>
            <a:xfrm>
              <a:off x="3934849" y="3567150"/>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72" name="object 41"/>
            <p:cNvSpPr/>
            <p:nvPr/>
          </p:nvSpPr>
          <p:spPr>
            <a:xfrm>
              <a:off x="3934849" y="3567150"/>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73" name="object 42"/>
            <p:cNvSpPr/>
            <p:nvPr/>
          </p:nvSpPr>
          <p:spPr>
            <a:xfrm>
              <a:off x="3072879" y="4485061"/>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74" name="object 43"/>
            <p:cNvSpPr/>
            <p:nvPr/>
          </p:nvSpPr>
          <p:spPr>
            <a:xfrm>
              <a:off x="3072879" y="4485061"/>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75" name="object 44"/>
            <p:cNvSpPr/>
            <p:nvPr/>
          </p:nvSpPr>
          <p:spPr>
            <a:xfrm>
              <a:off x="3860047" y="4414557"/>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76" name="object 45"/>
            <p:cNvSpPr/>
            <p:nvPr/>
          </p:nvSpPr>
          <p:spPr>
            <a:xfrm>
              <a:off x="3860047" y="4414557"/>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77" name="object 46"/>
            <p:cNvSpPr/>
            <p:nvPr/>
          </p:nvSpPr>
          <p:spPr>
            <a:xfrm>
              <a:off x="4491238" y="3764042"/>
              <a:ext cx="163984" cy="141178"/>
            </a:xfrm>
            <a:custGeom>
              <a:avLst/>
              <a:gdLst/>
              <a:ahLst/>
              <a:cxnLst/>
              <a:rect l="l" t="t" r="r" b="b"/>
              <a:pathLst>
                <a:path w="191770" h="165100">
                  <a:moveTo>
                    <a:pt x="95642" y="0"/>
                  </a:moveTo>
                  <a:lnTo>
                    <a:pt x="0" y="164899"/>
                  </a:lnTo>
                  <a:lnTo>
                    <a:pt x="191282" y="164899"/>
                  </a:lnTo>
                  <a:lnTo>
                    <a:pt x="95642" y="0"/>
                  </a:lnTo>
                  <a:close/>
                </a:path>
              </a:pathLst>
            </a:custGeom>
            <a:solidFill>
              <a:srgbClr val="937AB2"/>
            </a:solidFill>
          </p:spPr>
          <p:txBody>
            <a:bodyPr wrap="square" lIns="0" tIns="0" rIns="0" bIns="0" rtlCol="0"/>
            <a:lstStyle/>
            <a:p>
              <a:endParaRPr sz="1368" dirty="0"/>
            </a:p>
          </p:txBody>
        </p:sp>
        <p:sp>
          <p:nvSpPr>
            <p:cNvPr id="78" name="object 47"/>
            <p:cNvSpPr/>
            <p:nvPr/>
          </p:nvSpPr>
          <p:spPr>
            <a:xfrm>
              <a:off x="4491238" y="3764042"/>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79" name="object 48"/>
            <p:cNvSpPr/>
            <p:nvPr/>
          </p:nvSpPr>
          <p:spPr>
            <a:xfrm>
              <a:off x="4206750" y="4171786"/>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80" name="object 49"/>
            <p:cNvSpPr/>
            <p:nvPr/>
          </p:nvSpPr>
          <p:spPr>
            <a:xfrm>
              <a:off x="4206749" y="4171786"/>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81" name="object 50"/>
            <p:cNvSpPr/>
            <p:nvPr/>
          </p:nvSpPr>
          <p:spPr>
            <a:xfrm>
              <a:off x="3438517" y="4180734"/>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82" name="object 51"/>
            <p:cNvSpPr/>
            <p:nvPr/>
          </p:nvSpPr>
          <p:spPr>
            <a:xfrm>
              <a:off x="3438517" y="4180734"/>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83" name="object 52"/>
            <p:cNvSpPr/>
            <p:nvPr/>
          </p:nvSpPr>
          <p:spPr>
            <a:xfrm>
              <a:off x="1154915" y="2332450"/>
              <a:ext cx="248789" cy="2797103"/>
            </a:xfrm>
            <a:prstGeom prst="rect">
              <a:avLst/>
            </a:prstGeom>
            <a:blipFill>
              <a:blip r:embed="rId3" cstate="print"/>
              <a:stretch>
                <a:fillRect/>
              </a:stretch>
            </a:blipFill>
          </p:spPr>
          <p:txBody>
            <a:bodyPr wrap="square" lIns="0" tIns="0" rIns="0" bIns="0" rtlCol="0"/>
            <a:lstStyle/>
            <a:p>
              <a:endParaRPr sz="1368" dirty="0"/>
            </a:p>
          </p:txBody>
        </p:sp>
        <p:sp>
          <p:nvSpPr>
            <p:cNvPr id="84" name="object 53"/>
            <p:cNvSpPr/>
            <p:nvPr/>
          </p:nvSpPr>
          <p:spPr>
            <a:xfrm>
              <a:off x="1279299" y="2463816"/>
              <a:ext cx="0" cy="2609081"/>
            </a:xfrm>
            <a:custGeom>
              <a:avLst/>
              <a:gdLst/>
              <a:ahLst/>
              <a:cxnLst/>
              <a:rect l="l" t="t" r="r" b="b"/>
              <a:pathLst>
                <a:path h="3051175">
                  <a:moveTo>
                    <a:pt x="0" y="3050576"/>
                  </a:moveTo>
                  <a:lnTo>
                    <a:pt x="0" y="0"/>
                  </a:lnTo>
                </a:path>
              </a:pathLst>
            </a:custGeom>
            <a:ln w="25399">
              <a:solidFill>
                <a:srgbClr val="000000"/>
              </a:solidFill>
            </a:ln>
          </p:spPr>
          <p:txBody>
            <a:bodyPr wrap="square" lIns="0" tIns="0" rIns="0" bIns="0" rtlCol="0"/>
            <a:lstStyle/>
            <a:p>
              <a:endParaRPr sz="1368" dirty="0"/>
            </a:p>
          </p:txBody>
        </p:sp>
        <p:sp>
          <p:nvSpPr>
            <p:cNvPr id="85" name="object 54"/>
            <p:cNvSpPr/>
            <p:nvPr/>
          </p:nvSpPr>
          <p:spPr>
            <a:xfrm>
              <a:off x="1228886" y="2442263"/>
              <a:ext cx="100997" cy="99368"/>
            </a:xfrm>
            <a:custGeom>
              <a:avLst/>
              <a:gdLst/>
              <a:ahLst/>
              <a:cxnLst/>
              <a:rect l="l" t="t" r="r" b="b"/>
              <a:pathLst>
                <a:path w="118110" h="116205">
                  <a:moveTo>
                    <a:pt x="58954" y="0"/>
                  </a:moveTo>
                  <a:lnTo>
                    <a:pt x="0" y="101064"/>
                  </a:lnTo>
                  <a:lnTo>
                    <a:pt x="2045" y="108841"/>
                  </a:lnTo>
                  <a:lnTo>
                    <a:pt x="14163" y="115909"/>
                  </a:lnTo>
                  <a:lnTo>
                    <a:pt x="21940" y="113863"/>
                  </a:lnTo>
                  <a:lnTo>
                    <a:pt x="58954" y="50410"/>
                  </a:lnTo>
                  <a:lnTo>
                    <a:pt x="88360" y="50410"/>
                  </a:lnTo>
                  <a:lnTo>
                    <a:pt x="58954" y="0"/>
                  </a:lnTo>
                  <a:close/>
                </a:path>
                <a:path w="118110" h="116205">
                  <a:moveTo>
                    <a:pt x="88360" y="50410"/>
                  </a:moveTo>
                  <a:lnTo>
                    <a:pt x="58954" y="50410"/>
                  </a:lnTo>
                  <a:lnTo>
                    <a:pt x="95967" y="113863"/>
                  </a:lnTo>
                  <a:lnTo>
                    <a:pt x="103745" y="115909"/>
                  </a:lnTo>
                  <a:lnTo>
                    <a:pt x="115862" y="108841"/>
                  </a:lnTo>
                  <a:lnTo>
                    <a:pt x="117908" y="101064"/>
                  </a:lnTo>
                  <a:lnTo>
                    <a:pt x="88360" y="50410"/>
                  </a:lnTo>
                  <a:close/>
                </a:path>
              </a:pathLst>
            </a:custGeom>
            <a:solidFill>
              <a:srgbClr val="000000"/>
            </a:solidFill>
          </p:spPr>
          <p:txBody>
            <a:bodyPr wrap="square" lIns="0" tIns="0" rIns="0" bIns="0" rtlCol="0"/>
            <a:lstStyle/>
            <a:p>
              <a:endParaRPr sz="1368" dirty="0"/>
            </a:p>
          </p:txBody>
        </p:sp>
        <p:sp>
          <p:nvSpPr>
            <p:cNvPr id="86" name="object 55"/>
            <p:cNvSpPr/>
            <p:nvPr/>
          </p:nvSpPr>
          <p:spPr>
            <a:xfrm>
              <a:off x="1233106" y="4962510"/>
              <a:ext cx="3813586" cy="252343"/>
            </a:xfrm>
            <a:prstGeom prst="rect">
              <a:avLst/>
            </a:prstGeom>
            <a:blipFill>
              <a:blip r:embed="rId4" cstate="print"/>
              <a:stretch>
                <a:fillRect/>
              </a:stretch>
            </a:blipFill>
          </p:spPr>
          <p:txBody>
            <a:bodyPr wrap="square" lIns="0" tIns="0" rIns="0" bIns="0" rtlCol="0"/>
            <a:lstStyle/>
            <a:p>
              <a:endParaRPr sz="1368" dirty="0"/>
            </a:p>
          </p:txBody>
        </p:sp>
        <p:sp>
          <p:nvSpPr>
            <p:cNvPr id="87" name="object 56"/>
            <p:cNvSpPr/>
            <p:nvPr/>
          </p:nvSpPr>
          <p:spPr>
            <a:xfrm>
              <a:off x="1271332" y="5072386"/>
              <a:ext cx="3627735" cy="0"/>
            </a:xfrm>
            <a:custGeom>
              <a:avLst/>
              <a:gdLst/>
              <a:ahLst/>
              <a:cxnLst/>
              <a:rect l="l" t="t" r="r" b="b"/>
              <a:pathLst>
                <a:path w="4242435">
                  <a:moveTo>
                    <a:pt x="0" y="0"/>
                  </a:moveTo>
                  <a:lnTo>
                    <a:pt x="4241994" y="0"/>
                  </a:lnTo>
                </a:path>
              </a:pathLst>
            </a:custGeom>
            <a:ln w="25399">
              <a:solidFill>
                <a:srgbClr val="000000"/>
              </a:solidFill>
            </a:ln>
          </p:spPr>
          <p:txBody>
            <a:bodyPr wrap="square" lIns="0" tIns="0" rIns="0" bIns="0" rtlCol="0"/>
            <a:lstStyle/>
            <a:p>
              <a:endParaRPr sz="1368" dirty="0"/>
            </a:p>
          </p:txBody>
        </p:sp>
        <p:sp>
          <p:nvSpPr>
            <p:cNvPr id="88" name="object 57"/>
            <p:cNvSpPr/>
            <p:nvPr/>
          </p:nvSpPr>
          <p:spPr>
            <a:xfrm>
              <a:off x="4821128" y="5021973"/>
              <a:ext cx="99368" cy="100997"/>
            </a:xfrm>
            <a:custGeom>
              <a:avLst/>
              <a:gdLst/>
              <a:ahLst/>
              <a:cxnLst/>
              <a:rect l="l" t="t" r="r" b="b"/>
              <a:pathLst>
                <a:path w="116204" h="118110">
                  <a:moveTo>
                    <a:pt x="14845" y="0"/>
                  </a:moveTo>
                  <a:lnTo>
                    <a:pt x="7068" y="2047"/>
                  </a:lnTo>
                  <a:lnTo>
                    <a:pt x="0" y="14164"/>
                  </a:lnTo>
                  <a:lnTo>
                    <a:pt x="2045" y="21940"/>
                  </a:lnTo>
                  <a:lnTo>
                    <a:pt x="65498" y="58954"/>
                  </a:lnTo>
                  <a:lnTo>
                    <a:pt x="2045" y="95968"/>
                  </a:lnTo>
                  <a:lnTo>
                    <a:pt x="0" y="103745"/>
                  </a:lnTo>
                  <a:lnTo>
                    <a:pt x="7068" y="115862"/>
                  </a:lnTo>
                  <a:lnTo>
                    <a:pt x="14845" y="117909"/>
                  </a:lnTo>
                  <a:lnTo>
                    <a:pt x="115909" y="58954"/>
                  </a:lnTo>
                  <a:lnTo>
                    <a:pt x="14845" y="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89" name="object 58"/>
                <p:cNvSpPr txBox="1"/>
                <p:nvPr/>
              </p:nvSpPr>
              <p:spPr>
                <a:xfrm>
                  <a:off x="4722136" y="5143046"/>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sz="1710" dirty="0">
                    <a:latin typeface="Times New Roman"/>
                    <a:cs typeface="Times New Roman"/>
                  </a:endParaRPr>
                </a:p>
              </p:txBody>
            </p:sp>
          </mc:Choice>
          <mc:Fallback xmlns="">
            <p:sp>
              <p:nvSpPr>
                <p:cNvPr id="89" name="object 58"/>
                <p:cNvSpPr txBox="1">
                  <a:spLocks noRot="1" noChangeAspect="1" noMove="1" noResize="1" noEditPoints="1" noAdjustHandles="1" noChangeArrowheads="1" noChangeShapeType="1" noTextEdit="1"/>
                </p:cNvSpPr>
                <p:nvPr/>
              </p:nvSpPr>
              <p:spPr>
                <a:xfrm>
                  <a:off x="4722136" y="5143046"/>
                  <a:ext cx="238917" cy="276999"/>
                </a:xfrm>
                <a:prstGeom prst="rect">
                  <a:avLst/>
                </a:prstGeom>
                <a:blipFill>
                  <a:blip r:embed="rId5"/>
                  <a:stretch>
                    <a:fillRect l="-20513" r="-30769"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0" name="object 59"/>
                <p:cNvSpPr txBox="1"/>
                <p:nvPr/>
              </p:nvSpPr>
              <p:spPr>
                <a:xfrm>
                  <a:off x="942685" y="2513090"/>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𝟐</m:t>
                            </m:r>
                          </m:sub>
                        </m:sSub>
                      </m:oMath>
                    </m:oMathPara>
                  </a14:m>
                  <a:endParaRPr sz="1710" dirty="0">
                    <a:latin typeface="Times New Roman"/>
                    <a:cs typeface="Times New Roman"/>
                  </a:endParaRPr>
                </a:p>
              </p:txBody>
            </p:sp>
          </mc:Choice>
          <mc:Fallback xmlns="">
            <p:sp>
              <p:nvSpPr>
                <p:cNvPr id="90" name="object 59"/>
                <p:cNvSpPr txBox="1">
                  <a:spLocks noRot="1" noChangeAspect="1" noMove="1" noResize="1" noEditPoints="1" noAdjustHandles="1" noChangeArrowheads="1" noChangeShapeType="1" noTextEdit="1"/>
                </p:cNvSpPr>
                <p:nvPr/>
              </p:nvSpPr>
              <p:spPr>
                <a:xfrm>
                  <a:off x="942685" y="2513090"/>
                  <a:ext cx="238917" cy="276999"/>
                </a:xfrm>
                <a:prstGeom prst="rect">
                  <a:avLst/>
                </a:prstGeom>
                <a:blipFill>
                  <a:blip r:embed="rId6"/>
                  <a:stretch>
                    <a:fillRect l="-20513" r="-30769" b="-17391"/>
                  </a:stretch>
                </a:blipFill>
              </p:spPr>
              <p:txBody>
                <a:bodyPr/>
                <a:lstStyle/>
                <a:p>
                  <a:r>
                    <a:rPr lang="ko-KR" altLang="en-US">
                      <a:noFill/>
                    </a:rPr>
                    <a:t> </a:t>
                  </a:r>
                </a:p>
              </p:txBody>
            </p:sp>
          </mc:Fallback>
        </mc:AlternateContent>
        <p:sp>
          <p:nvSpPr>
            <p:cNvPr id="91" name="object 60"/>
            <p:cNvSpPr/>
            <p:nvPr/>
          </p:nvSpPr>
          <p:spPr>
            <a:xfrm>
              <a:off x="2139410" y="2527927"/>
              <a:ext cx="2036519" cy="2850416"/>
            </a:xfrm>
            <a:prstGeom prst="rect">
              <a:avLst/>
            </a:prstGeom>
            <a:blipFill>
              <a:blip r:embed="rId7" cstate="print"/>
              <a:stretch>
                <a:fillRect/>
              </a:stretch>
            </a:blipFill>
          </p:spPr>
          <p:txBody>
            <a:bodyPr wrap="square" lIns="0" tIns="0" rIns="0" bIns="0" rtlCol="0"/>
            <a:lstStyle/>
            <a:p>
              <a:endParaRPr sz="1368" dirty="0"/>
            </a:p>
          </p:txBody>
        </p:sp>
        <p:sp>
          <p:nvSpPr>
            <p:cNvPr id="92" name="object 61"/>
            <p:cNvSpPr/>
            <p:nvPr/>
          </p:nvSpPr>
          <p:spPr>
            <a:xfrm>
              <a:off x="2191692" y="2558998"/>
              <a:ext cx="1933598" cy="2754060"/>
            </a:xfrm>
            <a:custGeom>
              <a:avLst/>
              <a:gdLst/>
              <a:ahLst/>
              <a:cxnLst/>
              <a:rect l="l" t="t" r="r" b="b"/>
              <a:pathLst>
                <a:path w="2261235" h="3220720">
                  <a:moveTo>
                    <a:pt x="0" y="3220403"/>
                  </a:moveTo>
                  <a:lnTo>
                    <a:pt x="2260856" y="0"/>
                  </a:lnTo>
                </a:path>
              </a:pathLst>
            </a:custGeom>
            <a:ln w="38099">
              <a:solidFill>
                <a:srgbClr val="FF7C00"/>
              </a:solidFill>
            </a:ln>
          </p:spPr>
          <p:txBody>
            <a:bodyPr wrap="square" lIns="0" tIns="0" rIns="0" bIns="0" rtlCol="0"/>
            <a:lstStyle/>
            <a:p>
              <a:endParaRPr sz="1368" dirty="0"/>
            </a:p>
          </p:txBody>
        </p:sp>
      </p:grpSp>
      <p:sp>
        <p:nvSpPr>
          <p:cNvPr id="93" name="object 66"/>
          <p:cNvSpPr/>
          <p:nvPr/>
        </p:nvSpPr>
        <p:spPr>
          <a:xfrm>
            <a:off x="6727387" y="2503749"/>
            <a:ext cx="285071" cy="533856"/>
          </a:xfrm>
          <a:custGeom>
            <a:avLst/>
            <a:gdLst/>
            <a:ahLst/>
            <a:cxnLst/>
            <a:rect l="l" t="t" r="r" b="b"/>
            <a:pathLst>
              <a:path w="333375" h="612139">
                <a:moveTo>
                  <a:pt x="0" y="166658"/>
                </a:moveTo>
                <a:lnTo>
                  <a:pt x="166658" y="0"/>
                </a:lnTo>
                <a:lnTo>
                  <a:pt x="333317" y="166658"/>
                </a:lnTo>
                <a:lnTo>
                  <a:pt x="249988" y="166658"/>
                </a:lnTo>
                <a:lnTo>
                  <a:pt x="249988" y="611795"/>
                </a:lnTo>
                <a:lnTo>
                  <a:pt x="83329" y="611795"/>
                </a:lnTo>
                <a:lnTo>
                  <a:pt x="83329" y="166658"/>
                </a:lnTo>
                <a:lnTo>
                  <a:pt x="0" y="166658"/>
                </a:lnTo>
                <a:close/>
              </a:path>
            </a:pathLst>
          </a:custGeom>
          <a:ln w="25399">
            <a:solidFill>
              <a:srgbClr val="428FA2"/>
            </a:solidFill>
          </a:ln>
        </p:spPr>
        <p:txBody>
          <a:bodyPr wrap="square" lIns="0" tIns="0" rIns="0" bIns="0" rtlCol="0"/>
          <a:lstStyle/>
          <a:p>
            <a:endParaRPr sz="1368" dirty="0"/>
          </a:p>
        </p:txBody>
      </p:sp>
      <p:grpSp>
        <p:nvGrpSpPr>
          <p:cNvPr id="94" name="그룹 93"/>
          <p:cNvGrpSpPr/>
          <p:nvPr/>
        </p:nvGrpSpPr>
        <p:grpSpPr>
          <a:xfrm>
            <a:off x="5605415" y="3099858"/>
            <a:ext cx="2406066" cy="2083576"/>
            <a:chOff x="6126374" y="3521259"/>
            <a:chExt cx="2406066" cy="2083576"/>
          </a:xfrm>
        </p:grpSpPr>
        <p:sp>
          <p:nvSpPr>
            <p:cNvPr id="95" name="object 3"/>
            <p:cNvSpPr/>
            <p:nvPr/>
          </p:nvSpPr>
          <p:spPr>
            <a:xfrm>
              <a:off x="6126374" y="5026005"/>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1" y="206569"/>
                  </a:lnTo>
                  <a:lnTo>
                    <a:pt x="666610" y="256941"/>
                  </a:lnTo>
                  <a:lnTo>
                    <a:pt x="675318" y="310480"/>
                  </a:lnTo>
                  <a:lnTo>
                    <a:pt x="676440" y="338219"/>
                  </a:lnTo>
                  <a:lnTo>
                    <a:pt x="675318" y="365959"/>
                  </a:lnTo>
                  <a:lnTo>
                    <a:pt x="666610" y="419498"/>
                  </a:lnTo>
                  <a:lnTo>
                    <a:pt x="649861"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96" name="object 5"/>
            <p:cNvSpPr/>
            <p:nvPr/>
          </p:nvSpPr>
          <p:spPr>
            <a:xfrm>
              <a:off x="7094821" y="5026005"/>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1" y="206569"/>
                  </a:lnTo>
                  <a:lnTo>
                    <a:pt x="666610" y="256941"/>
                  </a:lnTo>
                  <a:lnTo>
                    <a:pt x="675318" y="310480"/>
                  </a:lnTo>
                  <a:lnTo>
                    <a:pt x="676440" y="338219"/>
                  </a:lnTo>
                  <a:lnTo>
                    <a:pt x="675318" y="365959"/>
                  </a:lnTo>
                  <a:lnTo>
                    <a:pt x="666610" y="419498"/>
                  </a:lnTo>
                  <a:lnTo>
                    <a:pt x="649861"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97" name="object 7"/>
            <p:cNvSpPr/>
            <p:nvPr/>
          </p:nvSpPr>
          <p:spPr>
            <a:xfrm>
              <a:off x="7953610" y="4272764"/>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0" y="206569"/>
                  </a:lnTo>
                  <a:lnTo>
                    <a:pt x="666610" y="256941"/>
                  </a:lnTo>
                  <a:lnTo>
                    <a:pt x="675318" y="310480"/>
                  </a:lnTo>
                  <a:lnTo>
                    <a:pt x="676440" y="338219"/>
                  </a:lnTo>
                  <a:lnTo>
                    <a:pt x="675318" y="365959"/>
                  </a:lnTo>
                  <a:lnTo>
                    <a:pt x="666610" y="419498"/>
                  </a:lnTo>
                  <a:lnTo>
                    <a:pt x="649860"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98" name="object 8"/>
            <p:cNvSpPr txBox="1"/>
            <p:nvPr/>
          </p:nvSpPr>
          <p:spPr>
            <a:xfrm>
              <a:off x="8185740" y="4472013"/>
              <a:ext cx="119458" cy="236860"/>
            </a:xfrm>
            <a:prstGeom prst="rect">
              <a:avLst/>
            </a:prstGeom>
          </p:spPr>
          <p:txBody>
            <a:bodyPr vert="horz" wrap="square" lIns="0" tIns="0" rIns="0" bIns="0" rtlCol="0">
              <a:spAutoFit/>
            </a:bodyPr>
            <a:lstStyle/>
            <a:p>
              <a:pPr marL="10860"/>
              <a:r>
                <a:rPr sz="1539" dirty="0">
                  <a:latin typeface="Times New Roman"/>
                  <a:cs typeface="Times New Roman"/>
                </a:rPr>
                <a:t>1</a:t>
              </a:r>
            </a:p>
          </p:txBody>
        </p:sp>
        <p:sp>
          <p:nvSpPr>
            <p:cNvPr id="105" name="object 9"/>
            <p:cNvSpPr/>
            <p:nvPr/>
          </p:nvSpPr>
          <p:spPr>
            <a:xfrm>
              <a:off x="7100420" y="3521259"/>
              <a:ext cx="578830" cy="578830"/>
            </a:xfrm>
            <a:custGeom>
              <a:avLst/>
              <a:gdLst/>
              <a:ahLst/>
              <a:cxnLst/>
              <a:rect l="l" t="t" r="r" b="b"/>
              <a:pathLst>
                <a:path w="676909" h="676910">
                  <a:moveTo>
                    <a:pt x="0" y="338220"/>
                  </a:moveTo>
                  <a:lnTo>
                    <a:pt x="4426" y="283359"/>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9" y="1121"/>
                  </a:lnTo>
                  <a:lnTo>
                    <a:pt x="419497" y="9829"/>
                  </a:lnTo>
                  <a:lnTo>
                    <a:pt x="469870" y="26579"/>
                  </a:lnTo>
                  <a:lnTo>
                    <a:pt x="516379" y="50673"/>
                  </a:lnTo>
                  <a:lnTo>
                    <a:pt x="558329" y="81415"/>
                  </a:lnTo>
                  <a:lnTo>
                    <a:pt x="595024" y="118110"/>
                  </a:lnTo>
                  <a:lnTo>
                    <a:pt x="625766" y="160060"/>
                  </a:lnTo>
                  <a:lnTo>
                    <a:pt x="649860" y="206569"/>
                  </a:lnTo>
                  <a:lnTo>
                    <a:pt x="666610" y="256941"/>
                  </a:lnTo>
                  <a:lnTo>
                    <a:pt x="675318" y="310480"/>
                  </a:lnTo>
                  <a:lnTo>
                    <a:pt x="676439" y="338220"/>
                  </a:lnTo>
                  <a:lnTo>
                    <a:pt x="675318" y="365959"/>
                  </a:lnTo>
                  <a:lnTo>
                    <a:pt x="666610" y="419498"/>
                  </a:lnTo>
                  <a:lnTo>
                    <a:pt x="649860" y="469870"/>
                  </a:lnTo>
                  <a:lnTo>
                    <a:pt x="625766" y="516379"/>
                  </a:lnTo>
                  <a:lnTo>
                    <a:pt x="595024" y="558329"/>
                  </a:lnTo>
                  <a:lnTo>
                    <a:pt x="558329" y="595024"/>
                  </a:lnTo>
                  <a:lnTo>
                    <a:pt x="516379" y="625766"/>
                  </a:lnTo>
                  <a:lnTo>
                    <a:pt x="469870" y="649860"/>
                  </a:lnTo>
                  <a:lnTo>
                    <a:pt x="419497" y="666610"/>
                  </a:lnTo>
                  <a:lnTo>
                    <a:pt x="365959"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20"/>
                  </a:lnTo>
                  <a:close/>
                </a:path>
              </a:pathLst>
            </a:custGeom>
            <a:ln w="25399">
              <a:solidFill>
                <a:srgbClr val="000000"/>
              </a:solidFill>
            </a:ln>
          </p:spPr>
          <p:txBody>
            <a:bodyPr wrap="square" lIns="0" tIns="0" rIns="0" bIns="0" rtlCol="0"/>
            <a:lstStyle/>
            <a:p>
              <a:endParaRPr sz="1368" dirty="0"/>
            </a:p>
          </p:txBody>
        </p:sp>
        <p:sp>
          <p:nvSpPr>
            <p:cNvPr id="106" name="object 10"/>
            <p:cNvSpPr/>
            <p:nvPr/>
          </p:nvSpPr>
          <p:spPr>
            <a:xfrm>
              <a:off x="6367650" y="3905154"/>
              <a:ext cx="941846" cy="1183526"/>
            </a:xfrm>
            <a:prstGeom prst="rect">
              <a:avLst/>
            </a:prstGeom>
            <a:blipFill>
              <a:blip r:embed="rId8" cstate="print"/>
              <a:stretch>
                <a:fillRect/>
              </a:stretch>
            </a:blipFill>
          </p:spPr>
          <p:txBody>
            <a:bodyPr wrap="square" lIns="0" tIns="0" rIns="0" bIns="0" rtlCol="0"/>
            <a:lstStyle/>
            <a:p>
              <a:endParaRPr sz="1368" dirty="0"/>
            </a:p>
          </p:txBody>
        </p:sp>
        <p:sp>
          <p:nvSpPr>
            <p:cNvPr id="107" name="object 11"/>
            <p:cNvSpPr/>
            <p:nvPr/>
          </p:nvSpPr>
          <p:spPr>
            <a:xfrm>
              <a:off x="6415589" y="4031831"/>
              <a:ext cx="756932" cy="994220"/>
            </a:xfrm>
            <a:custGeom>
              <a:avLst/>
              <a:gdLst/>
              <a:ahLst/>
              <a:cxnLst/>
              <a:rect l="l" t="t" r="r" b="b"/>
              <a:pathLst>
                <a:path w="885190" h="1162685">
                  <a:moveTo>
                    <a:pt x="0" y="1162630"/>
                  </a:moveTo>
                  <a:lnTo>
                    <a:pt x="884847" y="0"/>
                  </a:lnTo>
                </a:path>
              </a:pathLst>
            </a:custGeom>
            <a:ln w="25399">
              <a:solidFill>
                <a:srgbClr val="000000"/>
              </a:solidFill>
            </a:ln>
          </p:spPr>
          <p:txBody>
            <a:bodyPr wrap="square" lIns="0" tIns="0" rIns="0" bIns="0" rtlCol="0"/>
            <a:lstStyle/>
            <a:p>
              <a:endParaRPr sz="1368" dirty="0"/>
            </a:p>
          </p:txBody>
        </p:sp>
        <p:sp>
          <p:nvSpPr>
            <p:cNvPr id="108" name="object 12"/>
            <p:cNvSpPr/>
            <p:nvPr/>
          </p:nvSpPr>
          <p:spPr>
            <a:xfrm>
              <a:off x="7090192" y="4014680"/>
              <a:ext cx="95567" cy="103712"/>
            </a:xfrm>
            <a:custGeom>
              <a:avLst/>
              <a:gdLst/>
              <a:ahLst/>
              <a:cxnLst/>
              <a:rect l="l" t="t" r="r" b="b"/>
              <a:pathLst>
                <a:path w="111759" h="121285">
                  <a:moveTo>
                    <a:pt x="106263" y="40112"/>
                  </a:moveTo>
                  <a:lnTo>
                    <a:pt x="80670" y="40112"/>
                  </a:lnTo>
                  <a:lnTo>
                    <a:pt x="71696" y="113022"/>
                  </a:lnTo>
                  <a:lnTo>
                    <a:pt x="76645" y="119360"/>
                  </a:lnTo>
                  <a:lnTo>
                    <a:pt x="90567" y="121074"/>
                  </a:lnTo>
                  <a:lnTo>
                    <a:pt x="96906" y="116126"/>
                  </a:lnTo>
                  <a:lnTo>
                    <a:pt x="106263" y="40112"/>
                  </a:lnTo>
                  <a:close/>
                </a:path>
                <a:path w="111759" h="121285">
                  <a:moveTo>
                    <a:pt x="111201" y="0"/>
                  </a:moveTo>
                  <a:lnTo>
                    <a:pt x="3081" y="44717"/>
                  </a:lnTo>
                  <a:lnTo>
                    <a:pt x="0" y="52144"/>
                  </a:lnTo>
                  <a:lnTo>
                    <a:pt x="5360" y="65107"/>
                  </a:lnTo>
                  <a:lnTo>
                    <a:pt x="12787" y="68188"/>
                  </a:lnTo>
                  <a:lnTo>
                    <a:pt x="80670" y="40112"/>
                  </a:lnTo>
                  <a:lnTo>
                    <a:pt x="106263" y="40112"/>
                  </a:lnTo>
                  <a:lnTo>
                    <a:pt x="111201" y="0"/>
                  </a:lnTo>
                  <a:close/>
                </a:path>
              </a:pathLst>
            </a:custGeom>
            <a:solidFill>
              <a:srgbClr val="000000"/>
            </a:solidFill>
          </p:spPr>
          <p:txBody>
            <a:bodyPr wrap="square" lIns="0" tIns="0" rIns="0" bIns="0" rtlCol="0"/>
            <a:lstStyle/>
            <a:p>
              <a:endParaRPr sz="1368" dirty="0"/>
            </a:p>
          </p:txBody>
        </p:sp>
        <p:sp>
          <p:nvSpPr>
            <p:cNvPr id="109" name="object 13"/>
            <p:cNvSpPr/>
            <p:nvPr/>
          </p:nvSpPr>
          <p:spPr>
            <a:xfrm>
              <a:off x="7263291" y="3990455"/>
              <a:ext cx="252343" cy="1091119"/>
            </a:xfrm>
            <a:prstGeom prst="rect">
              <a:avLst/>
            </a:prstGeom>
            <a:blipFill>
              <a:blip r:embed="rId9" cstate="print"/>
              <a:stretch>
                <a:fillRect/>
              </a:stretch>
            </a:blipFill>
          </p:spPr>
          <p:txBody>
            <a:bodyPr wrap="square" lIns="0" tIns="0" rIns="0" bIns="0" rtlCol="0"/>
            <a:lstStyle/>
            <a:p>
              <a:endParaRPr sz="1368" dirty="0"/>
            </a:p>
          </p:txBody>
        </p:sp>
        <p:sp>
          <p:nvSpPr>
            <p:cNvPr id="110" name="object 14"/>
            <p:cNvSpPr/>
            <p:nvPr/>
          </p:nvSpPr>
          <p:spPr>
            <a:xfrm>
              <a:off x="7384035" y="4121076"/>
              <a:ext cx="5430" cy="905169"/>
            </a:xfrm>
            <a:custGeom>
              <a:avLst/>
              <a:gdLst/>
              <a:ahLst/>
              <a:cxnLst/>
              <a:rect l="l" t="t" r="r" b="b"/>
              <a:pathLst>
                <a:path w="6350" h="1058545">
                  <a:moveTo>
                    <a:pt x="0" y="1058263"/>
                  </a:moveTo>
                  <a:lnTo>
                    <a:pt x="6201" y="0"/>
                  </a:lnTo>
                </a:path>
              </a:pathLst>
            </a:custGeom>
            <a:ln w="25399">
              <a:solidFill>
                <a:srgbClr val="000000"/>
              </a:solidFill>
            </a:ln>
          </p:spPr>
          <p:txBody>
            <a:bodyPr wrap="square" lIns="0" tIns="0" rIns="0" bIns="0" rtlCol="0"/>
            <a:lstStyle/>
            <a:p>
              <a:endParaRPr sz="1368" dirty="0"/>
            </a:p>
          </p:txBody>
        </p:sp>
        <p:sp>
          <p:nvSpPr>
            <p:cNvPr id="111" name="object 15"/>
            <p:cNvSpPr/>
            <p:nvPr/>
          </p:nvSpPr>
          <p:spPr>
            <a:xfrm>
              <a:off x="7338547" y="4099523"/>
              <a:ext cx="100997" cy="99368"/>
            </a:xfrm>
            <a:custGeom>
              <a:avLst/>
              <a:gdLst/>
              <a:ahLst/>
              <a:cxnLst/>
              <a:rect l="l" t="t" r="r" b="b"/>
              <a:pathLst>
                <a:path w="118109" h="116204">
                  <a:moveTo>
                    <a:pt x="88556" y="50408"/>
                  </a:moveTo>
                  <a:lnTo>
                    <a:pt x="59249" y="50408"/>
                  </a:lnTo>
                  <a:lnTo>
                    <a:pt x="95891" y="114077"/>
                  </a:lnTo>
                  <a:lnTo>
                    <a:pt x="103656" y="116169"/>
                  </a:lnTo>
                  <a:lnTo>
                    <a:pt x="115813" y="109171"/>
                  </a:lnTo>
                  <a:lnTo>
                    <a:pt x="117906" y="101408"/>
                  </a:lnTo>
                  <a:lnTo>
                    <a:pt x="88556" y="50408"/>
                  </a:lnTo>
                  <a:close/>
                </a:path>
                <a:path w="118109" h="116204">
                  <a:moveTo>
                    <a:pt x="59545" y="0"/>
                  </a:moveTo>
                  <a:lnTo>
                    <a:pt x="0" y="100717"/>
                  </a:lnTo>
                  <a:lnTo>
                    <a:pt x="2000" y="108504"/>
                  </a:lnTo>
                  <a:lnTo>
                    <a:pt x="14076" y="115643"/>
                  </a:lnTo>
                  <a:lnTo>
                    <a:pt x="21864" y="113643"/>
                  </a:lnTo>
                  <a:lnTo>
                    <a:pt x="59249" y="50408"/>
                  </a:lnTo>
                  <a:lnTo>
                    <a:pt x="88556" y="50408"/>
                  </a:lnTo>
                  <a:lnTo>
                    <a:pt x="59545" y="0"/>
                  </a:lnTo>
                  <a:close/>
                </a:path>
              </a:pathLst>
            </a:custGeom>
            <a:solidFill>
              <a:srgbClr val="000000"/>
            </a:solidFill>
          </p:spPr>
          <p:txBody>
            <a:bodyPr wrap="square" lIns="0" tIns="0" rIns="0" bIns="0" rtlCol="0"/>
            <a:lstStyle/>
            <a:p>
              <a:endParaRPr sz="1368" dirty="0"/>
            </a:p>
          </p:txBody>
        </p:sp>
        <p:sp>
          <p:nvSpPr>
            <p:cNvPr id="112" name="object 16"/>
            <p:cNvSpPr/>
            <p:nvPr/>
          </p:nvSpPr>
          <p:spPr>
            <a:xfrm>
              <a:off x="7469431" y="3905155"/>
              <a:ext cx="614865" cy="515349"/>
            </a:xfrm>
            <a:prstGeom prst="rect">
              <a:avLst/>
            </a:prstGeom>
            <a:blipFill>
              <a:blip r:embed="rId10" cstate="print"/>
              <a:stretch>
                <a:fillRect/>
              </a:stretch>
            </a:blipFill>
          </p:spPr>
          <p:txBody>
            <a:bodyPr wrap="square" lIns="0" tIns="0" rIns="0" bIns="0" rtlCol="0"/>
            <a:lstStyle/>
            <a:p>
              <a:endParaRPr sz="1368" dirty="0"/>
            </a:p>
          </p:txBody>
        </p:sp>
        <p:sp>
          <p:nvSpPr>
            <p:cNvPr id="113" name="object 17"/>
            <p:cNvSpPr/>
            <p:nvPr/>
          </p:nvSpPr>
          <p:spPr>
            <a:xfrm>
              <a:off x="7611207" y="4028139"/>
              <a:ext cx="427335" cy="329597"/>
            </a:xfrm>
            <a:custGeom>
              <a:avLst/>
              <a:gdLst/>
              <a:ahLst/>
              <a:cxnLst/>
              <a:rect l="l" t="t" r="r" b="b"/>
              <a:pathLst>
                <a:path w="499745" h="385445">
                  <a:moveTo>
                    <a:pt x="499481" y="385137"/>
                  </a:moveTo>
                  <a:lnTo>
                    <a:pt x="0" y="0"/>
                  </a:lnTo>
                </a:path>
              </a:pathLst>
            </a:custGeom>
            <a:ln w="25399">
              <a:solidFill>
                <a:srgbClr val="000000"/>
              </a:solidFill>
            </a:ln>
          </p:spPr>
          <p:txBody>
            <a:bodyPr wrap="square" lIns="0" tIns="0" rIns="0" bIns="0" rtlCol="0"/>
            <a:lstStyle/>
            <a:p>
              <a:endParaRPr sz="1368" dirty="0"/>
            </a:p>
          </p:txBody>
        </p:sp>
        <p:sp>
          <p:nvSpPr>
            <p:cNvPr id="114" name="object 18"/>
            <p:cNvSpPr/>
            <p:nvPr/>
          </p:nvSpPr>
          <p:spPr>
            <a:xfrm>
              <a:off x="7594139" y="4014979"/>
              <a:ext cx="103712" cy="95567"/>
            </a:xfrm>
            <a:custGeom>
              <a:avLst/>
              <a:gdLst/>
              <a:ahLst/>
              <a:cxnLst/>
              <a:rect l="l" t="t" r="r" b="b"/>
              <a:pathLst>
                <a:path w="121284" h="111760">
                  <a:moveTo>
                    <a:pt x="0" y="0"/>
                  </a:moveTo>
                  <a:lnTo>
                    <a:pt x="44035" y="108398"/>
                  </a:lnTo>
                  <a:lnTo>
                    <a:pt x="51443" y="111526"/>
                  </a:lnTo>
                  <a:lnTo>
                    <a:pt x="64441" y="106246"/>
                  </a:lnTo>
                  <a:lnTo>
                    <a:pt x="67567" y="98839"/>
                  </a:lnTo>
                  <a:lnTo>
                    <a:pt x="39919" y="30780"/>
                  </a:lnTo>
                  <a:lnTo>
                    <a:pt x="119727" y="30780"/>
                  </a:lnTo>
                  <a:lnTo>
                    <a:pt x="120942" y="21394"/>
                  </a:lnTo>
                  <a:lnTo>
                    <a:pt x="116033" y="15025"/>
                  </a:lnTo>
                  <a:lnTo>
                    <a:pt x="0" y="0"/>
                  </a:lnTo>
                  <a:close/>
                </a:path>
                <a:path w="121284" h="111760">
                  <a:moveTo>
                    <a:pt x="119727" y="30780"/>
                  </a:moveTo>
                  <a:lnTo>
                    <a:pt x="39919" y="30780"/>
                  </a:lnTo>
                  <a:lnTo>
                    <a:pt x="112772" y="40214"/>
                  </a:lnTo>
                  <a:lnTo>
                    <a:pt x="119141" y="35306"/>
                  </a:lnTo>
                  <a:lnTo>
                    <a:pt x="119727" y="3078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115" name="object 19"/>
                <p:cNvSpPr txBox="1"/>
                <p:nvPr/>
              </p:nvSpPr>
              <p:spPr>
                <a:xfrm>
                  <a:off x="6344091" y="4391466"/>
                  <a:ext cx="260637" cy="236860"/>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sz="1539" b="1" i="1">
                                <a:latin typeface="Cambria Math" panose="02040503050406030204" pitchFamily="18" charset="0"/>
                                <a:cs typeface="Times New Roman"/>
                              </a:rPr>
                            </m:ctrlPr>
                          </m:sSubPr>
                          <m:e>
                            <m:r>
                              <a:rPr lang="ko-KR" altLang="en-US" sz="1539" b="1" i="1">
                                <a:latin typeface="Cambria Math" panose="02040503050406030204" pitchFamily="18" charset="0"/>
                                <a:cs typeface="Times New Roman"/>
                              </a:rPr>
                              <m:t>𝒘</m:t>
                            </m:r>
                          </m:e>
                          <m:sub>
                            <m:r>
                              <a:rPr lang="en-US" altLang="ko-KR" sz="1539" b="1" i="1">
                                <a:latin typeface="Cambria Math" panose="02040503050406030204" pitchFamily="18" charset="0"/>
                                <a:cs typeface="Times New Roman"/>
                              </a:rPr>
                              <m:t>𝟏</m:t>
                            </m:r>
                          </m:sub>
                        </m:sSub>
                      </m:oMath>
                    </m:oMathPara>
                  </a14:m>
                  <a:endParaRPr sz="1539" dirty="0">
                    <a:latin typeface="Times New Roman"/>
                    <a:cs typeface="Times New Roman"/>
                  </a:endParaRPr>
                </a:p>
              </p:txBody>
            </p:sp>
          </mc:Choice>
          <mc:Fallback xmlns="">
            <p:sp>
              <p:nvSpPr>
                <p:cNvPr id="121" name="object 19"/>
                <p:cNvSpPr txBox="1">
                  <a:spLocks noRot="1" noChangeAspect="1" noMove="1" noResize="1" noEditPoints="1" noAdjustHandles="1" noChangeArrowheads="1" noChangeShapeType="1" noTextEdit="1"/>
                </p:cNvSpPr>
                <p:nvPr/>
              </p:nvSpPr>
              <p:spPr>
                <a:xfrm>
                  <a:off x="6344091" y="4391466"/>
                  <a:ext cx="260637" cy="236860"/>
                </a:xfrm>
                <a:prstGeom prst="rect">
                  <a:avLst/>
                </a:prstGeom>
                <a:blipFill>
                  <a:blip r:embed="rId12"/>
                  <a:stretch>
                    <a:fillRect l="-26190" r="-7143" b="-1794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6" name="object 20"/>
                <p:cNvSpPr txBox="1"/>
                <p:nvPr/>
              </p:nvSpPr>
              <p:spPr>
                <a:xfrm>
                  <a:off x="7064339" y="4514413"/>
                  <a:ext cx="260637" cy="236860"/>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sz="1539" i="1">
                                <a:latin typeface="Cambria Math" panose="02040503050406030204" pitchFamily="18" charset="0"/>
                                <a:cs typeface="Times New Roman"/>
                              </a:rPr>
                            </m:ctrlPr>
                          </m:sSubPr>
                          <m:e>
                            <m:r>
                              <a:rPr lang="ko-KR" altLang="en-US" sz="1539" i="1">
                                <a:latin typeface="Cambria Math" panose="02040503050406030204" pitchFamily="18" charset="0"/>
                                <a:cs typeface="Times New Roman"/>
                              </a:rPr>
                              <m:t>𝒘</m:t>
                            </m:r>
                          </m:e>
                          <m:sub>
                            <m:r>
                              <a:rPr lang="en-US" altLang="ko-KR" sz="1539" b="1" i="1">
                                <a:latin typeface="Cambria Math" panose="02040503050406030204" pitchFamily="18" charset="0"/>
                                <a:cs typeface="Times New Roman"/>
                              </a:rPr>
                              <m:t>𝟐</m:t>
                            </m:r>
                          </m:sub>
                        </m:sSub>
                      </m:oMath>
                    </m:oMathPara>
                  </a14:m>
                  <a:endParaRPr sz="1539" dirty="0">
                    <a:latin typeface="Times New Roman"/>
                    <a:cs typeface="Times New Roman"/>
                  </a:endParaRPr>
                </a:p>
              </p:txBody>
            </p:sp>
          </mc:Choice>
          <mc:Fallback xmlns="">
            <p:sp>
              <p:nvSpPr>
                <p:cNvPr id="122" name="object 20"/>
                <p:cNvSpPr txBox="1">
                  <a:spLocks noRot="1" noChangeAspect="1" noMove="1" noResize="1" noEditPoints="1" noAdjustHandles="1" noChangeArrowheads="1" noChangeShapeType="1" noTextEdit="1"/>
                </p:cNvSpPr>
                <p:nvPr/>
              </p:nvSpPr>
              <p:spPr>
                <a:xfrm>
                  <a:off x="7064339" y="4514413"/>
                  <a:ext cx="260637" cy="236860"/>
                </a:xfrm>
                <a:prstGeom prst="rect">
                  <a:avLst/>
                </a:prstGeom>
                <a:blipFill>
                  <a:blip r:embed="rId13"/>
                  <a:stretch>
                    <a:fillRect l="-25581" r="-4651" b="-21053"/>
                  </a:stretch>
                </a:blipFill>
              </p:spPr>
              <p:txBody>
                <a:bodyPr/>
                <a:lstStyle/>
                <a:p>
                  <a:r>
                    <a:rPr lang="ko-KR" altLang="en-US">
                      <a:noFill/>
                    </a:rPr>
                    <a:t> </a:t>
                  </a:r>
                </a:p>
              </p:txBody>
            </p:sp>
          </mc:Fallback>
        </mc:AlternateContent>
        <p:sp>
          <p:nvSpPr>
            <p:cNvPr id="117" name="object 21"/>
            <p:cNvSpPr txBox="1"/>
            <p:nvPr/>
          </p:nvSpPr>
          <p:spPr>
            <a:xfrm>
              <a:off x="7878230" y="3955492"/>
              <a:ext cx="119458" cy="236860"/>
            </a:xfrm>
            <a:prstGeom prst="rect">
              <a:avLst/>
            </a:prstGeom>
          </p:spPr>
          <p:txBody>
            <a:bodyPr vert="horz" wrap="square" lIns="0" tIns="0" rIns="0" bIns="0" rtlCol="0">
              <a:spAutoFit/>
            </a:bodyPr>
            <a:lstStyle/>
            <a:p>
              <a:pPr marL="10860"/>
              <a:r>
                <a:rPr sz="1539" dirty="0">
                  <a:latin typeface="Times New Roman"/>
                  <a:cs typeface="Times New Roman"/>
                </a:rPr>
                <a:t>b</a:t>
              </a:r>
            </a:p>
          </p:txBody>
        </p:sp>
        <p:sp>
          <p:nvSpPr>
            <p:cNvPr id="118" name="object 63"/>
            <p:cNvSpPr/>
            <p:nvPr/>
          </p:nvSpPr>
          <p:spPr>
            <a:xfrm>
              <a:off x="7209980" y="3645703"/>
              <a:ext cx="362522" cy="366076"/>
            </a:xfrm>
            <a:prstGeom prst="rect">
              <a:avLst/>
            </a:prstGeom>
            <a:blipFill>
              <a:blip r:embed="rId14" cstate="print"/>
              <a:stretch>
                <a:fillRect/>
              </a:stretch>
            </a:blipFill>
          </p:spPr>
          <p:txBody>
            <a:bodyPr wrap="square" lIns="0" tIns="0" rIns="0" bIns="0" rtlCol="0"/>
            <a:lstStyle/>
            <a:p>
              <a:endParaRPr sz="1368" dirty="0"/>
            </a:p>
          </p:txBody>
        </p:sp>
        <p:sp>
          <p:nvSpPr>
            <p:cNvPr id="119" name="object 64"/>
            <p:cNvSpPr/>
            <p:nvPr/>
          </p:nvSpPr>
          <p:spPr>
            <a:xfrm>
              <a:off x="7248345" y="3678543"/>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120" name="직사각형 119"/>
                <p:cNvSpPr/>
                <p:nvPr/>
              </p:nvSpPr>
              <p:spPr>
                <a:xfrm>
                  <a:off x="6220693" y="5141803"/>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lang="ko-KR" altLang="en-US" dirty="0"/>
                </a:p>
              </p:txBody>
            </p:sp>
          </mc:Choice>
          <mc:Fallback xmlns="">
            <p:sp>
              <p:nvSpPr>
                <p:cNvPr id="120" name="직사각형 119"/>
                <p:cNvSpPr>
                  <a:spLocks noRot="1" noChangeAspect="1" noMove="1" noResize="1" noEditPoints="1" noAdjustHandles="1" noChangeArrowheads="1" noChangeShapeType="1" noTextEdit="1"/>
                </p:cNvSpPr>
                <p:nvPr/>
              </p:nvSpPr>
              <p:spPr>
                <a:xfrm>
                  <a:off x="6220693" y="5141803"/>
                  <a:ext cx="510011" cy="369332"/>
                </a:xfrm>
                <a:prstGeom prst="rect">
                  <a:avLst/>
                </a:prstGeom>
                <a:blipFill>
                  <a:blip r:embed="rId1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1" name="직사각형 120"/>
                <p:cNvSpPr/>
                <p:nvPr/>
              </p:nvSpPr>
              <p:spPr>
                <a:xfrm>
                  <a:off x="7204009" y="5132897"/>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oMath>
                    </m:oMathPara>
                  </a14:m>
                  <a:endParaRPr lang="ko-KR" altLang="en-US" dirty="0"/>
                </a:p>
              </p:txBody>
            </p:sp>
          </mc:Choice>
          <mc:Fallback xmlns="">
            <p:sp>
              <p:nvSpPr>
                <p:cNvPr id="121" name="직사각형 120"/>
                <p:cNvSpPr>
                  <a:spLocks noRot="1" noChangeAspect="1" noMove="1" noResize="1" noEditPoints="1" noAdjustHandles="1" noChangeArrowheads="1" noChangeShapeType="1" noTextEdit="1"/>
                </p:cNvSpPr>
                <p:nvPr/>
              </p:nvSpPr>
              <p:spPr>
                <a:xfrm>
                  <a:off x="7204009" y="5132897"/>
                  <a:ext cx="510011" cy="369332"/>
                </a:xfrm>
                <a:prstGeom prst="rect">
                  <a:avLst/>
                </a:prstGeom>
                <a:blipFill>
                  <a:blip r:embed="rId16"/>
                  <a:stretch>
                    <a:fillRect/>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122" name="object 62"/>
              <p:cNvSpPr txBox="1"/>
              <p:nvPr/>
            </p:nvSpPr>
            <p:spPr>
              <a:xfrm>
                <a:off x="7261601" y="3171996"/>
                <a:ext cx="1882401"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ko-KR" altLang="en-US" i="1">
                              <a:latin typeface="Cambria Math" panose="02040503050406030204" pitchFamily="18" charset="0"/>
                              <a:cs typeface="Times New Roman"/>
                            </a:rPr>
                            <m:t>𝒘</m:t>
                          </m:r>
                        </m:e>
                        <m:sub>
                          <m:r>
                            <a:rPr lang="en-US" altLang="ko-KR" i="1">
                              <a:latin typeface="Cambria Math" panose="02040503050406030204" pitchFamily="18" charset="0"/>
                              <a:cs typeface="Times New Roman"/>
                            </a:rPr>
                            <m:t>𝟏</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𝒘</m:t>
                          </m:r>
                        </m:e>
                        <m:sub>
                          <m:r>
                            <a:rPr lang="en-US" altLang="ko-KR" b="1" i="1">
                              <a:latin typeface="Cambria Math" panose="02040503050406030204" pitchFamily="18" charset="0"/>
                              <a:cs typeface="Times New Roman"/>
                            </a:rPr>
                            <m:t>𝟐</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𝒃</m:t>
                      </m:r>
                    </m:oMath>
                  </m:oMathPara>
                </a14:m>
                <a:endParaRPr sz="1710" dirty="0">
                  <a:latin typeface="Times New Roman"/>
                  <a:cs typeface="Times New Roman"/>
                </a:endParaRPr>
              </a:p>
            </p:txBody>
          </p:sp>
        </mc:Choice>
        <mc:Fallback xmlns="">
          <p:sp>
            <p:nvSpPr>
              <p:cNvPr id="122" name="object 62"/>
              <p:cNvSpPr txBox="1">
                <a:spLocks noRot="1" noChangeAspect="1" noMove="1" noResize="1" noEditPoints="1" noAdjustHandles="1" noChangeArrowheads="1" noChangeShapeType="1" noTextEdit="1"/>
              </p:cNvSpPr>
              <p:nvPr/>
            </p:nvSpPr>
            <p:spPr>
              <a:xfrm>
                <a:off x="7261601" y="3171996"/>
                <a:ext cx="1882401" cy="276999"/>
              </a:xfrm>
              <a:prstGeom prst="rect">
                <a:avLst/>
              </a:prstGeom>
              <a:blipFill>
                <a:blip r:embed="rId17"/>
                <a:stretch>
                  <a:fillRect r="-971" b="-17391"/>
                </a:stretch>
              </a:blipFill>
            </p:spPr>
            <p:txBody>
              <a:bodyPr/>
              <a:lstStyle/>
              <a:p>
                <a:r>
                  <a:rPr lang="ko-KR" altLang="en-US">
                    <a:noFill/>
                  </a:rPr>
                  <a:t> </a:t>
                </a:r>
              </a:p>
            </p:txBody>
          </p:sp>
        </mc:Fallback>
      </mc:AlternateContent>
      <p:grpSp>
        <p:nvGrpSpPr>
          <p:cNvPr id="123" name="그룹 122"/>
          <p:cNvGrpSpPr/>
          <p:nvPr/>
        </p:nvGrpSpPr>
        <p:grpSpPr>
          <a:xfrm>
            <a:off x="6606873" y="1850073"/>
            <a:ext cx="543503" cy="646331"/>
            <a:chOff x="7628897" y="1989828"/>
            <a:chExt cx="543503" cy="646331"/>
          </a:xfrm>
        </p:grpSpPr>
        <p:sp>
          <p:nvSpPr>
            <p:cNvPr id="124" name="TextBox 123"/>
            <p:cNvSpPr txBox="1"/>
            <p:nvPr/>
          </p:nvSpPr>
          <p:spPr>
            <a:xfrm>
              <a:off x="7628897" y="1989828"/>
              <a:ext cx="526106" cy="646331"/>
            </a:xfrm>
            <a:prstGeom prst="rect">
              <a:avLst/>
            </a:prstGeom>
            <a:noFill/>
          </p:spPr>
          <p:txBody>
            <a:bodyPr wrap="none" rtlCol="0">
              <a:spAutoFit/>
            </a:bodyPr>
            <a:lstStyle/>
            <a:p>
              <a:r>
                <a:rPr lang="en-US" altLang="ko-KR" dirty="0"/>
                <a:t>1 :</a:t>
              </a:r>
            </a:p>
            <a:p>
              <a:r>
                <a:rPr lang="en-US" altLang="ko-KR" dirty="0"/>
                <a:t>0 : </a:t>
              </a:r>
              <a:endParaRPr lang="ko-KR" altLang="en-US" dirty="0"/>
            </a:p>
          </p:txBody>
        </p:sp>
        <p:sp>
          <p:nvSpPr>
            <p:cNvPr id="125" name="object 24"/>
            <p:cNvSpPr/>
            <p:nvPr/>
          </p:nvSpPr>
          <p:spPr>
            <a:xfrm>
              <a:off x="8014710" y="2088004"/>
              <a:ext cx="141178" cy="141178"/>
            </a:xfrm>
            <a:custGeom>
              <a:avLst/>
              <a:gdLst/>
              <a:ahLst/>
              <a:cxnLst/>
              <a:rect l="l" t="t" r="r" b="b"/>
              <a:pathLst>
                <a:path w="165100" h="165100">
                  <a:moveTo>
                    <a:pt x="79763" y="0"/>
                  </a:moveTo>
                  <a:lnTo>
                    <a:pt x="39398" y="12075"/>
                  </a:lnTo>
                  <a:lnTo>
                    <a:pt x="10836" y="41518"/>
                  </a:lnTo>
                  <a:lnTo>
                    <a:pt x="0" y="82406"/>
                  </a:lnTo>
                  <a:lnTo>
                    <a:pt x="389" y="90461"/>
                  </a:lnTo>
                  <a:lnTo>
                    <a:pt x="14291" y="128294"/>
                  </a:lnTo>
                  <a:lnTo>
                    <a:pt x="45186" y="154764"/>
                  </a:lnTo>
                  <a:lnTo>
                    <a:pt x="89071" y="164595"/>
                  </a:lnTo>
                  <a:lnTo>
                    <a:pt x="102849" y="162296"/>
                  </a:lnTo>
                  <a:lnTo>
                    <a:pt x="138142" y="142682"/>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126" name="object 46"/>
            <p:cNvSpPr/>
            <p:nvPr/>
          </p:nvSpPr>
          <p:spPr>
            <a:xfrm>
              <a:off x="7990608" y="2321545"/>
              <a:ext cx="181792" cy="154780"/>
            </a:xfrm>
            <a:custGeom>
              <a:avLst/>
              <a:gdLst/>
              <a:ahLst/>
              <a:cxnLst/>
              <a:rect l="l" t="t" r="r" b="b"/>
              <a:pathLst>
                <a:path w="191770" h="165100">
                  <a:moveTo>
                    <a:pt x="95642" y="0"/>
                  </a:moveTo>
                  <a:lnTo>
                    <a:pt x="0" y="164899"/>
                  </a:lnTo>
                  <a:lnTo>
                    <a:pt x="191282" y="164899"/>
                  </a:lnTo>
                  <a:lnTo>
                    <a:pt x="95642" y="0"/>
                  </a:lnTo>
                  <a:close/>
                </a:path>
              </a:pathLst>
            </a:custGeom>
            <a:solidFill>
              <a:srgbClr val="937AB2"/>
            </a:solidFill>
          </p:spPr>
          <p:txBody>
            <a:bodyPr wrap="square" lIns="0" tIns="0" rIns="0" bIns="0" rtlCol="0"/>
            <a:lstStyle/>
            <a:p>
              <a:endParaRPr sz="1368" dirty="0"/>
            </a:p>
          </p:txBody>
        </p:sp>
      </p:grpSp>
    </p:spTree>
    <p:extLst>
      <p:ext uri="{BB962C8B-B14F-4D97-AF65-F5344CB8AC3E}">
        <p14:creationId xmlns:p14="http://schemas.microsoft.com/office/powerpoint/2010/main" val="2454712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AND </a:t>
            </a:r>
            <a:r>
              <a:rPr lang="ko-KR" altLang="en-US" dirty="0"/>
              <a:t>분류</a:t>
            </a:r>
          </a:p>
        </p:txBody>
      </p:sp>
      <p:sp>
        <p:nvSpPr>
          <p:cNvPr id="2" name="슬라이드 번호 개체 틀 1">
            <a:extLst>
              <a:ext uri="{FF2B5EF4-FFF2-40B4-BE49-F238E27FC236}">
                <a16:creationId xmlns="" xmlns:a16="http://schemas.microsoft.com/office/drawing/2014/main" id="{841F795C-9AB3-4884-8983-A7F912C8335D}"/>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7</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chemeClr val="accent4"/>
                </a:solidFill>
              </a:rPr>
              <a:t>0</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chemeClr val="accent4"/>
                </a:solidFill>
              </a:rPr>
              <a:t>0</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dirty="0">
                <a:solidFill>
                  <a:schemeClr val="accent4"/>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 xmlns:a16="http://schemas.microsoft.com/office/drawing/2014/main" val="3739308799"/>
                        </a:ext>
                      </a:extLst>
                    </a:gridCol>
                    <a:gridCol w="1357020">
                      <a:extLst>
                        <a:ext uri="{9D8B030D-6E8A-4147-A177-3AD203B41FA5}">
                          <a16:colId xmlns="" xmlns:a16="http://schemas.microsoft.com/office/drawing/2014/main" val="538777295"/>
                        </a:ext>
                      </a:extLst>
                    </a:gridCol>
                    <a:gridCol w="1357471">
                      <a:extLst>
                        <a:ext uri="{9D8B030D-6E8A-4147-A177-3AD203B41FA5}">
                          <a16:colId xmlns=""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Tree>
    <p:extLst>
      <p:ext uri="{BB962C8B-B14F-4D97-AF65-F5344CB8AC3E}">
        <p14:creationId xmlns:p14="http://schemas.microsoft.com/office/powerpoint/2010/main" val="2032903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AND </a:t>
            </a:r>
            <a:r>
              <a:rPr lang="ko-KR" altLang="en-US" dirty="0"/>
              <a:t>분류</a:t>
            </a:r>
          </a:p>
        </p:txBody>
      </p:sp>
      <p:sp>
        <p:nvSpPr>
          <p:cNvPr id="2" name="슬라이드 번호 개체 틀 1">
            <a:extLst>
              <a:ext uri="{FF2B5EF4-FFF2-40B4-BE49-F238E27FC236}">
                <a16:creationId xmlns="" xmlns:a16="http://schemas.microsoft.com/office/drawing/2014/main" id="{C8E7E44F-0947-4997-B8FF-64D5078F351A}"/>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8</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chemeClr val="accent4"/>
                </a:solidFill>
              </a:rPr>
              <a:t>0</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chemeClr val="accent4"/>
                </a:solidFill>
              </a:rPr>
              <a:t>0</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dirty="0">
                <a:solidFill>
                  <a:schemeClr val="accent4"/>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 xmlns:a16="http://schemas.microsoft.com/office/drawing/2014/main" val="3739308799"/>
                        </a:ext>
                      </a:extLst>
                    </a:gridCol>
                    <a:gridCol w="1357020">
                      <a:extLst>
                        <a:ext uri="{9D8B030D-6E8A-4147-A177-3AD203B41FA5}">
                          <a16:colId xmlns="" xmlns:a16="http://schemas.microsoft.com/office/drawing/2014/main" val="538777295"/>
                        </a:ext>
                      </a:extLst>
                    </a:gridCol>
                    <a:gridCol w="1357471">
                      <a:extLst>
                        <a:ext uri="{9D8B030D-6E8A-4147-A177-3AD203B41FA5}">
                          <a16:colId xmlns=""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Tree>
    <p:extLst>
      <p:ext uri="{BB962C8B-B14F-4D97-AF65-F5344CB8AC3E}">
        <p14:creationId xmlns:p14="http://schemas.microsoft.com/office/powerpoint/2010/main" val="69103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28038</TotalTime>
  <Pages>3</Pages>
  <Words>1577</Words>
  <Application>Microsoft Office PowerPoint</Application>
  <PresentationFormat>화면 슬라이드 쇼(4:3)</PresentationFormat>
  <Paragraphs>894</Paragraphs>
  <Slides>49</Slides>
  <Notes>6</Notes>
  <HiddenSlides>0</HiddenSlides>
  <MMClips>0</MMClips>
  <ScaleCrop>false</ScaleCrop>
  <HeadingPairs>
    <vt:vector size="8" baseType="variant">
      <vt:variant>
        <vt:lpstr>사용한 글꼴</vt:lpstr>
      </vt:variant>
      <vt:variant>
        <vt:i4>13</vt:i4>
      </vt:variant>
      <vt:variant>
        <vt:lpstr>테마</vt:lpstr>
      </vt:variant>
      <vt:variant>
        <vt:i4>1</vt:i4>
      </vt:variant>
      <vt:variant>
        <vt:lpstr>포함된 OLE 서버</vt:lpstr>
      </vt:variant>
      <vt:variant>
        <vt:i4>1</vt:i4>
      </vt:variant>
      <vt:variant>
        <vt:lpstr>슬라이드 제목</vt:lpstr>
      </vt:variant>
      <vt:variant>
        <vt:i4>49</vt:i4>
      </vt:variant>
    </vt:vector>
  </HeadingPairs>
  <TitlesOfParts>
    <vt:vector size="64" baseType="lpstr">
      <vt:lpstr>HY헤드라인M</vt:lpstr>
      <vt:lpstr>Monotype Sorts</vt:lpstr>
      <vt:lpstr>굴림</vt:lpstr>
      <vt:lpstr>돋움</vt:lpstr>
      <vt:lpstr>맑은 고딕</vt:lpstr>
      <vt:lpstr>Arial</vt:lpstr>
      <vt:lpstr>Calibri</vt:lpstr>
      <vt:lpstr>Cambria Math</vt:lpstr>
      <vt:lpstr>Symbol</vt:lpstr>
      <vt:lpstr>Times New Roman</vt:lpstr>
      <vt:lpstr>Verdana</vt:lpstr>
      <vt:lpstr>Wingdings</vt:lpstr>
      <vt:lpstr>Wingdings 2</vt:lpstr>
      <vt:lpstr>HDOfficeLightV0</vt:lpstr>
      <vt:lpstr>Equation</vt:lpstr>
      <vt:lpstr>PowerPoint 프레젠테이션</vt:lpstr>
      <vt:lpstr>신경망</vt:lpstr>
      <vt:lpstr>Perceptron</vt:lpstr>
      <vt:lpstr>Perceptron</vt:lpstr>
      <vt:lpstr>Perceptron</vt:lpstr>
      <vt:lpstr>Perceptron</vt:lpstr>
      <vt:lpstr>Perceptron</vt:lpstr>
      <vt:lpstr>Perceptron – AND 분류</vt:lpstr>
      <vt:lpstr>Perceptron – AND 분류</vt:lpstr>
      <vt:lpstr>Perceptron – AND 분류</vt:lpstr>
      <vt:lpstr>Perceptron – OR 분류</vt:lpstr>
      <vt:lpstr>Perceptron – OR 분류</vt:lpstr>
      <vt:lpstr>Perceptron – XOR 분류</vt:lpstr>
      <vt:lpstr>Perceptron – XOR 분류</vt:lpstr>
      <vt:lpstr>Perceptron – XOR 분류</vt:lpstr>
      <vt:lpstr>Perceptron – XOR 분류</vt:lpstr>
      <vt:lpstr>Perceptron – XOR 분류</vt:lpstr>
      <vt:lpstr>Perceptron – XOR 분류</vt:lpstr>
      <vt:lpstr>Multi-layer Perceptron</vt:lpstr>
      <vt:lpstr>Multi-layer Perceptron</vt:lpstr>
      <vt:lpstr>Multi-layer Perceptron</vt:lpstr>
      <vt:lpstr>Multi-layer Perceptron</vt:lpstr>
      <vt:lpstr>Multi-layer Perceptron</vt:lpstr>
      <vt:lpstr>Multi-layer Perceptron</vt:lpstr>
      <vt:lpstr>Multi-layer Perceptron</vt:lpstr>
      <vt:lpstr>Multi-layer Perceptron</vt:lpstr>
      <vt:lpstr>Multi-layer Perceptron 학습</vt:lpstr>
      <vt:lpstr>Multi-layer Perceptron 학습</vt:lpstr>
      <vt:lpstr>Multi-layer Perceptron 학습</vt:lpstr>
      <vt:lpstr>Multi-layer Perceptron 학습</vt:lpstr>
      <vt:lpstr>Multi-layer Perceptron 학습</vt:lpstr>
      <vt:lpstr>Multi-layer Perceptron 학습</vt:lpstr>
      <vt:lpstr>Multi-Layer Perceptron 학습</vt:lpstr>
      <vt:lpstr>Back-propagation algorithm</vt:lpstr>
      <vt:lpstr>Back-propagation algorithm</vt:lpstr>
      <vt:lpstr>Deep Neural Network</vt:lpstr>
      <vt:lpstr>Deep Neural Network</vt:lpstr>
      <vt:lpstr>Feedforward</vt:lpstr>
      <vt:lpstr>Backpropagation Algorithm</vt:lpstr>
      <vt:lpstr>Backpropagation Algorithm</vt:lpstr>
      <vt:lpstr>Backpropagation Algorithm</vt:lpstr>
      <vt:lpstr>Backpropagation Algorithm</vt:lpstr>
      <vt:lpstr>Error backpropagation</vt:lpstr>
      <vt:lpstr>Weight updates</vt:lpstr>
      <vt:lpstr>Weight updates (Python)</vt:lpstr>
      <vt:lpstr>Weight updates</vt:lpstr>
      <vt:lpstr>Convolution</vt:lpstr>
      <vt:lpstr>Convolutional Neural Network (LeNet-5)</vt:lpstr>
      <vt:lpstr>MNIST</vt:lpstr>
    </vt:vector>
  </TitlesOfParts>
  <Company>서강대학교 컴퓨터학과 모바일컴퓨팅 시스템 연구실</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Kyunghee</dc:creator>
  <cp:lastModifiedBy>u11</cp:lastModifiedBy>
  <cp:revision>2369</cp:revision>
  <cp:lastPrinted>2018-07-22T10:09:21Z</cp:lastPrinted>
  <dcterms:created xsi:type="dcterms:W3CDTF">1996-06-27T04:55:18Z</dcterms:created>
  <dcterms:modified xsi:type="dcterms:W3CDTF">2018-11-06T08:12:04Z</dcterms:modified>
</cp:coreProperties>
</file>