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4276F-2F04-4A03-8763-935DFE251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94E68F-9E0B-4B1F-957F-32ED75C2E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DC206-DD99-4637-A311-CC8DA201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FCD-67B9-404D-A956-BA131FC185D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A6F88-237E-4050-ABF3-0F43EFB9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F7DF4-C5D7-4E4C-9C20-564B7F23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C2BF-8342-4294-A69F-B6A2FDAF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9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78529-BF62-425A-A0C7-2EDBCA88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AA94F0-4C8B-49F3-BF26-24938AC65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5455D5-0782-4DCF-B3BA-94C18287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FCD-67B9-404D-A956-BA131FC185D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92F5B-8A8A-4F14-9ABD-20A2CE3E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3BAD9-786B-4846-B27F-E7348152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C2BF-8342-4294-A69F-B6A2FDAF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9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80AFC0-87C9-4AF3-A6EB-3B0B995CF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9E474-C890-4F12-8BA1-BA8C76EB0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7F714-4855-4CA9-8AE3-3261DFCB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FCD-67B9-404D-A956-BA131FC185D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18A7D-96C7-4475-8434-DC4A4545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A2AB4-6C35-461C-9BA4-71D78627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C2BF-8342-4294-A69F-B6A2FDAF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04A62-B49F-4EB8-A4CD-27D04430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E2BF6-AB8A-4CD8-A58D-26EAC41F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9ED33-F4DF-4B54-A325-B9B49B03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FCD-67B9-404D-A956-BA131FC185D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ADBBD-2F16-42B5-9745-23752244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E393D-3EB9-4C85-B473-A370F114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C2BF-8342-4294-A69F-B6A2FDAF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5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E7E64-E960-468E-BF4E-A4DD988C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A62A16-B271-4DBB-8752-1F56FF565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59236-FAC3-41B4-A62F-A018D79E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FCD-67B9-404D-A956-BA131FC185D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B0F90-DC8F-420A-A437-02AA92F8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EC79C-49DD-465D-9547-1B03DA52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C2BF-8342-4294-A69F-B6A2FDAF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630C3-845B-449B-A627-2D14B039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BDB37-FAE5-4F59-BCC7-0AEAC4A26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221668-7EFA-40A3-A53D-267B4F4AF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4BC358-BDE7-49A8-B3F2-C124F9EF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FCD-67B9-404D-A956-BA131FC185D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B88CE-3B10-4A7E-85BB-F1E3ED80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E2B556-1FA0-4A3F-9A61-D860707A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C2BF-8342-4294-A69F-B6A2FDAF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57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B7B25-06BC-465C-883B-87B1684A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C63B9C-3DC8-4B70-8BD3-BE53CD078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D0A1F-2903-434B-8199-C2DD6C1BA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956B33-16D8-40F5-B90C-A33CC3231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40AC08-96A1-4370-B124-45FF6819A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73142-939E-44C0-B1CF-C4EFCF21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FCD-67B9-404D-A956-BA131FC185D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79472F-D67F-4174-81F7-E672CD7D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ED59BD-5517-440C-9A34-34B14C7C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C2BF-8342-4294-A69F-B6A2FDAF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8DCDA-EC6B-40CB-99A1-FAEBB637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C86FD5-F991-4A72-A424-312061A5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FCD-67B9-404D-A956-BA131FC185D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DB5D9E-E0E2-44DF-93AF-9900785B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B2652-7FAA-4FC2-97C9-3AF2A607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C2BF-8342-4294-A69F-B6A2FDAF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D2042D-1BCC-45BA-92AC-CE075C8E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FCD-67B9-404D-A956-BA131FC185D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B89996-5BD5-487A-AF6D-AA24EFDD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7D5E2B-9BEA-4FF7-B962-027AE121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C2BF-8342-4294-A69F-B6A2FDAF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2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34CDE-C88F-4C75-9CAD-07FCEC7D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A7548-D53A-4572-B165-1908D6EE5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5AF1FB-4705-419F-944F-341641BF4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26DB81-EFDD-445D-8E2A-916E23F0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FCD-67B9-404D-A956-BA131FC185D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29E4A-4876-4007-876F-5B84F9CE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0EFFBE-D57A-4F06-8D5A-931FAA4A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C2BF-8342-4294-A69F-B6A2FDAF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7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41D51-F5BB-496E-A9E6-C0EC8075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444324-CBE6-40C2-B69E-654D2565C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D692F-F0A0-4466-B440-B905D1969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67FE3-61BB-40A1-9857-9E24DA71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5FCD-67B9-404D-A956-BA131FC185D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418A38-122B-4E99-9F75-AD278A95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56F295-8D25-49C9-B273-B263D61A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C2BF-8342-4294-A69F-B6A2FDAF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2C730C-EC26-4D35-9C8B-0DD656AF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A1B731-E361-4CFF-AABE-0EE40EF1F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5D19B-45B7-4F5B-BE50-FCE5F08AB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A5FCD-67B9-404D-A956-BA131FC185D8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AC28E-1267-442C-8CAF-17C0C4FBB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43B4E-4F4E-4782-A6BD-7920237B9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C2BF-8342-4294-A69F-B6A2FDAF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5F968-27BA-4109-BEFB-386CBA508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스프링 기반 게시판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331514-D477-4B57-8501-5C8A6C0AF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0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27048D-A359-4939-BE62-12BB61F4F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87795"/>
            <a:ext cx="4636779" cy="20241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BD5F98-4F56-4C16-8778-AD6D9424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메인 및 회원가입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646FA4F-11ED-4020-8F2F-A3ED51658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2806" y="4083532"/>
            <a:ext cx="6511507" cy="2024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89E422-3D2C-4CF0-9B60-414A5BB38BF2}"/>
              </a:ext>
            </a:extLst>
          </p:cNvPr>
          <p:cNvSpPr txBox="1"/>
          <p:nvPr/>
        </p:nvSpPr>
        <p:spPr>
          <a:xfrm>
            <a:off x="1161535" y="1878226"/>
            <a:ext cx="965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시</a:t>
            </a:r>
            <a:r>
              <a:rPr lang="en-US" altLang="ko-KR" dirty="0"/>
              <a:t>,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기반 </a:t>
            </a:r>
            <a:r>
              <a:rPr lang="en-US" altLang="ko-KR" dirty="0" err="1"/>
              <a:t>db</a:t>
            </a:r>
            <a:r>
              <a:rPr lang="ko-KR" altLang="en-US" dirty="0"/>
              <a:t>에서 맞는 것이 있으면 로그인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회원가입 시</a:t>
            </a:r>
            <a:r>
              <a:rPr lang="en-US" altLang="ko-KR" dirty="0"/>
              <a:t>, </a:t>
            </a:r>
            <a:r>
              <a:rPr lang="ko-KR" altLang="en-US" dirty="0"/>
              <a:t>약관 동의 </a:t>
            </a:r>
            <a:r>
              <a:rPr lang="en-US" altLang="ko-KR" dirty="0"/>
              <a:t>– </a:t>
            </a:r>
            <a:r>
              <a:rPr lang="ko-KR" altLang="en-US" dirty="0"/>
              <a:t>정보 등록의 절차 거침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32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D9904-7552-4395-BE5E-846E02E3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8EFDE-C731-4FA7-B8E3-22158AC34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비밀번호 변경</a:t>
            </a:r>
            <a:r>
              <a:rPr lang="en-US" altLang="ko-KR" dirty="0"/>
              <a:t>, </a:t>
            </a:r>
            <a:r>
              <a:rPr lang="ko-KR" altLang="en-US" dirty="0"/>
              <a:t>로그아웃</a:t>
            </a:r>
            <a:r>
              <a:rPr lang="en-US" altLang="ko-KR" dirty="0"/>
              <a:t>, </a:t>
            </a:r>
            <a:r>
              <a:rPr lang="ko-KR" altLang="en-US" dirty="0"/>
              <a:t>회원탈퇴</a:t>
            </a:r>
            <a:r>
              <a:rPr lang="en-US" altLang="ko-KR" dirty="0"/>
              <a:t>, </a:t>
            </a:r>
            <a:r>
              <a:rPr lang="ko-KR" altLang="en-US" dirty="0"/>
              <a:t>게시판 이동 기능 제공</a:t>
            </a:r>
            <a:endParaRPr lang="en-US" altLang="ko-KR" dirty="0"/>
          </a:p>
          <a:p>
            <a:r>
              <a:rPr lang="ko-KR" altLang="en-US" dirty="0"/>
              <a:t>로그인 시</a:t>
            </a:r>
            <a:r>
              <a:rPr lang="en-US" altLang="ko-KR" dirty="0"/>
              <a:t>, ‘</a:t>
            </a:r>
            <a:r>
              <a:rPr lang="ko-KR" altLang="en-US" dirty="0"/>
              <a:t>이메일 기억하기＇ 기능 제공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B1C69B-8CB5-43D1-B440-BDB8EB86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18" y="4617369"/>
            <a:ext cx="4923677" cy="155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7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F9C43-EF37-47D6-B9A9-F33F5BF2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변경</a:t>
            </a:r>
            <a:r>
              <a:rPr lang="en-US" altLang="ko-KR" dirty="0"/>
              <a:t>, </a:t>
            </a:r>
            <a:r>
              <a:rPr lang="ko-KR" altLang="en-US" dirty="0"/>
              <a:t>회원 탈퇴 등의 처리 코드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D2A7470-CEC7-4F9F-84CE-505CA8BF3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4402"/>
            <a:ext cx="5143946" cy="2949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7AF7EF-A501-4D89-84AC-1D54D1039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374" y="3053832"/>
            <a:ext cx="5852667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7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438C8-B408-4029-8608-74F87E89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메인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6ACA76C-5AE7-4C6E-9F32-C47B1C9A4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51" y="3348681"/>
            <a:ext cx="4625741" cy="2568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707428-84E7-4EC9-8A92-58AD11617629}"/>
              </a:ext>
            </a:extLst>
          </p:cNvPr>
          <p:cNvSpPr txBox="1"/>
          <p:nvPr/>
        </p:nvSpPr>
        <p:spPr>
          <a:xfrm>
            <a:off x="1606378" y="1804085"/>
            <a:ext cx="85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글쓰기</a:t>
            </a:r>
            <a:r>
              <a:rPr lang="en-US" altLang="ko-KR" dirty="0"/>
              <a:t>, </a:t>
            </a:r>
            <a:r>
              <a:rPr lang="ko-KR" altLang="en-US" dirty="0"/>
              <a:t>글의 번호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  <a:r>
              <a:rPr lang="en-US" altLang="ko-KR" dirty="0"/>
              <a:t>, </a:t>
            </a:r>
            <a:r>
              <a:rPr lang="ko-KR" altLang="en-US" dirty="0"/>
              <a:t>조회수</a:t>
            </a:r>
            <a:r>
              <a:rPr lang="en-US" altLang="ko-KR" dirty="0"/>
              <a:t>, </a:t>
            </a:r>
            <a:r>
              <a:rPr lang="ko-KR" altLang="en-US" dirty="0"/>
              <a:t>댓글 수</a:t>
            </a:r>
            <a:r>
              <a:rPr lang="en-US" altLang="ko-KR" dirty="0"/>
              <a:t>, </a:t>
            </a:r>
            <a:r>
              <a:rPr lang="ko-KR" altLang="en-US" dirty="0"/>
              <a:t>추천 수</a:t>
            </a:r>
            <a:r>
              <a:rPr lang="en-US" altLang="ko-KR" dirty="0"/>
              <a:t>, </a:t>
            </a:r>
            <a:r>
              <a:rPr lang="ko-KR" altLang="en-US" dirty="0"/>
              <a:t>등록일 확인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23DB44-0387-45ED-9DC6-300813C3C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554" y="2789496"/>
            <a:ext cx="5692633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9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C3A6-A637-45CE-A5F4-5071B76C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 확인 및 댓글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BA028CB-6DBD-44D7-B863-14E6E54A2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288" y="1988406"/>
            <a:ext cx="4404742" cy="40999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C34928-50C8-49A9-A2D0-42D4F6760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986" y="2262407"/>
            <a:ext cx="5006774" cy="281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3AE9A-7906-4FC9-AD4E-B6F5A8FA84F2}"/>
              </a:ext>
            </a:extLst>
          </p:cNvPr>
          <p:cNvSpPr txBox="1"/>
          <p:nvPr/>
        </p:nvSpPr>
        <p:spPr>
          <a:xfrm>
            <a:off x="5481030" y="2866768"/>
            <a:ext cx="4688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글쓴이와 현재 로그인한 사람이 같다면</a:t>
            </a:r>
            <a:r>
              <a:rPr lang="en-US" altLang="ko-KR" dirty="0"/>
              <a:t>, </a:t>
            </a:r>
            <a:r>
              <a:rPr lang="ko-KR" altLang="en-US" dirty="0" err="1"/>
              <a:t>글삭제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 err="1"/>
              <a:t>글수정</a:t>
            </a:r>
            <a:r>
              <a:rPr lang="ko-KR" altLang="en-US" dirty="0"/>
              <a:t> 버튼 활성화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댓글 역시 마찬가지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1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32390-7B40-469D-B038-4D64D425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글쓰기</a:t>
            </a:r>
            <a:r>
              <a:rPr lang="en-US" altLang="ko-KR" dirty="0"/>
              <a:t>, </a:t>
            </a:r>
            <a:r>
              <a:rPr lang="ko-KR" altLang="en-US" dirty="0"/>
              <a:t>댓글쓰기 외 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1466B39-55EE-4E50-98F0-F73FE923D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496" y="1690688"/>
            <a:ext cx="5082980" cy="21490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92391C-7938-49E2-9E16-52AEDFF36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287" y="1308176"/>
            <a:ext cx="5791702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3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E01B4-5C5B-42D8-B4A3-E003034A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멤버 검색 기능도 제공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43FB2-19EE-4526-8236-085A4AD78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가입일 기준으로 멤버 검색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Members/</a:t>
            </a:r>
            <a:r>
              <a:rPr lang="ko-KR" altLang="en-US" dirty="0"/>
              <a:t>뒤에 </a:t>
            </a:r>
            <a:r>
              <a:rPr lang="ko-KR" altLang="en-US" dirty="0" err="1"/>
              <a:t>멤버별</a:t>
            </a:r>
            <a:r>
              <a:rPr lang="ko-KR" altLang="en-US" dirty="0"/>
              <a:t> 숫자 넣을 시</a:t>
            </a:r>
            <a:r>
              <a:rPr lang="en-US" altLang="ko-KR" dirty="0"/>
              <a:t>, </a:t>
            </a:r>
            <a:r>
              <a:rPr lang="ko-KR" altLang="en-US" dirty="0"/>
              <a:t>해당 멤버 정보 확인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BBB0DF-C614-418D-B77D-36519B63F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08" y="2767914"/>
            <a:ext cx="6179856" cy="100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1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EA590-5D65-456A-9F86-4DCD6635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</a:t>
            </a:r>
            <a:r>
              <a:rPr lang="en-US" altLang="ko-KR" dirty="0"/>
              <a:t>xml, </a:t>
            </a:r>
            <a:r>
              <a:rPr lang="en-US" altLang="ko-KR" dirty="0" err="1"/>
              <a:t>jsp</a:t>
            </a:r>
            <a:r>
              <a:rPr lang="en-US" altLang="ko-KR" dirty="0"/>
              <a:t>, </a:t>
            </a:r>
            <a:r>
              <a:rPr lang="ko-KR" altLang="en-US" dirty="0"/>
              <a:t>메시지는 </a:t>
            </a:r>
            <a:r>
              <a:rPr lang="en-US" altLang="ko-KR" dirty="0"/>
              <a:t>resources/</a:t>
            </a:r>
            <a:r>
              <a:rPr lang="en-US" altLang="ko-KR" dirty="0" err="1"/>
              <a:t>webapp</a:t>
            </a:r>
            <a:r>
              <a:rPr lang="ko-KR" altLang="en-US" dirty="0"/>
              <a:t>에서 확인 가능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F464E59-C4DC-4FA5-9992-0E46823CF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365" y="2317128"/>
            <a:ext cx="1501270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0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142</Words>
  <Application>Microsoft Office PowerPoint</Application>
  <PresentationFormat>와이드스크린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스프링 기반 게시판</vt:lpstr>
      <vt:lpstr>메인 및 회원가입 </vt:lpstr>
      <vt:lpstr>로그인 시 </vt:lpstr>
      <vt:lpstr>비밀번호 변경, 회원 탈퇴 등의 처리 코드</vt:lpstr>
      <vt:lpstr>게시판 메인</vt:lpstr>
      <vt:lpstr>글 확인 및 댓글</vt:lpstr>
      <vt:lpstr>글쓰기, 댓글쓰기 외 </vt:lpstr>
      <vt:lpstr>멤버 검색 기능도 제공.</vt:lpstr>
      <vt:lpstr>기타 xml, jsp, 메시지는 resources/webapp에서 확인 가능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기반 게시판</dc:title>
  <dc:creator>김정수</dc:creator>
  <cp:lastModifiedBy>김정수</cp:lastModifiedBy>
  <cp:revision>3</cp:revision>
  <dcterms:created xsi:type="dcterms:W3CDTF">2021-06-06T10:24:13Z</dcterms:created>
  <dcterms:modified xsi:type="dcterms:W3CDTF">2021-06-06T10:46:36Z</dcterms:modified>
</cp:coreProperties>
</file>