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80" r:id="rId1"/>
    <p:sldMasterId id="2147483648" r:id="rId2"/>
  </p:sldMasterIdLst>
  <p:notesMasterIdLst>
    <p:notesMasterId r:id="rId29"/>
  </p:notesMasterIdLst>
  <p:handoutMasterIdLst>
    <p:handoutMasterId r:id="rId30"/>
  </p:handoutMasterIdLst>
  <p:sldIdLst>
    <p:sldId id="394" r:id="rId3"/>
    <p:sldId id="369" r:id="rId4"/>
    <p:sldId id="370" r:id="rId5"/>
    <p:sldId id="371" r:id="rId6"/>
    <p:sldId id="372" r:id="rId7"/>
    <p:sldId id="373" r:id="rId8"/>
    <p:sldId id="375" r:id="rId9"/>
    <p:sldId id="376" r:id="rId10"/>
    <p:sldId id="374"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Lst>
  <p:sldSz cx="9144000" cy="6858000" type="screen4x3"/>
  <p:notesSz cx="6858000" cy="9296400"/>
  <p:embeddedFontLst>
    <p:embeddedFont>
      <p:font typeface="Franklin Gothic Heavy" pitchFamily="34" charset="0"/>
      <p:regular r:id="rId31"/>
      <p:italic r:id="rId32"/>
    </p:embeddedFont>
    <p:embeddedFont>
      <p:font typeface="Franklin Gothic Medium" pitchFamily="34" charset="0"/>
      <p:regular r:id="rId33"/>
      <p:italic r:id="rId34"/>
    </p:embeddedFont>
    <p:embeddedFont>
      <p:font typeface="Arial Black" pitchFamily="34" charset="0"/>
      <p:bold r:id="rId35"/>
    </p:embeddedFont>
  </p:embeddedFontLst>
  <p:defaultTextStyle>
    <a:defPPr>
      <a:defRPr lang="en-US"/>
    </a:defPPr>
    <a:lvl1pPr algn="l" rtl="0" fontAlgn="base">
      <a:lnSpc>
        <a:spcPts val="2400"/>
      </a:lnSpc>
      <a:spcBef>
        <a:spcPct val="0"/>
      </a:spcBef>
      <a:spcAft>
        <a:spcPts val="2000"/>
      </a:spcAft>
      <a:buClr>
        <a:schemeClr val="bg2"/>
      </a:buClr>
      <a:buSzPct val="50000"/>
      <a:buFont typeface="Arial Black" pitchFamily="34" charset="0"/>
      <a:defRPr sz="2600" kern="1200">
        <a:solidFill>
          <a:schemeClr val="tx1"/>
        </a:solidFill>
        <a:latin typeface="Franklin Gothic Heavy" pitchFamily="34" charset="0"/>
        <a:ea typeface="+mn-ea"/>
        <a:cs typeface="+mn-cs"/>
      </a:defRPr>
    </a:lvl1pPr>
    <a:lvl2pPr marL="457200" algn="l" rtl="0" fontAlgn="base">
      <a:lnSpc>
        <a:spcPts val="2400"/>
      </a:lnSpc>
      <a:spcBef>
        <a:spcPct val="0"/>
      </a:spcBef>
      <a:spcAft>
        <a:spcPts val="2000"/>
      </a:spcAft>
      <a:buClr>
        <a:schemeClr val="bg2"/>
      </a:buClr>
      <a:buSzPct val="50000"/>
      <a:buFont typeface="Arial Black" pitchFamily="34" charset="0"/>
      <a:defRPr sz="2600" kern="1200">
        <a:solidFill>
          <a:schemeClr val="tx1"/>
        </a:solidFill>
        <a:latin typeface="Franklin Gothic Heavy" pitchFamily="34" charset="0"/>
        <a:ea typeface="+mn-ea"/>
        <a:cs typeface="+mn-cs"/>
      </a:defRPr>
    </a:lvl2pPr>
    <a:lvl3pPr marL="914400" algn="l" rtl="0" fontAlgn="base">
      <a:lnSpc>
        <a:spcPts val="2400"/>
      </a:lnSpc>
      <a:spcBef>
        <a:spcPct val="0"/>
      </a:spcBef>
      <a:spcAft>
        <a:spcPts val="2000"/>
      </a:spcAft>
      <a:buClr>
        <a:schemeClr val="bg2"/>
      </a:buClr>
      <a:buSzPct val="50000"/>
      <a:buFont typeface="Arial Black" pitchFamily="34" charset="0"/>
      <a:defRPr sz="2600" kern="1200">
        <a:solidFill>
          <a:schemeClr val="tx1"/>
        </a:solidFill>
        <a:latin typeface="Franklin Gothic Heavy" pitchFamily="34" charset="0"/>
        <a:ea typeface="+mn-ea"/>
        <a:cs typeface="+mn-cs"/>
      </a:defRPr>
    </a:lvl3pPr>
    <a:lvl4pPr marL="1371600" algn="l" rtl="0" fontAlgn="base">
      <a:lnSpc>
        <a:spcPts val="2400"/>
      </a:lnSpc>
      <a:spcBef>
        <a:spcPct val="0"/>
      </a:spcBef>
      <a:spcAft>
        <a:spcPts val="2000"/>
      </a:spcAft>
      <a:buClr>
        <a:schemeClr val="bg2"/>
      </a:buClr>
      <a:buSzPct val="50000"/>
      <a:buFont typeface="Arial Black" pitchFamily="34" charset="0"/>
      <a:defRPr sz="2600" kern="1200">
        <a:solidFill>
          <a:schemeClr val="tx1"/>
        </a:solidFill>
        <a:latin typeface="Franklin Gothic Heavy" pitchFamily="34" charset="0"/>
        <a:ea typeface="+mn-ea"/>
        <a:cs typeface="+mn-cs"/>
      </a:defRPr>
    </a:lvl4pPr>
    <a:lvl5pPr marL="1828800" algn="l" rtl="0" fontAlgn="base">
      <a:lnSpc>
        <a:spcPts val="2400"/>
      </a:lnSpc>
      <a:spcBef>
        <a:spcPct val="0"/>
      </a:spcBef>
      <a:spcAft>
        <a:spcPts val="2000"/>
      </a:spcAft>
      <a:buClr>
        <a:schemeClr val="bg2"/>
      </a:buClr>
      <a:buSzPct val="50000"/>
      <a:buFont typeface="Arial Black" pitchFamily="34" charset="0"/>
      <a:defRPr sz="2600" kern="1200">
        <a:solidFill>
          <a:schemeClr val="tx1"/>
        </a:solidFill>
        <a:latin typeface="Franklin Gothic Heavy" pitchFamily="34" charset="0"/>
        <a:ea typeface="+mn-ea"/>
        <a:cs typeface="+mn-cs"/>
      </a:defRPr>
    </a:lvl5pPr>
    <a:lvl6pPr marL="2286000" algn="l" defTabSz="914400" rtl="0" eaLnBrk="1" latinLnBrk="0" hangingPunct="1">
      <a:defRPr sz="2600" kern="1200">
        <a:solidFill>
          <a:schemeClr val="tx1"/>
        </a:solidFill>
        <a:latin typeface="Franklin Gothic Heavy" pitchFamily="34" charset="0"/>
        <a:ea typeface="+mn-ea"/>
        <a:cs typeface="+mn-cs"/>
      </a:defRPr>
    </a:lvl6pPr>
    <a:lvl7pPr marL="2743200" algn="l" defTabSz="914400" rtl="0" eaLnBrk="1" latinLnBrk="0" hangingPunct="1">
      <a:defRPr sz="2600" kern="1200">
        <a:solidFill>
          <a:schemeClr val="tx1"/>
        </a:solidFill>
        <a:latin typeface="Franklin Gothic Heavy" pitchFamily="34" charset="0"/>
        <a:ea typeface="+mn-ea"/>
        <a:cs typeface="+mn-cs"/>
      </a:defRPr>
    </a:lvl7pPr>
    <a:lvl8pPr marL="3200400" algn="l" defTabSz="914400" rtl="0" eaLnBrk="1" latinLnBrk="0" hangingPunct="1">
      <a:defRPr sz="2600" kern="1200">
        <a:solidFill>
          <a:schemeClr val="tx1"/>
        </a:solidFill>
        <a:latin typeface="Franklin Gothic Heavy" pitchFamily="34" charset="0"/>
        <a:ea typeface="+mn-ea"/>
        <a:cs typeface="+mn-cs"/>
      </a:defRPr>
    </a:lvl8pPr>
    <a:lvl9pPr marL="3657600" algn="l" defTabSz="914400" rtl="0" eaLnBrk="1" latinLnBrk="0" hangingPunct="1">
      <a:defRPr sz="2600" kern="1200">
        <a:solidFill>
          <a:schemeClr val="tx1"/>
        </a:solidFill>
        <a:latin typeface="Franklin Gothic Heavy"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56E"/>
    <a:srgbClr val="83AFB4"/>
    <a:srgbClr val="C0C2BC"/>
    <a:srgbClr val="E6E7DF"/>
    <a:srgbClr val="3D6165"/>
    <a:srgbClr val="969191"/>
    <a:srgbClr val="630623"/>
    <a:srgbClr val="F55587"/>
    <a:srgbClr val="68B442"/>
    <a:srgbClr val="C0BB00"/>
  </p:clrMru>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41" autoAdjust="0"/>
    <p:restoredTop sz="86418" autoAdjust="0"/>
  </p:normalViewPr>
  <p:slideViewPr>
    <p:cSldViewPr snapToGrid="0">
      <p:cViewPr varScale="1">
        <p:scale>
          <a:sx n="69" d="100"/>
          <a:sy n="69" d="100"/>
        </p:scale>
        <p:origin x="-114" y="-168"/>
      </p:cViewPr>
      <p:guideLst>
        <p:guide orient="horz" pos="624"/>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69" d="100"/>
          <a:sy n="69" d="100"/>
        </p:scale>
        <p:origin x="-2838" y="-102"/>
      </p:cViewPr>
      <p:guideLst>
        <p:guide orient="horz" pos="2928"/>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axId val="138171904"/>
        <c:axId val="138173440"/>
      </c:barChart>
      <c:catAx>
        <c:axId val="138171904"/>
        <c:scaling>
          <c:orientation val="minMax"/>
        </c:scaling>
        <c:axPos val="b"/>
        <c:tickLblPos val="nextTo"/>
        <c:txPr>
          <a:bodyPr/>
          <a:lstStyle/>
          <a:p>
            <a:pPr>
              <a:defRPr sz="1200"/>
            </a:pPr>
            <a:endParaRPr lang="en-US"/>
          </a:p>
        </c:txPr>
        <c:crossAx val="138173440"/>
        <c:crosses val="autoZero"/>
        <c:auto val="1"/>
        <c:lblAlgn val="ctr"/>
        <c:lblOffset val="100"/>
      </c:catAx>
      <c:valAx>
        <c:axId val="138173440"/>
        <c:scaling>
          <c:orientation val="minMax"/>
        </c:scaling>
        <c:axPos val="l"/>
        <c:majorGridlines>
          <c:spPr>
            <a:ln w="12065">
              <a:solidFill>
                <a:srgbClr val="8E8E95"/>
              </a:solidFill>
            </a:ln>
          </c:spPr>
        </c:majorGridlines>
        <c:numFmt formatCode="General" sourceLinked="1"/>
        <c:tickLblPos val="nextTo"/>
        <c:txPr>
          <a:bodyPr/>
          <a:lstStyle/>
          <a:p>
            <a:pPr>
              <a:defRPr sz="1200"/>
            </a:pPr>
            <a:endParaRPr lang="en-US"/>
          </a:p>
        </c:txPr>
        <c:crossAx val="138171904"/>
        <c:crosses val="autoZero"/>
        <c:crossBetween val="between"/>
      </c:valAx>
    </c:plotArea>
    <c:legend>
      <c:legendPos val="r"/>
      <c:layout/>
      <c:txPr>
        <a:bodyPr/>
        <a:lstStyle/>
        <a:p>
          <a:pPr>
            <a:defRPr sz="1200"/>
          </a:pPr>
          <a:endParaRPr lang="en-US"/>
        </a:p>
      </c:txP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6.9644028871391081E-2"/>
          <c:y val="0.15091412401574841"/>
          <c:w val="0.89702263779527569"/>
          <c:h val="0.7488540846456696"/>
        </c:manualLayout>
      </c:layout>
      <c:barChart>
        <c:barDir val="col"/>
        <c:grouping val="clustered"/>
        <c:varyColors val="1"/>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axId val="137288320"/>
        <c:axId val="138211712"/>
      </c:barChart>
      <c:catAx>
        <c:axId val="137288320"/>
        <c:scaling>
          <c:orientation val="minMax"/>
        </c:scaling>
        <c:axPos val="b"/>
        <c:tickLblPos val="nextTo"/>
        <c:txPr>
          <a:bodyPr/>
          <a:lstStyle/>
          <a:p>
            <a:pPr>
              <a:defRPr sz="1200"/>
            </a:pPr>
            <a:endParaRPr lang="en-US"/>
          </a:p>
        </c:txPr>
        <c:crossAx val="138211712"/>
        <c:crosses val="autoZero"/>
        <c:auto val="1"/>
        <c:lblAlgn val="ctr"/>
        <c:lblOffset val="100"/>
      </c:catAx>
      <c:valAx>
        <c:axId val="138211712"/>
        <c:scaling>
          <c:orientation val="minMax"/>
        </c:scaling>
        <c:axPos val="l"/>
        <c:majorGridlines>
          <c:spPr>
            <a:ln w="12065">
              <a:solidFill>
                <a:srgbClr val="8E8E95"/>
              </a:solidFill>
            </a:ln>
          </c:spPr>
        </c:majorGridlines>
        <c:numFmt formatCode="General" sourceLinked="1"/>
        <c:tickLblPos val="nextTo"/>
        <c:txPr>
          <a:bodyPr/>
          <a:lstStyle/>
          <a:p>
            <a:pPr>
              <a:defRPr sz="1200"/>
            </a:pPr>
            <a:endParaRPr lang="en-US"/>
          </a:p>
        </c:txPr>
        <c:crossAx val="137288320"/>
        <c:crosses val="autoZero"/>
        <c:crossBetween val="between"/>
      </c:valAx>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overlap val="100"/>
        <c:axId val="138323456"/>
        <c:axId val="138324992"/>
      </c:barChart>
      <c:catAx>
        <c:axId val="138323456"/>
        <c:scaling>
          <c:orientation val="minMax"/>
        </c:scaling>
        <c:axPos val="b"/>
        <c:tickLblPos val="nextTo"/>
        <c:txPr>
          <a:bodyPr/>
          <a:lstStyle/>
          <a:p>
            <a:pPr>
              <a:defRPr sz="1200"/>
            </a:pPr>
            <a:endParaRPr lang="en-US"/>
          </a:p>
        </c:txPr>
        <c:crossAx val="138324992"/>
        <c:crosses val="autoZero"/>
        <c:auto val="1"/>
        <c:lblAlgn val="ctr"/>
        <c:lblOffset val="100"/>
      </c:catAx>
      <c:valAx>
        <c:axId val="138324992"/>
        <c:scaling>
          <c:orientation val="minMax"/>
        </c:scaling>
        <c:axPos val="l"/>
        <c:majorGridlines>
          <c:spPr>
            <a:ln w="12065">
              <a:solidFill>
                <a:srgbClr val="8E8E95"/>
              </a:solidFill>
            </a:ln>
          </c:spPr>
        </c:majorGridlines>
        <c:numFmt formatCode="General" sourceLinked="1"/>
        <c:tickLblPos val="nextTo"/>
        <c:txPr>
          <a:bodyPr/>
          <a:lstStyle/>
          <a:p>
            <a:pPr>
              <a:defRPr sz="1200"/>
            </a:pPr>
            <a:endParaRPr lang="en-US"/>
          </a:p>
        </c:txPr>
        <c:crossAx val="138323456"/>
        <c:crosses val="autoZero"/>
        <c:crossBetween val="between"/>
      </c:valAx>
    </c:plotArea>
    <c:legend>
      <c:legendPos val="r"/>
      <c:layout/>
      <c:txPr>
        <a:bodyPr/>
        <a:lstStyle/>
        <a:p>
          <a:pPr>
            <a:defRPr sz="1200"/>
          </a:pPr>
          <a:endParaRPr lang="en-US"/>
        </a:p>
      </c:txPr>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Sheet1!$B$1</c:f>
              <c:strCache>
                <c:ptCount val="1"/>
                <c:pt idx="0">
                  <c:v>Series 1</c:v>
                </c:pt>
              </c:strCache>
            </c:strRef>
          </c:tx>
          <c:spPr>
            <a:ln w="50800"/>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ln w="50800"/>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ln w="50800"/>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38473472"/>
        <c:axId val="138475008"/>
      </c:lineChart>
      <c:catAx>
        <c:axId val="138473472"/>
        <c:scaling>
          <c:orientation val="minMax"/>
        </c:scaling>
        <c:axPos val="b"/>
        <c:tickLblPos val="nextTo"/>
        <c:txPr>
          <a:bodyPr/>
          <a:lstStyle/>
          <a:p>
            <a:pPr>
              <a:defRPr sz="1200"/>
            </a:pPr>
            <a:endParaRPr lang="en-US"/>
          </a:p>
        </c:txPr>
        <c:crossAx val="138475008"/>
        <c:crosses val="autoZero"/>
        <c:auto val="1"/>
        <c:lblAlgn val="ctr"/>
        <c:lblOffset val="100"/>
      </c:catAx>
      <c:valAx>
        <c:axId val="138475008"/>
        <c:scaling>
          <c:orientation val="minMax"/>
        </c:scaling>
        <c:axPos val="l"/>
        <c:majorGridlines>
          <c:spPr>
            <a:ln w="12065">
              <a:solidFill>
                <a:srgbClr val="8E8E95"/>
              </a:solidFill>
            </a:ln>
          </c:spPr>
        </c:majorGridlines>
        <c:numFmt formatCode="General" sourceLinked="1"/>
        <c:tickLblPos val="nextTo"/>
        <c:txPr>
          <a:bodyPr/>
          <a:lstStyle/>
          <a:p>
            <a:pPr>
              <a:defRPr sz="1200"/>
            </a:pPr>
            <a:endParaRPr lang="en-US"/>
          </a:p>
        </c:txPr>
        <c:crossAx val="138473472"/>
        <c:crosses val="autoZero"/>
        <c:crossBetween val="between"/>
      </c:valAx>
    </c:plotArea>
    <c:legend>
      <c:legendPos val="r"/>
      <c:layout/>
      <c:txPr>
        <a:bodyPr/>
        <a:lstStyle/>
        <a:p>
          <a:pPr>
            <a:defRPr sz="1200"/>
          </a:pPr>
          <a:endParaRPr lang="en-US"/>
        </a:p>
      </c:txPr>
    </c:legend>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6.2105683154834924E-2"/>
          <c:y val="0.10742930877263222"/>
          <c:w val="0.79640044994375658"/>
          <c:h val="0.76857749469214465"/>
        </c:manualLayout>
      </c:layout>
      <c:barChart>
        <c:barDir val="col"/>
        <c:grouping val="clustered"/>
        <c:ser>
          <c:idx val="1"/>
          <c:order val="0"/>
          <c:tx>
            <c:strRef>
              <c:f>Sheet1!$B$1</c:f>
              <c:strCache>
                <c:ptCount val="1"/>
                <c:pt idx="0">
                  <c:v>Series 1</c:v>
                </c:pt>
              </c:strCache>
            </c:strRef>
          </c:tx>
          <c:spPr>
            <a:solidFill>
              <a:schemeClr val="accent1"/>
            </a:solidFill>
            <a:ln w="24137">
              <a:noFill/>
            </a:ln>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2"/>
          <c:order val="2"/>
          <c:tx>
            <c:strRef>
              <c:f>Sheet1!$D$1</c:f>
              <c:strCache>
                <c:ptCount val="1"/>
                <c:pt idx="0">
                  <c:v>Series 3</c:v>
                </c:pt>
              </c:strCache>
            </c:strRef>
          </c:tx>
          <c:spPr>
            <a:solidFill>
              <a:schemeClr val="accent2"/>
            </a:solidFill>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axId val="138645504"/>
        <c:axId val="138647040"/>
      </c:barChart>
      <c:lineChart>
        <c:grouping val="standard"/>
        <c:ser>
          <c:idx val="0"/>
          <c:order val="1"/>
          <c:tx>
            <c:strRef>
              <c:f>Sheet1!$C$1</c:f>
              <c:strCache>
                <c:ptCount val="1"/>
                <c:pt idx="0">
                  <c:v>Series 2</c:v>
                </c:pt>
              </c:strCache>
            </c:strRef>
          </c:tx>
          <c:spPr>
            <a:ln w="50816">
              <a:solidFill>
                <a:schemeClr val="accent4"/>
              </a:solidFill>
            </a:ln>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marker val="1"/>
        <c:axId val="138648576"/>
        <c:axId val="138670848"/>
      </c:lineChart>
      <c:catAx>
        <c:axId val="138645504"/>
        <c:scaling>
          <c:orientation val="minMax"/>
        </c:scaling>
        <c:axPos val="b"/>
        <c:numFmt formatCode="General" sourceLinked="1"/>
        <c:majorTickMark val="none"/>
        <c:tickLblPos val="low"/>
        <c:spPr>
          <a:ln w="36204">
            <a:solidFill>
              <a:srgbClr val="8E8E95"/>
            </a:solidFill>
            <a:prstDash val="solid"/>
          </a:ln>
        </c:spPr>
        <c:txPr>
          <a:bodyPr rot="0" vert="horz"/>
          <a:lstStyle/>
          <a:p>
            <a:pPr>
              <a:defRPr sz="1200" b="0" i="0" u="none" strike="noStrike" baseline="0">
                <a:solidFill>
                  <a:srgbClr val="1C1C1C"/>
                </a:solidFill>
                <a:latin typeface="+mj-lt"/>
                <a:ea typeface="Arial"/>
                <a:cs typeface="Arial"/>
              </a:defRPr>
            </a:pPr>
            <a:endParaRPr lang="en-US"/>
          </a:p>
        </c:txPr>
        <c:crossAx val="138647040"/>
        <c:crosses val="autoZero"/>
        <c:lblAlgn val="ctr"/>
        <c:lblOffset val="0"/>
        <c:tickLblSkip val="1"/>
        <c:tickMarkSkip val="1"/>
      </c:catAx>
      <c:valAx>
        <c:axId val="138647040"/>
        <c:scaling>
          <c:orientation val="minMax"/>
        </c:scaling>
        <c:axPos val="l"/>
        <c:majorGridlines>
          <c:spPr>
            <a:ln w="12068">
              <a:solidFill>
                <a:srgbClr val="8E8E95"/>
              </a:solidFill>
              <a:prstDash val="solid"/>
            </a:ln>
          </c:spPr>
        </c:majorGridlines>
        <c:numFmt formatCode="#,##0" sourceLinked="0"/>
        <c:majorTickMark val="none"/>
        <c:tickLblPos val="nextTo"/>
        <c:spPr>
          <a:ln w="9051">
            <a:noFill/>
          </a:ln>
        </c:spPr>
        <c:txPr>
          <a:bodyPr rot="0" vert="horz"/>
          <a:lstStyle/>
          <a:p>
            <a:pPr>
              <a:defRPr sz="1200" b="0" i="0" u="none" strike="noStrike" baseline="0">
                <a:solidFill>
                  <a:srgbClr val="1C1C1C"/>
                </a:solidFill>
                <a:latin typeface="+mn-lt"/>
                <a:ea typeface="Arial"/>
                <a:cs typeface="Arial"/>
              </a:defRPr>
            </a:pPr>
            <a:endParaRPr lang="en-US"/>
          </a:p>
        </c:txPr>
        <c:crossAx val="138645504"/>
        <c:crosses val="autoZero"/>
        <c:crossBetween val="between"/>
      </c:valAx>
      <c:catAx>
        <c:axId val="138648576"/>
        <c:scaling>
          <c:orientation val="minMax"/>
        </c:scaling>
        <c:delete val="1"/>
        <c:axPos val="b"/>
        <c:tickLblPos val="none"/>
        <c:crossAx val="138670848"/>
        <c:crosses val="autoZero"/>
        <c:lblAlgn val="ctr"/>
        <c:lblOffset val="100"/>
      </c:catAx>
      <c:valAx>
        <c:axId val="138670848"/>
        <c:scaling>
          <c:orientation val="minMax"/>
        </c:scaling>
        <c:axPos val="r"/>
        <c:numFmt formatCode="0%" sourceLinked="0"/>
        <c:majorTickMark val="none"/>
        <c:tickLblPos val="nextTo"/>
        <c:spPr>
          <a:ln w="9051">
            <a:noFill/>
          </a:ln>
        </c:spPr>
        <c:txPr>
          <a:bodyPr rot="0" vert="horz"/>
          <a:lstStyle/>
          <a:p>
            <a:pPr>
              <a:defRPr sz="1200" b="0" i="0" u="none" strike="noStrike" baseline="0">
                <a:solidFill>
                  <a:srgbClr val="1C1C1C"/>
                </a:solidFill>
                <a:latin typeface="+mn-lt"/>
                <a:ea typeface="Arial"/>
                <a:cs typeface="Arial"/>
              </a:defRPr>
            </a:pPr>
            <a:endParaRPr lang="en-US"/>
          </a:p>
        </c:txPr>
        <c:crossAx val="138648576"/>
        <c:crosses val="max"/>
        <c:crossBetween val="between"/>
      </c:valAx>
      <c:spPr>
        <a:noFill/>
        <a:ln w="25408">
          <a:noFill/>
        </a:ln>
      </c:spPr>
    </c:plotArea>
    <c:plotVisOnly val="1"/>
    <c:dispBlanksAs val="gap"/>
  </c:chart>
  <c:spPr>
    <a:noFill/>
    <a:ln>
      <a:noFill/>
    </a:ln>
  </c:spPr>
  <c:txPr>
    <a:bodyPr/>
    <a:lstStyle/>
    <a:p>
      <a:pPr>
        <a:defRPr sz="950" b="0" i="0" u="none" strike="noStrike" baseline="0">
          <a:solidFill>
            <a:srgbClr val="000000"/>
          </a:solidFill>
          <a:latin typeface="Arial"/>
          <a:ea typeface="Arial"/>
          <a:cs typeface="Arial"/>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593" cy="46482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852" y="0"/>
            <a:ext cx="2971593" cy="464820"/>
          </a:xfrm>
          <a:prstGeom prst="rect">
            <a:avLst/>
          </a:prstGeom>
        </p:spPr>
        <p:txBody>
          <a:bodyPr vert="horz" lIns="91440" tIns="45720" rIns="91440" bIns="45720" rtlCol="0"/>
          <a:lstStyle>
            <a:lvl1pPr algn="r">
              <a:defRPr sz="1200"/>
            </a:lvl1pPr>
          </a:lstStyle>
          <a:p>
            <a:pPr>
              <a:defRPr/>
            </a:pPr>
            <a:fld id="{8F154726-025B-4382-8C3D-4AF455AE988E}" type="datetimeFigureOut">
              <a:rPr lang="en-US"/>
              <a:pPr>
                <a:defRPr/>
              </a:pPr>
              <a:t>8/31/2011</a:t>
            </a:fld>
            <a:endParaRPr lang="en-US"/>
          </a:p>
        </p:txBody>
      </p:sp>
      <p:sp>
        <p:nvSpPr>
          <p:cNvPr id="4" name="Footer Placeholder 3"/>
          <p:cNvSpPr>
            <a:spLocks noGrp="1"/>
          </p:cNvSpPr>
          <p:nvPr>
            <p:ph type="ftr" sz="quarter" idx="2"/>
          </p:nvPr>
        </p:nvSpPr>
        <p:spPr>
          <a:xfrm>
            <a:off x="0" y="8829989"/>
            <a:ext cx="2971593" cy="46482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852" y="8829989"/>
            <a:ext cx="2971593" cy="464820"/>
          </a:xfrm>
          <a:prstGeom prst="rect">
            <a:avLst/>
          </a:prstGeom>
        </p:spPr>
        <p:txBody>
          <a:bodyPr vert="horz" lIns="91440" tIns="45720" rIns="91440" bIns="45720" rtlCol="0" anchor="b"/>
          <a:lstStyle>
            <a:lvl1pPr algn="r">
              <a:defRPr sz="1200"/>
            </a:lvl1pPr>
          </a:lstStyle>
          <a:p>
            <a:pPr>
              <a:defRPr/>
            </a:pPr>
            <a:fld id="{C0AEF524-55A2-4E72-AB06-8963E9E7EC1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593"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Aft>
                <a:spcPct val="0"/>
              </a:spcAft>
              <a:buClrTx/>
              <a:buSzTx/>
              <a:buFontTx/>
              <a:buNone/>
              <a:defRPr sz="1200">
                <a:latin typeface="Arial" charset="0"/>
              </a:defRPr>
            </a:lvl1pPr>
          </a:lstStyle>
          <a:p>
            <a:pPr>
              <a:defRPr/>
            </a:pPr>
            <a:endParaRPr lang="en-US"/>
          </a:p>
        </p:txBody>
      </p:sp>
      <p:sp>
        <p:nvSpPr>
          <p:cNvPr id="64515" name="Rectangle 3"/>
          <p:cNvSpPr>
            <a:spLocks noGrp="1" noChangeArrowheads="1"/>
          </p:cNvSpPr>
          <p:nvPr>
            <p:ph type="dt" idx="1"/>
          </p:nvPr>
        </p:nvSpPr>
        <p:spPr bwMode="auto">
          <a:xfrm>
            <a:off x="3884852" y="0"/>
            <a:ext cx="2971593"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Aft>
                <a:spcPct val="0"/>
              </a:spcAft>
              <a:buClrTx/>
              <a:buSzTx/>
              <a:buFontTx/>
              <a:buNone/>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6112" y="4415790"/>
            <a:ext cx="5485778"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829989"/>
            <a:ext cx="2971593"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Aft>
                <a:spcPct val="0"/>
              </a:spcAft>
              <a:buClrTx/>
              <a:buSzTx/>
              <a:buFontTx/>
              <a:buNone/>
              <a:defRPr sz="1200">
                <a:latin typeface="Arial" charset="0"/>
              </a:defRPr>
            </a:lvl1pPr>
          </a:lstStyle>
          <a:p>
            <a:pPr>
              <a:defRPr/>
            </a:pPr>
            <a:endParaRPr lang="en-US"/>
          </a:p>
        </p:txBody>
      </p:sp>
      <p:sp>
        <p:nvSpPr>
          <p:cNvPr id="64519" name="Rectangle 7"/>
          <p:cNvSpPr>
            <a:spLocks noGrp="1" noChangeArrowheads="1"/>
          </p:cNvSpPr>
          <p:nvPr>
            <p:ph type="sldNum" sz="quarter" idx="5"/>
          </p:nvPr>
        </p:nvSpPr>
        <p:spPr bwMode="auto">
          <a:xfrm>
            <a:off x="3884852" y="8829989"/>
            <a:ext cx="2971593"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Aft>
                <a:spcPct val="0"/>
              </a:spcAft>
              <a:buClrTx/>
              <a:buSzTx/>
              <a:buFontTx/>
              <a:buNone/>
              <a:defRPr sz="1200">
                <a:latin typeface="Arial" charset="0"/>
              </a:defRPr>
            </a:lvl1pPr>
          </a:lstStyle>
          <a:p>
            <a:pPr>
              <a:defRPr/>
            </a:pPr>
            <a:fld id="{AFCA2D88-79B1-4A2F-884E-59B1CC40804F}"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CA2D88-79B1-4A2F-884E-59B1CC40804F}"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CA2D88-79B1-4A2F-884E-59B1CC40804F}" type="slidenum">
              <a:rPr lang="en-US" smtClean="0"/>
              <a:pPr>
                <a:defRPr/>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bluewhitewave.jpg"/>
          <p:cNvPicPr>
            <a:picLocks noChangeAspect="1"/>
          </p:cNvPicPr>
          <p:nvPr userDrawn="1"/>
        </p:nvPicPr>
        <p:blipFill>
          <a:blip r:embed="rId2" cstate="print"/>
          <a:stretch>
            <a:fillRect/>
          </a:stretch>
        </p:blipFill>
        <p:spPr>
          <a:xfrm>
            <a:off x="119062" y="3243262"/>
            <a:ext cx="8924925" cy="3495675"/>
          </a:xfrm>
          <a:prstGeom prst="rect">
            <a:avLst/>
          </a:prstGeom>
        </p:spPr>
      </p:pic>
      <p:sp>
        <p:nvSpPr>
          <p:cNvPr id="7" name="Rectangle 6"/>
          <p:cNvSpPr/>
          <p:nvPr userDrawn="1"/>
        </p:nvSpPr>
        <p:spPr bwMode="invGray">
          <a:xfrm>
            <a:off x="122238" y="133350"/>
            <a:ext cx="8905875" cy="3009900"/>
          </a:xfrm>
          <a:prstGeom prst="rect">
            <a:avLst/>
          </a:prstGeom>
          <a:solidFill>
            <a:schemeClr val="accent5"/>
          </a:solidFill>
          <a:ln w="25400" cap="flat" cmpd="sng" algn="ctr">
            <a:noFill/>
            <a:prstDash val="solid"/>
          </a:ln>
          <a:effectLst/>
        </p:spPr>
        <p:txBody>
          <a:bodyPr/>
          <a:lstStyle/>
          <a:p>
            <a:pPr algn="ctr" fontAlgn="auto">
              <a:lnSpc>
                <a:spcPct val="100000"/>
              </a:lnSpc>
              <a:spcBef>
                <a:spcPts val="0"/>
              </a:spcBef>
              <a:spcAft>
                <a:spcPts val="0"/>
              </a:spcAft>
              <a:buClrTx/>
              <a:buSzTx/>
              <a:buFontTx/>
              <a:buNone/>
              <a:defRPr/>
            </a:pPr>
            <a:endParaRPr lang="en-US" sz="1800" kern="0" dirty="0">
              <a:solidFill>
                <a:sysClr val="window" lastClr="FFFFFF"/>
              </a:solidFill>
              <a:latin typeface="Arial" pitchFamily="34" charset="0"/>
            </a:endParaRPr>
          </a:p>
        </p:txBody>
      </p:sp>
      <p:sp>
        <p:nvSpPr>
          <p:cNvPr id="6146" name="Rectangle 2"/>
          <p:cNvSpPr>
            <a:spLocks noGrp="1" noChangeArrowheads="1"/>
          </p:cNvSpPr>
          <p:nvPr>
            <p:ph type="ctrTitle" hasCustomPrompt="1"/>
          </p:nvPr>
        </p:nvSpPr>
        <p:spPr bwMode="white">
          <a:xfrm>
            <a:off x="585788" y="781050"/>
            <a:ext cx="4970462" cy="1320800"/>
          </a:xfrm>
        </p:spPr>
        <p:txBody>
          <a:bodyPr lIns="0" tIns="45720" bIns="45720"/>
          <a:lstStyle>
            <a:lvl1pPr>
              <a:lnSpc>
                <a:spcPct val="63000"/>
              </a:lnSpc>
              <a:defRPr sz="4400" cap="all" baseline="0"/>
            </a:lvl1pPr>
          </a:lstStyle>
          <a:p>
            <a:r>
              <a:rPr lang="en-US" dirty="0" smtClean="0"/>
              <a:t>CLICK TO EDIT MASTER TITLE STYLE</a:t>
            </a:r>
            <a:endParaRPr lang="en-US" dirty="0"/>
          </a:p>
        </p:txBody>
      </p:sp>
      <p:sp>
        <p:nvSpPr>
          <p:cNvPr id="6147" name="Rectangle 3"/>
          <p:cNvSpPr>
            <a:spLocks noGrp="1" noChangeArrowheads="1"/>
          </p:cNvSpPr>
          <p:nvPr>
            <p:ph type="subTitle" idx="1"/>
          </p:nvPr>
        </p:nvSpPr>
        <p:spPr bwMode="white">
          <a:xfrm>
            <a:off x="592139" y="2101850"/>
            <a:ext cx="4970462" cy="660400"/>
          </a:xfrm>
          <a:prstGeom prst="rect">
            <a:avLst/>
          </a:prstGeom>
        </p:spPr>
        <p:txBody>
          <a:bodyPr lIns="0" tIns="45720" bIns="45720"/>
          <a:lstStyle>
            <a:lvl1pPr marL="0" indent="0">
              <a:lnSpc>
                <a:spcPct val="75000"/>
              </a:lnSpc>
              <a:buNone/>
              <a:defRPr sz="3000" b="0" cap="all" baseline="0">
                <a:solidFill>
                  <a:srgbClr val="1C1C1C"/>
                </a:solidFill>
                <a:latin typeface="Franklin Gothic Heavy" pitchFamily="34" charset="0"/>
              </a:defRPr>
            </a:lvl1pPr>
          </a:lstStyle>
          <a:p>
            <a:r>
              <a:rPr lang="en-US" dirty="0"/>
              <a:t>CHANGE SUBTITLE TO ALL CAPS</a:t>
            </a:r>
          </a:p>
        </p:txBody>
      </p:sp>
      <p:sp>
        <p:nvSpPr>
          <p:cNvPr id="16" name="Text Placeholder 15"/>
          <p:cNvSpPr>
            <a:spLocks noGrp="1"/>
          </p:cNvSpPr>
          <p:nvPr>
            <p:ph type="body" sz="quarter" idx="15" hasCustomPrompt="1"/>
          </p:nvPr>
        </p:nvSpPr>
        <p:spPr>
          <a:xfrm>
            <a:off x="571500" y="3861714"/>
            <a:ext cx="4210050" cy="306250"/>
          </a:xfrm>
        </p:spPr>
        <p:txBody>
          <a:bodyPr lIns="0">
            <a:normAutofit/>
          </a:bodyPr>
          <a:lstStyle>
            <a:lvl1pPr marL="0" indent="0">
              <a:spcBef>
                <a:spcPts val="0"/>
              </a:spcBef>
              <a:buNone/>
              <a:defRPr lang="en-US" sz="2000" kern="1200" dirty="0" smtClean="0">
                <a:solidFill>
                  <a:schemeClr val="tx2"/>
                </a:solidFill>
                <a:latin typeface="Franklin Gothic Medium" pitchFamily="34" charset="0"/>
                <a:ea typeface="+mn-ea"/>
                <a:cs typeface="+mn-cs"/>
              </a:defRPr>
            </a:lvl1pPr>
          </a:lstStyle>
          <a:p>
            <a:pPr marL="0" lvl="0" indent="0" algn="l" rtl="0" eaLnBrk="0" fontAlgn="base" hangingPunct="0">
              <a:lnSpc>
                <a:spcPct val="100000"/>
              </a:lnSpc>
              <a:spcBef>
                <a:spcPct val="50000"/>
              </a:spcBef>
              <a:spcAft>
                <a:spcPct val="0"/>
              </a:spcAft>
              <a:buClrTx/>
              <a:buSzTx/>
            </a:pPr>
            <a:r>
              <a:rPr lang="en-US" dirty="0" smtClean="0"/>
              <a:t>Click to add title</a:t>
            </a:r>
          </a:p>
        </p:txBody>
      </p:sp>
      <p:sp>
        <p:nvSpPr>
          <p:cNvPr id="18" name="Text Placeholder 17"/>
          <p:cNvSpPr>
            <a:spLocks noGrp="1"/>
          </p:cNvSpPr>
          <p:nvPr>
            <p:ph type="body" sz="quarter" idx="16" hasCustomPrompt="1"/>
          </p:nvPr>
        </p:nvSpPr>
        <p:spPr>
          <a:xfrm>
            <a:off x="571500" y="4172828"/>
            <a:ext cx="4190096" cy="464954"/>
          </a:xfrm>
        </p:spPr>
        <p:txBody>
          <a:bodyPr lIns="0">
            <a:normAutofit/>
          </a:bodyPr>
          <a:lstStyle>
            <a:lvl1pPr marL="0" indent="0">
              <a:spcBef>
                <a:spcPts val="0"/>
              </a:spcBef>
              <a:buNone/>
              <a:defRPr lang="en-US" sz="2000" kern="1200" dirty="0" smtClean="0">
                <a:solidFill>
                  <a:schemeClr val="tx2"/>
                </a:solidFill>
                <a:latin typeface="Franklin Gothic Medium" pitchFamily="34" charset="0"/>
                <a:ea typeface="+mn-ea"/>
                <a:cs typeface="+mn-cs"/>
              </a:defRPr>
            </a:lvl1pPr>
          </a:lstStyle>
          <a:p>
            <a:pPr marL="0" lvl="0" indent="0" algn="l" rtl="0" eaLnBrk="0" fontAlgn="base" hangingPunct="0">
              <a:lnSpc>
                <a:spcPct val="100000"/>
              </a:lnSpc>
              <a:spcBef>
                <a:spcPct val="50000"/>
              </a:spcBef>
              <a:spcAft>
                <a:spcPct val="0"/>
              </a:spcAft>
              <a:buClrTx/>
              <a:buSzTx/>
            </a:pPr>
            <a:r>
              <a:rPr lang="en-US" dirty="0" smtClean="0"/>
              <a:t>Click to add date</a:t>
            </a:r>
          </a:p>
        </p:txBody>
      </p:sp>
      <p:sp>
        <p:nvSpPr>
          <p:cNvPr id="20" name="Text Placeholder 19"/>
          <p:cNvSpPr>
            <a:spLocks noGrp="1"/>
          </p:cNvSpPr>
          <p:nvPr>
            <p:ph type="body" sz="quarter" idx="18" hasCustomPrompt="1"/>
          </p:nvPr>
        </p:nvSpPr>
        <p:spPr>
          <a:xfrm>
            <a:off x="571500" y="3543936"/>
            <a:ext cx="4220026" cy="315684"/>
          </a:xfrm>
        </p:spPr>
        <p:txBody>
          <a:bodyPr lIns="0">
            <a:normAutofit/>
          </a:bodyPr>
          <a:lstStyle>
            <a:lvl1pPr marL="0" indent="0">
              <a:spcBef>
                <a:spcPts val="0"/>
              </a:spcBef>
              <a:buNone/>
              <a:defRPr lang="en-US" sz="2000" kern="1200" dirty="0" smtClean="0">
                <a:solidFill>
                  <a:schemeClr val="tx2"/>
                </a:solidFill>
                <a:latin typeface="Franklin Gothic Heavy" pitchFamily="34" charset="0"/>
                <a:ea typeface="+mn-ea"/>
                <a:cs typeface="+mn-cs"/>
              </a:defRPr>
            </a:lvl1pPr>
          </a:lstStyle>
          <a:p>
            <a:pPr marL="114300" lvl="0" indent="-114300" algn="l" rtl="0" eaLnBrk="0" fontAlgn="base" hangingPunct="0">
              <a:lnSpc>
                <a:spcPct val="100000"/>
              </a:lnSpc>
              <a:spcBef>
                <a:spcPct val="50000"/>
              </a:spcBef>
              <a:spcAft>
                <a:spcPct val="0"/>
              </a:spcAft>
              <a:buClrTx/>
              <a:buSzTx/>
            </a:pPr>
            <a:r>
              <a:rPr lang="en-US" dirty="0" smtClean="0"/>
              <a:t>Click to add name</a:t>
            </a:r>
          </a:p>
        </p:txBody>
      </p:sp>
      <p:sp>
        <p:nvSpPr>
          <p:cNvPr id="12" name="TextBox 11"/>
          <p:cNvSpPr txBox="1"/>
          <p:nvPr userDrawn="1"/>
        </p:nvSpPr>
        <p:spPr>
          <a:xfrm>
            <a:off x="6705600" y="6293823"/>
            <a:ext cx="2056076" cy="369332"/>
          </a:xfrm>
          <a:prstGeom prst="rect">
            <a:avLst/>
          </a:prstGeom>
          <a:noFill/>
        </p:spPr>
        <p:txBody>
          <a:bodyPr wrap="none" lIns="45720" tIns="45720" rIns="45720" bIns="45720" rtlCol="0" anchor="ctr" anchorCtr="0">
            <a:spAutoFit/>
          </a:bodyPr>
          <a:lstStyle/>
          <a:p>
            <a:pPr>
              <a:lnSpc>
                <a:spcPct val="100000"/>
              </a:lnSpc>
              <a:spcAft>
                <a:spcPts val="0"/>
              </a:spcAft>
            </a:pPr>
            <a:r>
              <a:rPr lang="en-US" sz="1800" dirty="0" smtClean="0">
                <a:solidFill>
                  <a:schemeClr val="bg1"/>
                </a:solidFill>
                <a:latin typeface="Franklin Gothic Medium" pitchFamily="34" charset="0"/>
              </a:rPr>
              <a:t>SIMPLY SMARTER</a:t>
            </a:r>
            <a:r>
              <a:rPr lang="en-US" sz="1800" baseline="30000" dirty="0" smtClean="0">
                <a:solidFill>
                  <a:schemeClr val="bg1"/>
                </a:solidFill>
                <a:latin typeface="Franklin Gothic Medium" pitchFamily="34" charset="0"/>
              </a:rPr>
              <a:t>™</a:t>
            </a:r>
          </a:p>
        </p:txBody>
      </p:sp>
      <p:pic>
        <p:nvPicPr>
          <p:cNvPr id="13" name="Picture 12" descr="wordmark_reverse_white.png"/>
          <p:cNvPicPr>
            <a:picLocks noChangeAspect="1"/>
          </p:cNvPicPr>
          <p:nvPr userDrawn="1"/>
        </p:nvPicPr>
        <p:blipFill>
          <a:blip r:embed="rId3" cstate="print"/>
          <a:stretch>
            <a:fillRect/>
          </a:stretch>
        </p:blipFill>
        <p:spPr>
          <a:xfrm>
            <a:off x="6638925" y="2386490"/>
            <a:ext cx="2114549" cy="42948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No Bullets Confidential">
    <p:spTree>
      <p:nvGrpSpPr>
        <p:cNvPr id="1" name=""/>
        <p:cNvGrpSpPr/>
        <p:nvPr/>
      </p:nvGrpSpPr>
      <p:grpSpPr>
        <a:xfrm>
          <a:off x="0" y="0"/>
          <a:ext cx="0" cy="0"/>
          <a:chOff x="0" y="0"/>
          <a:chExt cx="0" cy="0"/>
        </a:xfrm>
      </p:grpSpPr>
      <p:sp>
        <p:nvSpPr>
          <p:cNvPr id="5" name="Title 1"/>
          <p:cNvSpPr>
            <a:spLocks noGrp="1"/>
          </p:cNvSpPr>
          <p:nvPr>
            <p:ph type="title"/>
          </p:nvPr>
        </p:nvSpPr>
        <p:spPr bwMode="white">
          <a:xfrm>
            <a:off x="457200" y="494179"/>
            <a:ext cx="856488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8" name="Text Placeholder 10"/>
          <p:cNvSpPr>
            <a:spLocks noGrp="1"/>
          </p:cNvSpPr>
          <p:nvPr>
            <p:ph type="body" sz="quarter" idx="10"/>
          </p:nvPr>
        </p:nvSpPr>
        <p:spPr bwMode="gray">
          <a:xfrm>
            <a:off x="478940" y="1333499"/>
            <a:ext cx="3911599" cy="4886325"/>
          </a:xfrm>
        </p:spPr>
        <p:txBody>
          <a:bodyPr/>
          <a:lstStyle>
            <a:lvl1pPr marL="0" indent="0">
              <a:lnSpc>
                <a:spcPct val="100000"/>
              </a:lnSpc>
              <a:spcBef>
                <a:spcPts val="600"/>
              </a:spcBef>
              <a:spcAft>
                <a:spcPts val="0"/>
              </a:spcAft>
              <a:buClr>
                <a:schemeClr val="bg1"/>
              </a:buClr>
              <a:buSzPct val="25000"/>
              <a:buFont typeface="Arial" pitchFamily="34" charset="0"/>
              <a:buNone/>
              <a:defRPr/>
            </a:lvl1pPr>
            <a:lvl2pPr marL="402336" indent="-228600">
              <a:lnSpc>
                <a:spcPct val="100000"/>
              </a:lnSpc>
              <a:spcBef>
                <a:spcPts val="600"/>
              </a:spcBef>
              <a:spcAft>
                <a:spcPts val="0"/>
              </a:spcAft>
              <a:buFont typeface="Arial" pitchFamily="34" charset="0"/>
              <a:buChar char="•"/>
              <a:defRPr/>
            </a:lvl2pPr>
            <a:lvl3pPr marL="685800" indent="-228600">
              <a:lnSpc>
                <a:spcPct val="100000"/>
              </a:lnSpc>
              <a:spcBef>
                <a:spcPts val="600"/>
              </a:spcBef>
              <a:spcAft>
                <a:spcPts val="0"/>
              </a:spcAft>
              <a:buFont typeface="Franklin Gothic Medium" pitchFamily="34" charset="0"/>
              <a:buChar char="−"/>
              <a:defRPr/>
            </a:lvl3pPr>
            <a:lvl4pPr marL="1143000" indent="-228600">
              <a:lnSpc>
                <a:spcPct val="100000"/>
              </a:lnSpc>
              <a:spcBef>
                <a:spcPts val="600"/>
              </a:spcBef>
              <a:spcAft>
                <a:spcPts val="0"/>
              </a:spcAft>
              <a:buFont typeface="Arial" pitchFamily="34" charset="0"/>
              <a:buChar char="•"/>
              <a:defRPr/>
            </a:lvl4pPr>
            <a:lvl5pPr marL="1595438" indent="-228600">
              <a:lnSpc>
                <a:spcPct val="100000"/>
              </a:lnSpc>
              <a:spcBef>
                <a:spcPts val="600"/>
              </a:spcBef>
              <a:spcAft>
                <a:spcPts val="0"/>
              </a:spcAft>
              <a:buFont typeface="Franklin Gothic Medium"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0"/>
          <p:cNvSpPr>
            <a:spLocks noGrp="1"/>
          </p:cNvSpPr>
          <p:nvPr>
            <p:ph type="body" sz="quarter" idx="11"/>
          </p:nvPr>
        </p:nvSpPr>
        <p:spPr bwMode="gray">
          <a:xfrm>
            <a:off x="4551680" y="1333499"/>
            <a:ext cx="4399280" cy="4886325"/>
          </a:xfrm>
        </p:spPr>
        <p:txBody>
          <a:bodyPr/>
          <a:lstStyle>
            <a:lvl1pPr marL="0" indent="0">
              <a:lnSpc>
                <a:spcPct val="100000"/>
              </a:lnSpc>
              <a:spcBef>
                <a:spcPts val="600"/>
              </a:spcBef>
              <a:spcAft>
                <a:spcPts val="0"/>
              </a:spcAft>
              <a:buClr>
                <a:schemeClr val="bg1"/>
              </a:buClr>
              <a:buSzPct val="25000"/>
              <a:buFont typeface="Arial" pitchFamily="34" charset="0"/>
              <a:buNone/>
              <a:defRPr/>
            </a:lvl1pPr>
            <a:lvl2pPr marL="402336" indent="-228600">
              <a:lnSpc>
                <a:spcPct val="100000"/>
              </a:lnSpc>
              <a:spcBef>
                <a:spcPts val="600"/>
              </a:spcBef>
              <a:spcAft>
                <a:spcPts val="0"/>
              </a:spcAft>
              <a:buFont typeface="Arial" pitchFamily="34" charset="0"/>
              <a:buChar char="•"/>
              <a:defRPr/>
            </a:lvl2pPr>
            <a:lvl3pPr marL="685800" indent="-228600">
              <a:lnSpc>
                <a:spcPct val="100000"/>
              </a:lnSpc>
              <a:spcBef>
                <a:spcPts val="600"/>
              </a:spcBef>
              <a:spcAft>
                <a:spcPts val="0"/>
              </a:spcAft>
              <a:buFont typeface="Franklin Gothic Medium" pitchFamily="34" charset="0"/>
              <a:buChar char="−"/>
              <a:defRPr/>
            </a:lvl3pPr>
            <a:lvl4pPr marL="1143000" indent="-228600">
              <a:lnSpc>
                <a:spcPct val="100000"/>
              </a:lnSpc>
              <a:spcBef>
                <a:spcPts val="600"/>
              </a:spcBef>
              <a:spcAft>
                <a:spcPts val="0"/>
              </a:spcAft>
              <a:buFont typeface="Arial" pitchFamily="34" charset="0"/>
              <a:buChar char="•"/>
              <a:defRPr/>
            </a:lvl4pPr>
            <a:lvl5pPr marL="1595438" indent="-228600">
              <a:lnSpc>
                <a:spcPct val="100000"/>
              </a:lnSpc>
              <a:spcBef>
                <a:spcPts val="600"/>
              </a:spcBef>
              <a:spcAft>
                <a:spcPts val="0"/>
              </a:spcAft>
              <a:buFont typeface="Franklin Gothic Medium"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userDrawn="1"/>
        </p:nvSpPr>
        <p:spPr>
          <a:xfrm>
            <a:off x="3643313" y="6397625"/>
            <a:ext cx="1852612" cy="333375"/>
          </a:xfrm>
          <a:prstGeom prst="rect">
            <a:avLst/>
          </a:prstGeom>
          <a:noFill/>
        </p:spPr>
        <p:txBody>
          <a:bodyPr anchor="ctr"/>
          <a:lstStyle/>
          <a:p>
            <a:pPr algn="ctr">
              <a:defRPr/>
            </a:pPr>
            <a:r>
              <a:rPr lang="en-US" sz="800" dirty="0">
                <a:latin typeface="Franklin Gothic Medium" pitchFamily="34" charset="0"/>
              </a:rPr>
              <a:t>Intersil </a:t>
            </a:r>
            <a:r>
              <a:rPr lang="en-US" sz="800" dirty="0" smtClean="0">
                <a:latin typeface="Franklin Gothic Medium" pitchFamily="34" charset="0"/>
              </a:rPr>
              <a:t>Confidential Information</a:t>
            </a:r>
            <a:endParaRPr lang="en-US" sz="800" dirty="0">
              <a:latin typeface="Franklin Gothic Medium"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ransition Slide">
    <p:spTree>
      <p:nvGrpSpPr>
        <p:cNvPr id="1" name=""/>
        <p:cNvGrpSpPr/>
        <p:nvPr/>
      </p:nvGrpSpPr>
      <p:grpSpPr>
        <a:xfrm>
          <a:off x="0" y="0"/>
          <a:ext cx="0" cy="0"/>
          <a:chOff x="0" y="0"/>
          <a:chExt cx="0" cy="0"/>
        </a:xfrm>
      </p:grpSpPr>
      <p:pic>
        <p:nvPicPr>
          <p:cNvPr id="7" name="Picture 131" descr="background"/>
          <p:cNvPicPr>
            <a:picLocks noChangeAspect="1" noChangeArrowheads="1"/>
          </p:cNvPicPr>
          <p:nvPr userDrawn="1"/>
        </p:nvPicPr>
        <p:blipFill>
          <a:blip r:embed="rId2" cstate="print"/>
          <a:srcRect l="131" t="69250" r="131" b="9636"/>
          <a:stretch>
            <a:fillRect/>
          </a:stretch>
        </p:blipFill>
        <p:spPr bwMode="auto">
          <a:xfrm>
            <a:off x="123825" y="3600450"/>
            <a:ext cx="8896350" cy="1400175"/>
          </a:xfrm>
          <a:prstGeom prst="rect">
            <a:avLst/>
          </a:prstGeom>
          <a:noFill/>
          <a:ln w="9525">
            <a:noFill/>
            <a:miter lim="800000"/>
            <a:headEnd/>
            <a:tailEnd/>
          </a:ln>
          <a:effectLst>
            <a:reflection blurRad="6350" stA="52000" endA="300" endPos="35000" dir="5400000" sy="-100000" algn="bl" rotWithShape="0"/>
          </a:effectLst>
        </p:spPr>
      </p:pic>
      <p:pic>
        <p:nvPicPr>
          <p:cNvPr id="8" name="Picture 7" descr="bluewhitewave.jpg"/>
          <p:cNvPicPr>
            <a:picLocks noChangeAspect="1"/>
          </p:cNvPicPr>
          <p:nvPr userDrawn="1"/>
        </p:nvPicPr>
        <p:blipFill>
          <a:blip r:embed="rId3" cstate="print"/>
          <a:srcRect t="30926"/>
          <a:stretch>
            <a:fillRect/>
          </a:stretch>
        </p:blipFill>
        <p:spPr>
          <a:xfrm>
            <a:off x="133350" y="2600325"/>
            <a:ext cx="8886825" cy="2414587"/>
          </a:xfrm>
          <a:prstGeom prst="rect">
            <a:avLst/>
          </a:prstGeom>
        </p:spPr>
      </p:pic>
      <p:sp>
        <p:nvSpPr>
          <p:cNvPr id="9" name="TextBox 8"/>
          <p:cNvSpPr txBox="1"/>
          <p:nvPr userDrawn="1"/>
        </p:nvSpPr>
        <p:spPr>
          <a:xfrm>
            <a:off x="6705600" y="4569798"/>
            <a:ext cx="2056076" cy="369332"/>
          </a:xfrm>
          <a:prstGeom prst="rect">
            <a:avLst/>
          </a:prstGeom>
          <a:noFill/>
        </p:spPr>
        <p:txBody>
          <a:bodyPr wrap="none" lIns="45720" tIns="45720" rIns="45720" bIns="45720" rtlCol="0" anchor="ctr" anchorCtr="0">
            <a:spAutoFit/>
          </a:bodyPr>
          <a:lstStyle/>
          <a:p>
            <a:pPr>
              <a:lnSpc>
                <a:spcPct val="100000"/>
              </a:lnSpc>
              <a:spcAft>
                <a:spcPts val="0"/>
              </a:spcAft>
            </a:pPr>
            <a:r>
              <a:rPr lang="en-US" sz="1800" dirty="0" smtClean="0">
                <a:solidFill>
                  <a:schemeClr val="bg1"/>
                </a:solidFill>
                <a:latin typeface="Franklin Gothic Medium" pitchFamily="34" charset="0"/>
              </a:rPr>
              <a:t>SIMPLY SMARTER</a:t>
            </a:r>
            <a:r>
              <a:rPr lang="en-US" sz="1800" baseline="30000" dirty="0" smtClean="0">
                <a:solidFill>
                  <a:schemeClr val="bg1"/>
                </a:solidFill>
                <a:latin typeface="Franklin Gothic Medium" pitchFamily="34" charset="0"/>
              </a:rPr>
              <a:t>™</a:t>
            </a:r>
          </a:p>
        </p:txBody>
      </p:sp>
      <p:sp>
        <p:nvSpPr>
          <p:cNvPr id="4" name="Rectangle 3"/>
          <p:cNvSpPr/>
          <p:nvPr userDrawn="1"/>
        </p:nvSpPr>
        <p:spPr bwMode="invGray">
          <a:xfrm>
            <a:off x="123825" y="1746250"/>
            <a:ext cx="8896350" cy="2092325"/>
          </a:xfrm>
          <a:prstGeom prst="rect">
            <a:avLst/>
          </a:prstGeom>
          <a:solidFill>
            <a:schemeClr val="accent5"/>
          </a:solidFill>
          <a:ln w="9525" cap="flat" cmpd="sng" algn="ctr">
            <a:noFill/>
            <a:prstDash val="solid"/>
            <a:round/>
            <a:headEnd type="none" w="med" len="med"/>
            <a:tailEnd type="none" w="med" len="med"/>
          </a:ln>
          <a:effectLst/>
        </p:spPr>
        <p:txBody>
          <a:bodyPr lIns="0" tIns="0" rIns="0" bIns="0"/>
          <a:lstStyle/>
          <a:p>
            <a:pPr>
              <a:defRPr/>
            </a:pPr>
            <a:endParaRPr lang="en-US"/>
          </a:p>
        </p:txBody>
      </p:sp>
      <p:sp>
        <p:nvSpPr>
          <p:cNvPr id="2" name="Title 1"/>
          <p:cNvSpPr>
            <a:spLocks noGrp="1"/>
          </p:cNvSpPr>
          <p:nvPr>
            <p:ph type="title" hasCustomPrompt="1"/>
          </p:nvPr>
        </p:nvSpPr>
        <p:spPr bwMode="white">
          <a:xfrm>
            <a:off x="566739" y="2057401"/>
            <a:ext cx="5854382" cy="1620698"/>
          </a:xfrm>
        </p:spPr>
        <p:txBody>
          <a:bodyPr/>
          <a:lstStyle>
            <a:lvl1pPr>
              <a:lnSpc>
                <a:spcPct val="63000"/>
              </a:lnSpc>
              <a:spcAft>
                <a:spcPts val="600"/>
              </a:spcAft>
              <a:defRPr sz="3200">
                <a:latin typeface="Franklin Gothic Heavy" pitchFamily="34" charset="0"/>
              </a:defRPr>
            </a:lvl1pPr>
          </a:lstStyle>
          <a:p>
            <a:r>
              <a:rPr lang="en-US" dirty="0" smtClean="0"/>
              <a:t>Click To Edit Master Title Style</a:t>
            </a:r>
            <a:endParaRPr lang="en-US" dirty="0"/>
          </a:p>
        </p:txBody>
      </p:sp>
      <p:sp>
        <p:nvSpPr>
          <p:cNvPr id="5" name="Rectangle 4"/>
          <p:cNvSpPr/>
          <p:nvPr userDrawn="1"/>
        </p:nvSpPr>
        <p:spPr bwMode="auto">
          <a:xfrm>
            <a:off x="122238" y="115888"/>
            <a:ext cx="8905875" cy="150812"/>
          </a:xfrm>
          <a:prstGeom prst="rect">
            <a:avLst/>
          </a:prstGeom>
          <a:solidFill>
            <a:schemeClr val="tx1"/>
          </a:solidFill>
          <a:ln w="9525" cap="flat" cmpd="sng" algn="ctr">
            <a:noFill/>
            <a:prstDash val="solid"/>
            <a:round/>
            <a:headEnd type="none" w="med" len="med"/>
            <a:tailEnd type="none" w="med" len="med"/>
          </a:ln>
          <a:effectLst/>
        </p:spPr>
        <p:txBody>
          <a:bodyPr lIns="0" tIns="0" rIns="0" bIns="0"/>
          <a:lstStyle/>
          <a:p>
            <a:pPr>
              <a:defRPr/>
            </a:pPr>
            <a:endParaRPr lang="en-US"/>
          </a:p>
        </p:txBody>
      </p:sp>
      <p:pic>
        <p:nvPicPr>
          <p:cNvPr id="6" name="Picture 7" descr="logo.png"/>
          <p:cNvPicPr>
            <a:picLocks noChangeAspect="1"/>
          </p:cNvPicPr>
          <p:nvPr userDrawn="1"/>
        </p:nvPicPr>
        <p:blipFill>
          <a:blip r:embed="rId4" cstate="print"/>
          <a:srcRect/>
          <a:stretch>
            <a:fillRect/>
          </a:stretch>
        </p:blipFill>
        <p:spPr bwMode="auto">
          <a:xfrm>
            <a:off x="7307263" y="6376988"/>
            <a:ext cx="1358900" cy="306387"/>
          </a:xfrm>
          <a:prstGeom prst="rect">
            <a:avLst/>
          </a:prstGeom>
          <a:noFill/>
          <a:ln w="9525">
            <a:noFill/>
            <a:miter lim="800000"/>
            <a:headEnd/>
            <a:tailEnd/>
          </a:ln>
        </p:spPr>
      </p:pic>
      <p:sp>
        <p:nvSpPr>
          <p:cNvPr id="10" name="Text Placeholder 15"/>
          <p:cNvSpPr>
            <a:spLocks noGrp="1"/>
          </p:cNvSpPr>
          <p:nvPr>
            <p:ph type="body" sz="quarter" idx="15" hasCustomPrompt="1"/>
          </p:nvPr>
        </p:nvSpPr>
        <p:spPr>
          <a:xfrm>
            <a:off x="571500" y="4316548"/>
            <a:ext cx="4210050" cy="329879"/>
          </a:xfrm>
        </p:spPr>
        <p:txBody>
          <a:bodyPr lIns="0">
            <a:normAutofit/>
          </a:bodyPr>
          <a:lstStyle>
            <a:lvl1pPr marL="0" indent="0">
              <a:spcBef>
                <a:spcPts val="0"/>
              </a:spcBef>
              <a:buNone/>
              <a:defRPr lang="en-US" sz="2000" kern="1200" dirty="0" smtClean="0">
                <a:solidFill>
                  <a:schemeClr val="tx2"/>
                </a:solidFill>
                <a:latin typeface="Franklin Gothic Medium" pitchFamily="34" charset="0"/>
                <a:ea typeface="+mn-ea"/>
                <a:cs typeface="+mn-cs"/>
              </a:defRPr>
            </a:lvl1pPr>
          </a:lstStyle>
          <a:p>
            <a:pPr marL="0" lvl="0" indent="0" algn="l" rtl="0" eaLnBrk="0" fontAlgn="base" hangingPunct="0">
              <a:lnSpc>
                <a:spcPct val="100000"/>
              </a:lnSpc>
              <a:spcBef>
                <a:spcPct val="50000"/>
              </a:spcBef>
              <a:spcAft>
                <a:spcPct val="0"/>
              </a:spcAft>
              <a:buClrTx/>
              <a:buSzTx/>
            </a:pPr>
            <a:r>
              <a:rPr lang="en-US" dirty="0" smtClean="0"/>
              <a:t>Click to add title</a:t>
            </a:r>
          </a:p>
        </p:txBody>
      </p:sp>
      <p:sp>
        <p:nvSpPr>
          <p:cNvPr id="11" name="Text Placeholder 19"/>
          <p:cNvSpPr>
            <a:spLocks noGrp="1"/>
          </p:cNvSpPr>
          <p:nvPr>
            <p:ph type="body" sz="quarter" idx="18" hasCustomPrompt="1"/>
          </p:nvPr>
        </p:nvSpPr>
        <p:spPr>
          <a:xfrm>
            <a:off x="571500" y="3970655"/>
            <a:ext cx="4220026" cy="367429"/>
          </a:xfrm>
        </p:spPr>
        <p:txBody>
          <a:bodyPr lIns="0">
            <a:normAutofit/>
          </a:bodyPr>
          <a:lstStyle>
            <a:lvl1pPr marL="0" indent="0">
              <a:spcBef>
                <a:spcPts val="0"/>
              </a:spcBef>
              <a:buNone/>
              <a:defRPr lang="en-US" sz="2000" kern="1200" dirty="0" smtClean="0">
                <a:solidFill>
                  <a:schemeClr val="tx2"/>
                </a:solidFill>
                <a:latin typeface="Franklin Gothic Heavy" pitchFamily="34" charset="0"/>
                <a:ea typeface="+mn-ea"/>
                <a:cs typeface="+mn-cs"/>
              </a:defRPr>
            </a:lvl1pPr>
          </a:lstStyle>
          <a:p>
            <a:pPr marL="114300" lvl="0" indent="-114300" algn="l" rtl="0" eaLnBrk="0" fontAlgn="base" hangingPunct="0">
              <a:lnSpc>
                <a:spcPct val="100000"/>
              </a:lnSpc>
              <a:spcBef>
                <a:spcPct val="50000"/>
              </a:spcBef>
              <a:spcAft>
                <a:spcPct val="0"/>
              </a:spcAft>
              <a:buClrTx/>
              <a:buSzTx/>
            </a:pPr>
            <a:r>
              <a:rPr lang="en-US" dirty="0" smtClean="0"/>
              <a:t>Click to add name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4" name="Picture 3" descr="intersil_2C.png"/>
          <p:cNvPicPr>
            <a:picLocks noChangeAspect="1"/>
          </p:cNvPicPr>
          <p:nvPr userDrawn="1"/>
        </p:nvPicPr>
        <p:blipFill>
          <a:blip r:embed="rId2" cstate="print"/>
          <a:stretch>
            <a:fillRect/>
          </a:stretch>
        </p:blipFill>
        <p:spPr>
          <a:xfrm>
            <a:off x="2386584" y="2628634"/>
            <a:ext cx="4559174" cy="938654"/>
          </a:xfrm>
          <a:prstGeom prst="rect">
            <a:avLst/>
          </a:prstGeom>
        </p:spPr>
      </p:pic>
      <p:sp>
        <p:nvSpPr>
          <p:cNvPr id="2" name="TextBox 1"/>
          <p:cNvSpPr txBox="1"/>
          <p:nvPr userDrawn="1"/>
        </p:nvSpPr>
        <p:spPr>
          <a:xfrm>
            <a:off x="2453640" y="3859213"/>
            <a:ext cx="4211638" cy="461962"/>
          </a:xfrm>
          <a:prstGeom prst="rect">
            <a:avLst/>
          </a:prstGeom>
          <a:noFill/>
        </p:spPr>
        <p:txBody>
          <a:bodyPr>
            <a:spAutoFit/>
          </a:bodyPr>
          <a:lstStyle/>
          <a:p>
            <a:pPr algn="ctr">
              <a:defRPr/>
            </a:pPr>
            <a:r>
              <a:rPr lang="en-US" sz="2400" b="1" dirty="0">
                <a:latin typeface="Franklin Gothic Medium" pitchFamily="34" charset="0"/>
                <a:cs typeface="Arial" pitchFamily="34" charset="0"/>
              </a:rPr>
              <a:t>www.intersil.com</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bwMode="white">
          <a:xfrm>
            <a:off x="457200" y="494179"/>
            <a:ext cx="855472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Confidential">
    <p:spTree>
      <p:nvGrpSpPr>
        <p:cNvPr id="1" name=""/>
        <p:cNvGrpSpPr/>
        <p:nvPr/>
      </p:nvGrpSpPr>
      <p:grpSpPr>
        <a:xfrm>
          <a:off x="0" y="0"/>
          <a:ext cx="0" cy="0"/>
          <a:chOff x="0" y="0"/>
          <a:chExt cx="0" cy="0"/>
        </a:xfrm>
      </p:grpSpPr>
      <p:sp>
        <p:nvSpPr>
          <p:cNvPr id="3" name="Title 1"/>
          <p:cNvSpPr>
            <a:spLocks noGrp="1"/>
          </p:cNvSpPr>
          <p:nvPr>
            <p:ph type="title"/>
          </p:nvPr>
        </p:nvSpPr>
        <p:spPr bwMode="white">
          <a:xfrm>
            <a:off x="457200" y="494179"/>
            <a:ext cx="855472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4" name="TextBox 3"/>
          <p:cNvSpPr txBox="1"/>
          <p:nvPr userDrawn="1"/>
        </p:nvSpPr>
        <p:spPr>
          <a:xfrm>
            <a:off x="3643313" y="6397625"/>
            <a:ext cx="1852612" cy="333375"/>
          </a:xfrm>
          <a:prstGeom prst="rect">
            <a:avLst/>
          </a:prstGeom>
          <a:noFill/>
        </p:spPr>
        <p:txBody>
          <a:bodyPr anchor="ctr"/>
          <a:lstStyle/>
          <a:p>
            <a:pPr algn="ctr">
              <a:defRPr/>
            </a:pPr>
            <a:r>
              <a:rPr lang="en-US" sz="800" dirty="0">
                <a:latin typeface="Franklin Gothic Medium" pitchFamily="34" charset="0"/>
              </a:rPr>
              <a:t>Intersil </a:t>
            </a:r>
            <a:r>
              <a:rPr lang="en-US" sz="800" dirty="0" smtClean="0">
                <a:latin typeface="Franklin Gothic Medium" pitchFamily="34" charset="0"/>
              </a:rPr>
              <a:t>Confidential Information</a:t>
            </a:r>
            <a:endParaRPr lang="en-US" sz="800" dirty="0">
              <a:latin typeface="Franklin Gothic Medium"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no Bullets Confidential Watermark">
    <p:spTree>
      <p:nvGrpSpPr>
        <p:cNvPr id="1" name=""/>
        <p:cNvGrpSpPr/>
        <p:nvPr/>
      </p:nvGrpSpPr>
      <p:grpSpPr>
        <a:xfrm>
          <a:off x="0" y="0"/>
          <a:ext cx="0" cy="0"/>
          <a:chOff x="0" y="0"/>
          <a:chExt cx="0" cy="0"/>
        </a:xfrm>
      </p:grpSpPr>
      <p:sp>
        <p:nvSpPr>
          <p:cNvPr id="4" name="TextBox 3"/>
          <p:cNvSpPr txBox="1"/>
          <p:nvPr userDrawn="1"/>
        </p:nvSpPr>
        <p:spPr>
          <a:xfrm>
            <a:off x="121920" y="2892255"/>
            <a:ext cx="8849360" cy="1479892"/>
          </a:xfrm>
          <a:prstGeom prst="rect">
            <a:avLst/>
          </a:prstGeom>
          <a:noFill/>
        </p:spPr>
        <p:txBody>
          <a:bodyPr wrap="square" lIns="45720" tIns="45720" rIns="45720" bIns="45720" rtlCol="0" anchor="ctr" anchorCtr="0">
            <a:spAutoFit/>
          </a:bodyPr>
          <a:lstStyle/>
          <a:p>
            <a:pPr>
              <a:lnSpc>
                <a:spcPts val="3600"/>
              </a:lnSpc>
              <a:spcAft>
                <a:spcPts val="0"/>
              </a:spcAft>
            </a:pPr>
            <a:r>
              <a:rPr lang="en-US" sz="4000" dirty="0" smtClean="0">
                <a:solidFill>
                  <a:schemeClr val="bg2">
                    <a:lumMod val="40000"/>
                    <a:lumOff val="60000"/>
                  </a:schemeClr>
                </a:solidFill>
                <a:latin typeface="Franklin Gothic Heavy" pitchFamily="34" charset="0"/>
              </a:rPr>
              <a:t>INTERSIL</a:t>
            </a:r>
            <a:r>
              <a:rPr lang="en-US" sz="4000" baseline="0" dirty="0" smtClean="0">
                <a:solidFill>
                  <a:schemeClr val="bg2">
                    <a:lumMod val="40000"/>
                    <a:lumOff val="60000"/>
                  </a:schemeClr>
                </a:solidFill>
                <a:latin typeface="Franklin Gothic Heavy" pitchFamily="34" charset="0"/>
              </a:rPr>
              <a:t> CONFIDENTIAL. MATERIAL PRESENTED TO [ENTER COMPANY NAME HERE] ON [ENTER DATE HERE].</a:t>
            </a:r>
            <a:endParaRPr lang="en-US" sz="4000" dirty="0" err="1" smtClean="0">
              <a:solidFill>
                <a:schemeClr val="bg2">
                  <a:lumMod val="40000"/>
                  <a:lumOff val="60000"/>
                </a:schemeClr>
              </a:solidFill>
              <a:latin typeface="Franklin Gothic Heavy" pitchFamily="34" charset="0"/>
            </a:endParaRPr>
          </a:p>
        </p:txBody>
      </p:sp>
      <p:sp>
        <p:nvSpPr>
          <p:cNvPr id="2" name="Title 1"/>
          <p:cNvSpPr>
            <a:spLocks noGrp="1"/>
          </p:cNvSpPr>
          <p:nvPr>
            <p:ph type="title"/>
          </p:nvPr>
        </p:nvSpPr>
        <p:spPr>
          <a:xfrm>
            <a:off x="457200" y="494179"/>
            <a:ext cx="855472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11" name="Text Placeholder 10"/>
          <p:cNvSpPr>
            <a:spLocks noGrp="1"/>
          </p:cNvSpPr>
          <p:nvPr>
            <p:ph type="body" sz="quarter" idx="10"/>
          </p:nvPr>
        </p:nvSpPr>
        <p:spPr bwMode="gray">
          <a:xfrm>
            <a:off x="274320" y="1333499"/>
            <a:ext cx="8503920" cy="4886325"/>
          </a:xfrm>
        </p:spPr>
        <p:txBody>
          <a:bodyPr/>
          <a:lstStyle>
            <a:lvl1pPr marL="174625" indent="-174625">
              <a:lnSpc>
                <a:spcPct val="100000"/>
              </a:lnSpc>
              <a:spcBef>
                <a:spcPts val="600"/>
              </a:spcBef>
              <a:spcAft>
                <a:spcPts val="0"/>
              </a:spcAft>
              <a:buFont typeface="Arial" pitchFamily="34" charset="0"/>
              <a:buChar char="•"/>
              <a:defRPr baseline="0"/>
            </a:lvl1pPr>
            <a:lvl2pPr marL="548640" indent="-223838">
              <a:lnSpc>
                <a:spcPct val="100000"/>
              </a:lnSpc>
              <a:spcBef>
                <a:spcPts val="600"/>
              </a:spcBef>
              <a:spcAft>
                <a:spcPts val="0"/>
              </a:spcAft>
              <a:defRPr baseline="0"/>
            </a:lvl2pPr>
            <a:lvl3pPr marL="841248" indent="-228600">
              <a:lnSpc>
                <a:spcPct val="100000"/>
              </a:lnSpc>
              <a:spcBef>
                <a:spcPts val="600"/>
              </a:spcBef>
              <a:spcAft>
                <a:spcPts val="0"/>
              </a:spcAft>
              <a:defRPr baseline="0"/>
            </a:lvl3pPr>
            <a:lvl4pPr marL="1298448" indent="-228600">
              <a:lnSpc>
                <a:spcPct val="100000"/>
              </a:lnSpc>
              <a:spcBef>
                <a:spcPts val="600"/>
              </a:spcBef>
              <a:spcAft>
                <a:spcPts val="0"/>
              </a:spcAft>
              <a:defRPr baseline="0"/>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userDrawn="1"/>
        </p:nvSpPr>
        <p:spPr>
          <a:xfrm>
            <a:off x="3643313" y="6397625"/>
            <a:ext cx="1852612" cy="333375"/>
          </a:xfrm>
          <a:prstGeom prst="rect">
            <a:avLst/>
          </a:prstGeom>
          <a:noFill/>
        </p:spPr>
        <p:txBody>
          <a:bodyPr anchor="ctr"/>
          <a:lstStyle/>
          <a:p>
            <a:pPr algn="ctr">
              <a:defRPr/>
            </a:pPr>
            <a:r>
              <a:rPr lang="en-US" sz="800" dirty="0">
                <a:latin typeface="Franklin Gothic Medium" pitchFamily="34" charset="0"/>
              </a:rPr>
              <a:t>Intersil </a:t>
            </a:r>
            <a:r>
              <a:rPr lang="en-US" sz="800" dirty="0" smtClean="0">
                <a:latin typeface="Franklin Gothic Medium" pitchFamily="34" charset="0"/>
              </a:rPr>
              <a:t>Confidential Information</a:t>
            </a:r>
            <a:endParaRPr lang="en-US" sz="800" dirty="0">
              <a:latin typeface="Franklin Gothic Medium"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179"/>
            <a:ext cx="855472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11" name="Text Placeholder 10"/>
          <p:cNvSpPr>
            <a:spLocks noGrp="1"/>
          </p:cNvSpPr>
          <p:nvPr>
            <p:ph type="body" sz="quarter" idx="10"/>
          </p:nvPr>
        </p:nvSpPr>
        <p:spPr bwMode="gray">
          <a:xfrm>
            <a:off x="457200" y="1333499"/>
            <a:ext cx="8321040" cy="4886325"/>
          </a:xfrm>
        </p:spPr>
        <p:txBody>
          <a:bodyPr/>
          <a:lstStyle>
            <a:lvl1pPr marL="174625" indent="-174625">
              <a:lnSpc>
                <a:spcPct val="100000"/>
              </a:lnSpc>
              <a:spcBef>
                <a:spcPts val="600"/>
              </a:spcBef>
              <a:spcAft>
                <a:spcPts val="0"/>
              </a:spcAft>
              <a:buFont typeface="Arial" pitchFamily="34" charset="0"/>
              <a:buChar char="•"/>
              <a:defRPr baseline="0"/>
            </a:lvl1pPr>
            <a:lvl2pPr marL="548640" indent="-223838">
              <a:lnSpc>
                <a:spcPct val="100000"/>
              </a:lnSpc>
              <a:spcBef>
                <a:spcPts val="600"/>
              </a:spcBef>
              <a:spcAft>
                <a:spcPts val="0"/>
              </a:spcAft>
              <a:defRPr baseline="0"/>
            </a:lvl2pPr>
            <a:lvl3pPr marL="841248" indent="-228600">
              <a:lnSpc>
                <a:spcPct val="100000"/>
              </a:lnSpc>
              <a:spcBef>
                <a:spcPts val="600"/>
              </a:spcBef>
              <a:spcAft>
                <a:spcPts val="0"/>
              </a:spcAft>
              <a:defRPr baseline="0"/>
            </a:lvl3pPr>
            <a:lvl4pPr marL="1298448" indent="-228600">
              <a:lnSpc>
                <a:spcPct val="100000"/>
              </a:lnSpc>
              <a:spcBef>
                <a:spcPts val="600"/>
              </a:spcBef>
              <a:spcAft>
                <a:spcPts val="0"/>
              </a:spcAft>
              <a:defRPr baseline="0"/>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ersil Confidential - Content w/bullets">
    <p:spTree>
      <p:nvGrpSpPr>
        <p:cNvPr id="1" name=""/>
        <p:cNvGrpSpPr/>
        <p:nvPr/>
      </p:nvGrpSpPr>
      <p:grpSpPr>
        <a:xfrm>
          <a:off x="0" y="0"/>
          <a:ext cx="0" cy="0"/>
          <a:chOff x="0" y="0"/>
          <a:chExt cx="0" cy="0"/>
        </a:xfrm>
      </p:grpSpPr>
      <p:sp>
        <p:nvSpPr>
          <p:cNvPr id="4" name="TextBox 3"/>
          <p:cNvSpPr txBox="1"/>
          <p:nvPr userDrawn="1"/>
        </p:nvSpPr>
        <p:spPr>
          <a:xfrm>
            <a:off x="3643313" y="6397625"/>
            <a:ext cx="1852612" cy="333375"/>
          </a:xfrm>
          <a:prstGeom prst="rect">
            <a:avLst/>
          </a:prstGeom>
          <a:noFill/>
        </p:spPr>
        <p:txBody>
          <a:bodyPr anchor="ctr"/>
          <a:lstStyle/>
          <a:p>
            <a:pPr algn="ctr">
              <a:defRPr/>
            </a:pPr>
            <a:r>
              <a:rPr lang="en-US" sz="800" dirty="0">
                <a:latin typeface="Franklin Gothic Medium" pitchFamily="34" charset="0"/>
              </a:rPr>
              <a:t>Intersil </a:t>
            </a:r>
            <a:r>
              <a:rPr lang="en-US" sz="800" dirty="0" smtClean="0">
                <a:latin typeface="Franklin Gothic Medium" pitchFamily="34" charset="0"/>
              </a:rPr>
              <a:t>Confidential Information</a:t>
            </a:r>
            <a:endParaRPr lang="en-US" sz="800" dirty="0">
              <a:latin typeface="Franklin Gothic Medium" pitchFamily="34" charset="0"/>
            </a:endParaRPr>
          </a:p>
        </p:txBody>
      </p:sp>
      <p:sp>
        <p:nvSpPr>
          <p:cNvPr id="5" name="Title 1"/>
          <p:cNvSpPr>
            <a:spLocks noGrp="1"/>
          </p:cNvSpPr>
          <p:nvPr>
            <p:ph type="title"/>
          </p:nvPr>
        </p:nvSpPr>
        <p:spPr>
          <a:xfrm>
            <a:off x="457200" y="494179"/>
            <a:ext cx="856488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7" name="Text Placeholder 10"/>
          <p:cNvSpPr>
            <a:spLocks noGrp="1"/>
          </p:cNvSpPr>
          <p:nvPr>
            <p:ph type="body" sz="quarter" idx="10"/>
          </p:nvPr>
        </p:nvSpPr>
        <p:spPr bwMode="gray">
          <a:xfrm>
            <a:off x="457200" y="1333499"/>
            <a:ext cx="8321040" cy="4886325"/>
          </a:xfrm>
        </p:spPr>
        <p:txBody>
          <a:bodyPr/>
          <a:lstStyle>
            <a:lvl1pPr marL="174625" indent="-174625">
              <a:lnSpc>
                <a:spcPct val="100000"/>
              </a:lnSpc>
              <a:spcBef>
                <a:spcPts val="600"/>
              </a:spcBef>
              <a:spcAft>
                <a:spcPts val="0"/>
              </a:spcAft>
              <a:buFont typeface="Arial" pitchFamily="34" charset="0"/>
              <a:buChar char="•"/>
              <a:defRPr/>
            </a:lvl1pPr>
            <a:lvl2pPr marL="548640" indent="-223838">
              <a:lnSpc>
                <a:spcPct val="100000"/>
              </a:lnSpc>
              <a:spcBef>
                <a:spcPts val="600"/>
              </a:spcBef>
              <a:spcAft>
                <a:spcPts val="0"/>
              </a:spcAft>
              <a:defRPr/>
            </a:lvl2pPr>
            <a:lvl3pPr marL="841248" indent="-228600">
              <a:lnSpc>
                <a:spcPct val="100000"/>
              </a:lnSpc>
              <a:spcBef>
                <a:spcPts val="600"/>
              </a:spcBef>
              <a:spcAft>
                <a:spcPts val="0"/>
              </a:spcAft>
              <a:defRPr/>
            </a:lvl3pPr>
            <a:lvl4pPr marL="1298448" indent="-228600">
              <a:lnSpc>
                <a:spcPct val="100000"/>
              </a:lnSpc>
              <a:spcBef>
                <a:spcPts val="600"/>
              </a:spcBef>
              <a:spcAft>
                <a:spcPts val="0"/>
              </a:spcAft>
              <a:defRPr/>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Bullets">
    <p:spTree>
      <p:nvGrpSpPr>
        <p:cNvPr id="1" name=""/>
        <p:cNvGrpSpPr/>
        <p:nvPr/>
      </p:nvGrpSpPr>
      <p:grpSpPr>
        <a:xfrm>
          <a:off x="0" y="0"/>
          <a:ext cx="0" cy="0"/>
          <a:chOff x="0" y="0"/>
          <a:chExt cx="0" cy="0"/>
        </a:xfrm>
      </p:grpSpPr>
      <p:sp>
        <p:nvSpPr>
          <p:cNvPr id="5" name="Title 1"/>
          <p:cNvSpPr>
            <a:spLocks noGrp="1"/>
          </p:cNvSpPr>
          <p:nvPr>
            <p:ph type="title"/>
          </p:nvPr>
        </p:nvSpPr>
        <p:spPr>
          <a:xfrm>
            <a:off x="457200" y="494179"/>
            <a:ext cx="856488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8" name="Text Placeholder 10"/>
          <p:cNvSpPr>
            <a:spLocks noGrp="1"/>
          </p:cNvSpPr>
          <p:nvPr>
            <p:ph type="body" sz="quarter" idx="10"/>
          </p:nvPr>
        </p:nvSpPr>
        <p:spPr bwMode="gray">
          <a:xfrm>
            <a:off x="467834" y="1333499"/>
            <a:ext cx="3921759" cy="4886325"/>
          </a:xfrm>
        </p:spPr>
        <p:txBody>
          <a:bodyPr/>
          <a:lstStyle>
            <a:lvl1pPr marL="173736" indent="-173736">
              <a:lnSpc>
                <a:spcPct val="100000"/>
              </a:lnSpc>
              <a:spcBef>
                <a:spcPts val="600"/>
              </a:spcBef>
              <a:spcAft>
                <a:spcPts val="0"/>
              </a:spcAft>
              <a:buClr>
                <a:schemeClr val="bg2"/>
              </a:buClr>
              <a:buSzPct val="100000"/>
              <a:buFont typeface="Arial" pitchFamily="34" charset="0"/>
              <a:buChar char="•"/>
              <a:defRPr/>
            </a:lvl1pPr>
            <a:lvl2pPr marL="548640" indent="-228600">
              <a:lnSpc>
                <a:spcPct val="100000"/>
              </a:lnSpc>
              <a:spcBef>
                <a:spcPts val="600"/>
              </a:spcBef>
              <a:spcAft>
                <a:spcPts val="0"/>
              </a:spcAft>
              <a:defRPr/>
            </a:lvl2pPr>
            <a:lvl3pPr marL="841248" indent="-228600">
              <a:lnSpc>
                <a:spcPct val="100000"/>
              </a:lnSpc>
              <a:spcBef>
                <a:spcPts val="600"/>
              </a:spcBef>
              <a:spcAft>
                <a:spcPts val="0"/>
              </a:spcAft>
              <a:defRPr/>
            </a:lvl3pPr>
            <a:lvl4pPr marL="1298448" indent="-228600">
              <a:lnSpc>
                <a:spcPct val="100000"/>
              </a:lnSpc>
              <a:spcBef>
                <a:spcPts val="600"/>
              </a:spcBef>
              <a:spcAft>
                <a:spcPts val="0"/>
              </a:spcAft>
              <a:defRPr/>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0"/>
          <p:cNvSpPr>
            <a:spLocks noGrp="1"/>
          </p:cNvSpPr>
          <p:nvPr>
            <p:ph type="body" sz="quarter" idx="11"/>
          </p:nvPr>
        </p:nvSpPr>
        <p:spPr bwMode="gray">
          <a:xfrm>
            <a:off x="4572000" y="1333499"/>
            <a:ext cx="4236720" cy="4886325"/>
          </a:xfrm>
        </p:spPr>
        <p:txBody>
          <a:bodyPr/>
          <a:lstStyle>
            <a:lvl1pPr marL="173736" indent="-173736">
              <a:lnSpc>
                <a:spcPct val="100000"/>
              </a:lnSpc>
              <a:spcBef>
                <a:spcPts val="600"/>
              </a:spcBef>
              <a:spcAft>
                <a:spcPts val="0"/>
              </a:spcAft>
              <a:buClr>
                <a:schemeClr val="bg2"/>
              </a:buClr>
              <a:buSzPct val="100000"/>
              <a:buFont typeface="Arial" pitchFamily="34" charset="0"/>
              <a:buChar char="•"/>
              <a:defRPr/>
            </a:lvl1pPr>
            <a:lvl2pPr marL="548640" indent="-228600">
              <a:lnSpc>
                <a:spcPct val="100000"/>
              </a:lnSpc>
              <a:spcBef>
                <a:spcPts val="600"/>
              </a:spcBef>
              <a:spcAft>
                <a:spcPts val="0"/>
              </a:spcAft>
              <a:defRPr/>
            </a:lvl2pPr>
            <a:lvl3pPr marL="841248" indent="-228600">
              <a:lnSpc>
                <a:spcPct val="100000"/>
              </a:lnSpc>
              <a:spcBef>
                <a:spcPts val="600"/>
              </a:spcBef>
              <a:spcAft>
                <a:spcPts val="0"/>
              </a:spcAft>
              <a:defRPr/>
            </a:lvl3pPr>
            <a:lvl4pPr marL="1298448" indent="-228600">
              <a:lnSpc>
                <a:spcPct val="100000"/>
              </a:lnSpc>
              <a:spcBef>
                <a:spcPts val="600"/>
              </a:spcBef>
              <a:spcAft>
                <a:spcPts val="0"/>
              </a:spcAft>
              <a:defRPr/>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spTree>
      <p:nvGrpSpPr>
        <p:cNvPr id="1" name=""/>
        <p:cNvGrpSpPr/>
        <p:nvPr/>
      </p:nvGrpSpPr>
      <p:grpSpPr>
        <a:xfrm>
          <a:off x="0" y="0"/>
          <a:ext cx="0" cy="0"/>
          <a:chOff x="0" y="0"/>
          <a:chExt cx="0" cy="0"/>
        </a:xfrm>
      </p:grpSpPr>
      <p:pic>
        <p:nvPicPr>
          <p:cNvPr id="11" name="Picture 10" descr="bluewhitewave.jpg"/>
          <p:cNvPicPr>
            <a:picLocks noChangeAspect="1"/>
          </p:cNvPicPr>
          <p:nvPr userDrawn="1"/>
        </p:nvPicPr>
        <p:blipFill>
          <a:blip r:embed="rId2" cstate="print"/>
          <a:stretch>
            <a:fillRect/>
          </a:stretch>
        </p:blipFill>
        <p:spPr>
          <a:xfrm>
            <a:off x="119062" y="3243262"/>
            <a:ext cx="8924925" cy="3495675"/>
          </a:xfrm>
          <a:prstGeom prst="rect">
            <a:avLst/>
          </a:prstGeom>
        </p:spPr>
      </p:pic>
      <p:sp>
        <p:nvSpPr>
          <p:cNvPr id="7" name="Rectangle 6"/>
          <p:cNvSpPr/>
          <p:nvPr userDrawn="1"/>
        </p:nvSpPr>
        <p:spPr bwMode="invGray">
          <a:xfrm>
            <a:off x="122238" y="133350"/>
            <a:ext cx="8905875" cy="3009900"/>
          </a:xfrm>
          <a:prstGeom prst="rect">
            <a:avLst/>
          </a:prstGeom>
          <a:solidFill>
            <a:schemeClr val="accent5"/>
          </a:solidFill>
          <a:ln w="25400" cap="flat" cmpd="sng" algn="ctr">
            <a:noFill/>
            <a:prstDash val="solid"/>
          </a:ln>
          <a:effectLst/>
        </p:spPr>
        <p:txBody>
          <a:bodyPr/>
          <a:lstStyle/>
          <a:p>
            <a:pPr algn="ctr" fontAlgn="auto">
              <a:lnSpc>
                <a:spcPct val="100000"/>
              </a:lnSpc>
              <a:spcBef>
                <a:spcPts val="0"/>
              </a:spcBef>
              <a:spcAft>
                <a:spcPts val="0"/>
              </a:spcAft>
              <a:buClrTx/>
              <a:buSzTx/>
              <a:buFontTx/>
              <a:buNone/>
              <a:defRPr/>
            </a:pPr>
            <a:endParaRPr lang="en-US" sz="1800" kern="0" dirty="0">
              <a:solidFill>
                <a:sysClr val="window" lastClr="FFFFFF"/>
              </a:solidFill>
              <a:latin typeface="Arial" pitchFamily="34" charset="0"/>
            </a:endParaRPr>
          </a:p>
        </p:txBody>
      </p:sp>
      <p:sp>
        <p:nvSpPr>
          <p:cNvPr id="6146" name="Rectangle 2"/>
          <p:cNvSpPr>
            <a:spLocks noGrp="1" noChangeArrowheads="1"/>
          </p:cNvSpPr>
          <p:nvPr>
            <p:ph type="ctrTitle" hasCustomPrompt="1"/>
          </p:nvPr>
        </p:nvSpPr>
        <p:spPr bwMode="white">
          <a:xfrm>
            <a:off x="585788" y="781050"/>
            <a:ext cx="4970462" cy="1320800"/>
          </a:xfrm>
        </p:spPr>
        <p:txBody>
          <a:bodyPr lIns="0" tIns="45720" bIns="45720"/>
          <a:lstStyle>
            <a:lvl1pPr>
              <a:lnSpc>
                <a:spcPct val="63000"/>
              </a:lnSpc>
              <a:defRPr sz="4400" cap="all" baseline="0"/>
            </a:lvl1pPr>
          </a:lstStyle>
          <a:p>
            <a:r>
              <a:rPr lang="en-US" dirty="0" smtClean="0"/>
              <a:t>CLICK TO EDIT MASTER TITLE STYLE</a:t>
            </a:r>
            <a:endParaRPr lang="en-US" dirty="0"/>
          </a:p>
        </p:txBody>
      </p:sp>
      <p:sp>
        <p:nvSpPr>
          <p:cNvPr id="6147" name="Rectangle 3"/>
          <p:cNvSpPr>
            <a:spLocks noGrp="1" noChangeArrowheads="1"/>
          </p:cNvSpPr>
          <p:nvPr>
            <p:ph type="subTitle" idx="1"/>
          </p:nvPr>
        </p:nvSpPr>
        <p:spPr bwMode="white">
          <a:xfrm>
            <a:off x="592139" y="2101850"/>
            <a:ext cx="4970462" cy="660400"/>
          </a:xfrm>
          <a:prstGeom prst="rect">
            <a:avLst/>
          </a:prstGeom>
        </p:spPr>
        <p:txBody>
          <a:bodyPr lIns="0" tIns="45720" bIns="45720"/>
          <a:lstStyle>
            <a:lvl1pPr marL="0" indent="0">
              <a:lnSpc>
                <a:spcPct val="75000"/>
              </a:lnSpc>
              <a:buNone/>
              <a:defRPr sz="3000" b="0" cap="all" baseline="0">
                <a:solidFill>
                  <a:srgbClr val="1C1C1C"/>
                </a:solidFill>
                <a:latin typeface="Franklin Gothic Heavy" pitchFamily="34" charset="0"/>
              </a:defRPr>
            </a:lvl1pPr>
          </a:lstStyle>
          <a:p>
            <a:r>
              <a:rPr lang="en-US" dirty="0"/>
              <a:t>CHANGE SUBTITLE TO ALL CAPS</a:t>
            </a:r>
          </a:p>
        </p:txBody>
      </p:sp>
      <p:sp>
        <p:nvSpPr>
          <p:cNvPr id="16" name="Text Placeholder 15"/>
          <p:cNvSpPr>
            <a:spLocks noGrp="1"/>
          </p:cNvSpPr>
          <p:nvPr>
            <p:ph type="body" sz="quarter" idx="15" hasCustomPrompt="1"/>
          </p:nvPr>
        </p:nvSpPr>
        <p:spPr>
          <a:xfrm>
            <a:off x="571500" y="3861714"/>
            <a:ext cx="4210050" cy="306250"/>
          </a:xfrm>
        </p:spPr>
        <p:txBody>
          <a:bodyPr lIns="0">
            <a:normAutofit/>
          </a:bodyPr>
          <a:lstStyle>
            <a:lvl1pPr marL="0" indent="0">
              <a:spcBef>
                <a:spcPts val="0"/>
              </a:spcBef>
              <a:buNone/>
              <a:defRPr lang="en-US" sz="2000" kern="1200" dirty="0" smtClean="0">
                <a:solidFill>
                  <a:schemeClr val="tx2"/>
                </a:solidFill>
                <a:latin typeface="Franklin Gothic Medium" pitchFamily="34" charset="0"/>
                <a:ea typeface="+mn-ea"/>
                <a:cs typeface="+mn-cs"/>
              </a:defRPr>
            </a:lvl1pPr>
          </a:lstStyle>
          <a:p>
            <a:pPr marL="0" lvl="0" indent="0" algn="l" rtl="0" eaLnBrk="0" fontAlgn="base" hangingPunct="0">
              <a:lnSpc>
                <a:spcPct val="100000"/>
              </a:lnSpc>
              <a:spcBef>
                <a:spcPct val="50000"/>
              </a:spcBef>
              <a:spcAft>
                <a:spcPct val="0"/>
              </a:spcAft>
              <a:buClrTx/>
              <a:buSzTx/>
            </a:pPr>
            <a:r>
              <a:rPr lang="en-US" dirty="0" smtClean="0"/>
              <a:t>Click to add title</a:t>
            </a:r>
          </a:p>
        </p:txBody>
      </p:sp>
      <p:sp>
        <p:nvSpPr>
          <p:cNvPr id="18" name="Text Placeholder 17"/>
          <p:cNvSpPr>
            <a:spLocks noGrp="1"/>
          </p:cNvSpPr>
          <p:nvPr>
            <p:ph type="body" sz="quarter" idx="16" hasCustomPrompt="1"/>
          </p:nvPr>
        </p:nvSpPr>
        <p:spPr>
          <a:xfrm>
            <a:off x="571500" y="4172828"/>
            <a:ext cx="4190096" cy="464954"/>
          </a:xfrm>
        </p:spPr>
        <p:txBody>
          <a:bodyPr lIns="0">
            <a:normAutofit/>
          </a:bodyPr>
          <a:lstStyle>
            <a:lvl1pPr marL="0" indent="0">
              <a:spcBef>
                <a:spcPts val="0"/>
              </a:spcBef>
              <a:buNone/>
              <a:defRPr lang="en-US" sz="2000" kern="1200" dirty="0" smtClean="0">
                <a:solidFill>
                  <a:schemeClr val="tx2"/>
                </a:solidFill>
                <a:latin typeface="Franklin Gothic Medium" pitchFamily="34" charset="0"/>
                <a:ea typeface="+mn-ea"/>
                <a:cs typeface="+mn-cs"/>
              </a:defRPr>
            </a:lvl1pPr>
          </a:lstStyle>
          <a:p>
            <a:pPr marL="0" lvl="0" indent="0" algn="l" rtl="0" eaLnBrk="0" fontAlgn="base" hangingPunct="0">
              <a:lnSpc>
                <a:spcPct val="100000"/>
              </a:lnSpc>
              <a:spcBef>
                <a:spcPct val="50000"/>
              </a:spcBef>
              <a:spcAft>
                <a:spcPct val="0"/>
              </a:spcAft>
              <a:buClrTx/>
              <a:buSzTx/>
            </a:pPr>
            <a:r>
              <a:rPr lang="en-US" dirty="0" smtClean="0"/>
              <a:t>Click to add date</a:t>
            </a:r>
          </a:p>
        </p:txBody>
      </p:sp>
      <p:sp>
        <p:nvSpPr>
          <p:cNvPr id="20" name="Text Placeholder 19"/>
          <p:cNvSpPr>
            <a:spLocks noGrp="1"/>
          </p:cNvSpPr>
          <p:nvPr>
            <p:ph type="body" sz="quarter" idx="18" hasCustomPrompt="1"/>
          </p:nvPr>
        </p:nvSpPr>
        <p:spPr>
          <a:xfrm>
            <a:off x="571500" y="3543936"/>
            <a:ext cx="4220026" cy="315684"/>
          </a:xfrm>
        </p:spPr>
        <p:txBody>
          <a:bodyPr lIns="0">
            <a:normAutofit/>
          </a:bodyPr>
          <a:lstStyle>
            <a:lvl1pPr marL="0" indent="0">
              <a:spcBef>
                <a:spcPts val="0"/>
              </a:spcBef>
              <a:buNone/>
              <a:defRPr lang="en-US" sz="2000" kern="1200" dirty="0" smtClean="0">
                <a:solidFill>
                  <a:schemeClr val="tx2"/>
                </a:solidFill>
                <a:latin typeface="Franklin Gothic Heavy" pitchFamily="34" charset="0"/>
                <a:ea typeface="+mn-ea"/>
                <a:cs typeface="+mn-cs"/>
              </a:defRPr>
            </a:lvl1pPr>
          </a:lstStyle>
          <a:p>
            <a:pPr marL="114300" lvl="0" indent="-114300" algn="l" rtl="0" eaLnBrk="0" fontAlgn="base" hangingPunct="0">
              <a:lnSpc>
                <a:spcPct val="100000"/>
              </a:lnSpc>
              <a:spcBef>
                <a:spcPct val="50000"/>
              </a:spcBef>
              <a:spcAft>
                <a:spcPct val="0"/>
              </a:spcAft>
              <a:buClrTx/>
              <a:buSzTx/>
            </a:pPr>
            <a:r>
              <a:rPr lang="en-US" dirty="0" smtClean="0"/>
              <a:t>Click to add name</a:t>
            </a:r>
          </a:p>
        </p:txBody>
      </p:sp>
      <p:sp>
        <p:nvSpPr>
          <p:cNvPr id="12" name="TextBox 11"/>
          <p:cNvSpPr txBox="1"/>
          <p:nvPr userDrawn="1"/>
        </p:nvSpPr>
        <p:spPr>
          <a:xfrm>
            <a:off x="6705600" y="6293823"/>
            <a:ext cx="2056076" cy="369332"/>
          </a:xfrm>
          <a:prstGeom prst="rect">
            <a:avLst/>
          </a:prstGeom>
          <a:noFill/>
        </p:spPr>
        <p:txBody>
          <a:bodyPr wrap="none" lIns="45720" tIns="45720" rIns="45720" bIns="45720" rtlCol="0" anchor="ctr" anchorCtr="0">
            <a:spAutoFit/>
          </a:bodyPr>
          <a:lstStyle/>
          <a:p>
            <a:pPr>
              <a:lnSpc>
                <a:spcPct val="100000"/>
              </a:lnSpc>
              <a:spcAft>
                <a:spcPts val="0"/>
              </a:spcAft>
            </a:pPr>
            <a:r>
              <a:rPr lang="en-US" sz="1800" dirty="0" smtClean="0">
                <a:solidFill>
                  <a:schemeClr val="bg1"/>
                </a:solidFill>
                <a:latin typeface="Franklin Gothic Medium" pitchFamily="34" charset="0"/>
              </a:rPr>
              <a:t>SIMPLY SMARTER</a:t>
            </a:r>
            <a:r>
              <a:rPr lang="en-US" sz="1800" baseline="30000" dirty="0" smtClean="0">
                <a:solidFill>
                  <a:schemeClr val="bg1"/>
                </a:solidFill>
                <a:latin typeface="Franklin Gothic Medium" pitchFamily="34" charset="0"/>
              </a:rPr>
              <a:t>™</a:t>
            </a:r>
          </a:p>
        </p:txBody>
      </p:sp>
      <p:pic>
        <p:nvPicPr>
          <p:cNvPr id="13" name="Picture 12" descr="wordmark_reverse_white.png"/>
          <p:cNvPicPr>
            <a:picLocks noChangeAspect="1"/>
          </p:cNvPicPr>
          <p:nvPr userDrawn="1"/>
        </p:nvPicPr>
        <p:blipFill>
          <a:blip r:embed="rId3" cstate="print"/>
          <a:stretch>
            <a:fillRect/>
          </a:stretch>
        </p:blipFill>
        <p:spPr>
          <a:xfrm>
            <a:off x="6638925" y="2386490"/>
            <a:ext cx="2114549" cy="429482"/>
          </a:xfrm>
          <a:prstGeom prst="rect">
            <a:avLst/>
          </a:prstGeom>
        </p:spPr>
      </p:pic>
      <p:sp>
        <p:nvSpPr>
          <p:cNvPr id="17" name="TextBox 16"/>
          <p:cNvSpPr txBox="1"/>
          <p:nvPr userDrawn="1"/>
        </p:nvSpPr>
        <p:spPr>
          <a:xfrm>
            <a:off x="483552" y="6275705"/>
            <a:ext cx="4230688" cy="333375"/>
          </a:xfrm>
          <a:prstGeom prst="rect">
            <a:avLst/>
          </a:prstGeom>
          <a:noFill/>
        </p:spPr>
        <p:txBody>
          <a:bodyPr anchor="ctr"/>
          <a:lstStyle/>
          <a:p>
            <a:pPr algn="l">
              <a:lnSpc>
                <a:spcPct val="100000"/>
              </a:lnSpc>
              <a:spcAft>
                <a:spcPts val="0"/>
              </a:spcAft>
              <a:defRPr/>
            </a:pPr>
            <a:r>
              <a:rPr lang="en-US" sz="1000" b="1" dirty="0" smtClean="0">
                <a:solidFill>
                  <a:schemeClr val="bg1"/>
                </a:solidFill>
                <a:latin typeface="Franklin Gothic Medium" pitchFamily="34" charset="0"/>
              </a:rPr>
              <a:t>Intersil Confidential</a:t>
            </a:r>
            <a:r>
              <a:rPr lang="en-US" sz="1000" b="1" baseline="0" dirty="0" smtClean="0">
                <a:solidFill>
                  <a:schemeClr val="bg1"/>
                </a:solidFill>
                <a:latin typeface="Franklin Gothic Medium" pitchFamily="34" charset="0"/>
              </a:rPr>
              <a:t> </a:t>
            </a:r>
            <a:r>
              <a:rPr lang="en-US" sz="1000" b="1" dirty="0" smtClean="0">
                <a:solidFill>
                  <a:schemeClr val="bg1"/>
                </a:solidFill>
                <a:latin typeface="Franklin Gothic Medium" pitchFamily="34" charset="0"/>
              </a:rPr>
              <a:t>Information. </a:t>
            </a:r>
            <a:r>
              <a:rPr lang="en-US" sz="1000" dirty="0" smtClean="0">
                <a:solidFill>
                  <a:schemeClr val="bg1"/>
                </a:solidFill>
                <a:latin typeface="Franklin Gothic Medium" pitchFamily="34" charset="0"/>
              </a:rPr>
              <a:t>Disclosure, reproduction, or use of any part hereof prohibited without the express written consent of Intersil. </a:t>
            </a:r>
          </a:p>
          <a:p>
            <a:pPr algn="l">
              <a:lnSpc>
                <a:spcPct val="100000"/>
              </a:lnSpc>
              <a:spcAft>
                <a:spcPts val="0"/>
              </a:spcAft>
              <a:defRPr/>
            </a:pPr>
            <a:endParaRPr lang="en-US" sz="1000" dirty="0">
              <a:solidFill>
                <a:schemeClr val="bg1"/>
              </a:solidFill>
              <a:latin typeface="Franklin Gothic Medium"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w/Bullets Confidential">
    <p:spTree>
      <p:nvGrpSpPr>
        <p:cNvPr id="1" name=""/>
        <p:cNvGrpSpPr/>
        <p:nvPr/>
      </p:nvGrpSpPr>
      <p:grpSpPr>
        <a:xfrm>
          <a:off x="0" y="0"/>
          <a:ext cx="0" cy="0"/>
          <a:chOff x="0" y="0"/>
          <a:chExt cx="0" cy="0"/>
        </a:xfrm>
      </p:grpSpPr>
      <p:sp>
        <p:nvSpPr>
          <p:cNvPr id="5" name="Title 1"/>
          <p:cNvSpPr>
            <a:spLocks noGrp="1"/>
          </p:cNvSpPr>
          <p:nvPr>
            <p:ph type="title"/>
          </p:nvPr>
        </p:nvSpPr>
        <p:spPr>
          <a:xfrm>
            <a:off x="457200" y="494179"/>
            <a:ext cx="856488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8" name="Text Placeholder 10"/>
          <p:cNvSpPr>
            <a:spLocks noGrp="1"/>
          </p:cNvSpPr>
          <p:nvPr>
            <p:ph type="body" sz="quarter" idx="10"/>
          </p:nvPr>
        </p:nvSpPr>
        <p:spPr bwMode="gray">
          <a:xfrm>
            <a:off x="467834" y="1333499"/>
            <a:ext cx="3921759" cy="4886325"/>
          </a:xfrm>
        </p:spPr>
        <p:txBody>
          <a:bodyPr/>
          <a:lstStyle>
            <a:lvl1pPr marL="173736" indent="-173736">
              <a:lnSpc>
                <a:spcPct val="100000"/>
              </a:lnSpc>
              <a:spcBef>
                <a:spcPts val="600"/>
              </a:spcBef>
              <a:spcAft>
                <a:spcPts val="0"/>
              </a:spcAft>
              <a:buClr>
                <a:schemeClr val="bg2"/>
              </a:buClr>
              <a:buSzPct val="100000"/>
              <a:buFont typeface="Arial" pitchFamily="34" charset="0"/>
              <a:buChar char="•"/>
              <a:defRPr/>
            </a:lvl1pPr>
            <a:lvl2pPr marL="548640" indent="-228600">
              <a:lnSpc>
                <a:spcPct val="100000"/>
              </a:lnSpc>
              <a:spcBef>
                <a:spcPts val="600"/>
              </a:spcBef>
              <a:spcAft>
                <a:spcPts val="0"/>
              </a:spcAft>
              <a:defRPr/>
            </a:lvl2pPr>
            <a:lvl3pPr marL="841248" indent="-228600">
              <a:lnSpc>
                <a:spcPct val="100000"/>
              </a:lnSpc>
              <a:spcBef>
                <a:spcPts val="600"/>
              </a:spcBef>
              <a:spcAft>
                <a:spcPts val="0"/>
              </a:spcAft>
              <a:defRPr/>
            </a:lvl3pPr>
            <a:lvl4pPr marL="1298448" indent="-228600">
              <a:lnSpc>
                <a:spcPct val="100000"/>
              </a:lnSpc>
              <a:spcBef>
                <a:spcPts val="600"/>
              </a:spcBef>
              <a:spcAft>
                <a:spcPts val="0"/>
              </a:spcAft>
              <a:defRPr/>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0"/>
          <p:cNvSpPr>
            <a:spLocks noGrp="1"/>
          </p:cNvSpPr>
          <p:nvPr>
            <p:ph type="body" sz="quarter" idx="11"/>
          </p:nvPr>
        </p:nvSpPr>
        <p:spPr bwMode="gray">
          <a:xfrm>
            <a:off x="4572000" y="1333499"/>
            <a:ext cx="4236720" cy="4886325"/>
          </a:xfrm>
        </p:spPr>
        <p:txBody>
          <a:bodyPr/>
          <a:lstStyle>
            <a:lvl1pPr marL="173736" indent="-173736">
              <a:lnSpc>
                <a:spcPct val="100000"/>
              </a:lnSpc>
              <a:spcBef>
                <a:spcPts val="600"/>
              </a:spcBef>
              <a:spcAft>
                <a:spcPts val="0"/>
              </a:spcAft>
              <a:buClr>
                <a:schemeClr val="bg2"/>
              </a:buClr>
              <a:buSzPct val="100000"/>
              <a:buFont typeface="Arial" pitchFamily="34" charset="0"/>
              <a:buChar char="•"/>
              <a:defRPr/>
            </a:lvl1pPr>
            <a:lvl2pPr marL="548640" indent="-228600">
              <a:lnSpc>
                <a:spcPct val="100000"/>
              </a:lnSpc>
              <a:spcBef>
                <a:spcPts val="600"/>
              </a:spcBef>
              <a:spcAft>
                <a:spcPts val="0"/>
              </a:spcAft>
              <a:defRPr/>
            </a:lvl2pPr>
            <a:lvl3pPr marL="841248" indent="-228600">
              <a:lnSpc>
                <a:spcPct val="100000"/>
              </a:lnSpc>
              <a:spcBef>
                <a:spcPts val="600"/>
              </a:spcBef>
              <a:spcAft>
                <a:spcPts val="0"/>
              </a:spcAft>
              <a:defRPr/>
            </a:lvl3pPr>
            <a:lvl4pPr marL="1298448" indent="-228600">
              <a:lnSpc>
                <a:spcPct val="100000"/>
              </a:lnSpc>
              <a:spcBef>
                <a:spcPts val="600"/>
              </a:spcBef>
              <a:spcAft>
                <a:spcPts val="0"/>
              </a:spcAft>
              <a:defRPr/>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userDrawn="1"/>
        </p:nvSpPr>
        <p:spPr>
          <a:xfrm>
            <a:off x="3643313" y="6397625"/>
            <a:ext cx="1852612" cy="333375"/>
          </a:xfrm>
          <a:prstGeom prst="rect">
            <a:avLst/>
          </a:prstGeom>
          <a:noFill/>
        </p:spPr>
        <p:txBody>
          <a:bodyPr anchor="ctr"/>
          <a:lstStyle/>
          <a:p>
            <a:pPr algn="ctr">
              <a:defRPr/>
            </a:pPr>
            <a:r>
              <a:rPr lang="en-US" sz="800" dirty="0">
                <a:latin typeface="Franklin Gothic Medium" pitchFamily="34" charset="0"/>
              </a:rPr>
              <a:t>Intersil </a:t>
            </a:r>
            <a:r>
              <a:rPr lang="en-US" sz="800" dirty="0" smtClean="0">
                <a:latin typeface="Franklin Gothic Medium" pitchFamily="34" charset="0"/>
              </a:rPr>
              <a:t>Confidential Information</a:t>
            </a:r>
            <a:endParaRPr lang="en-US" sz="800" dirty="0">
              <a:latin typeface="Franklin Gothic Medium"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94179"/>
            <a:ext cx="855472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11" name="Text Placeholder 10"/>
          <p:cNvSpPr>
            <a:spLocks noGrp="1"/>
          </p:cNvSpPr>
          <p:nvPr>
            <p:ph type="body" sz="quarter" idx="10"/>
          </p:nvPr>
        </p:nvSpPr>
        <p:spPr bwMode="gray">
          <a:xfrm>
            <a:off x="274320" y="1333499"/>
            <a:ext cx="8503920" cy="4886325"/>
          </a:xfrm>
        </p:spPr>
        <p:txBody>
          <a:bodyPr/>
          <a:lstStyle>
            <a:lvl1pPr marL="174625" indent="-174625">
              <a:lnSpc>
                <a:spcPct val="100000"/>
              </a:lnSpc>
              <a:spcBef>
                <a:spcPts val="600"/>
              </a:spcBef>
              <a:spcAft>
                <a:spcPts val="0"/>
              </a:spcAft>
              <a:buFont typeface="Arial" pitchFamily="34" charset="0"/>
              <a:buChar char="•"/>
              <a:defRPr baseline="0"/>
            </a:lvl1pPr>
            <a:lvl2pPr marL="548640" indent="-223838">
              <a:lnSpc>
                <a:spcPct val="100000"/>
              </a:lnSpc>
              <a:spcBef>
                <a:spcPts val="600"/>
              </a:spcBef>
              <a:spcAft>
                <a:spcPts val="0"/>
              </a:spcAft>
              <a:defRPr baseline="0"/>
            </a:lvl2pPr>
            <a:lvl3pPr marL="841248" indent="-228600">
              <a:lnSpc>
                <a:spcPct val="100000"/>
              </a:lnSpc>
              <a:spcBef>
                <a:spcPts val="600"/>
              </a:spcBef>
              <a:spcAft>
                <a:spcPts val="0"/>
              </a:spcAft>
              <a:defRPr baseline="0"/>
            </a:lvl3pPr>
            <a:lvl4pPr marL="1298448" indent="-228600">
              <a:lnSpc>
                <a:spcPct val="100000"/>
              </a:lnSpc>
              <a:spcBef>
                <a:spcPts val="600"/>
              </a:spcBef>
              <a:spcAft>
                <a:spcPts val="0"/>
              </a:spcAft>
              <a:defRPr baseline="0"/>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s Confidential">
    <p:spTree>
      <p:nvGrpSpPr>
        <p:cNvPr id="1" name=""/>
        <p:cNvGrpSpPr/>
        <p:nvPr/>
      </p:nvGrpSpPr>
      <p:grpSpPr>
        <a:xfrm>
          <a:off x="0" y="0"/>
          <a:ext cx="0" cy="0"/>
          <a:chOff x="0" y="0"/>
          <a:chExt cx="0" cy="0"/>
        </a:xfrm>
      </p:grpSpPr>
      <p:sp>
        <p:nvSpPr>
          <p:cNvPr id="4" name="TextBox 3"/>
          <p:cNvSpPr txBox="1"/>
          <p:nvPr userDrawn="1"/>
        </p:nvSpPr>
        <p:spPr>
          <a:xfrm>
            <a:off x="3643313" y="6397625"/>
            <a:ext cx="1852612" cy="333375"/>
          </a:xfrm>
          <a:prstGeom prst="rect">
            <a:avLst/>
          </a:prstGeom>
          <a:noFill/>
        </p:spPr>
        <p:txBody>
          <a:bodyPr anchor="ctr"/>
          <a:lstStyle/>
          <a:p>
            <a:pPr algn="ctr">
              <a:defRPr/>
            </a:pPr>
            <a:r>
              <a:rPr lang="en-US" sz="800" dirty="0">
                <a:latin typeface="Franklin Gothic Medium" pitchFamily="34" charset="0"/>
              </a:rPr>
              <a:t>Intersil </a:t>
            </a:r>
            <a:r>
              <a:rPr lang="en-US" sz="800" dirty="0" smtClean="0">
                <a:latin typeface="Franklin Gothic Medium" pitchFamily="34" charset="0"/>
              </a:rPr>
              <a:t>Confidential</a:t>
            </a:r>
            <a:r>
              <a:rPr lang="en-US" sz="800" baseline="0" dirty="0" smtClean="0">
                <a:latin typeface="Franklin Gothic Medium" pitchFamily="34" charset="0"/>
              </a:rPr>
              <a:t> </a:t>
            </a:r>
            <a:r>
              <a:rPr lang="en-US" sz="800" dirty="0" smtClean="0">
                <a:latin typeface="Franklin Gothic Medium" pitchFamily="34" charset="0"/>
              </a:rPr>
              <a:t>Information</a:t>
            </a:r>
            <a:endParaRPr lang="en-US" sz="800" dirty="0">
              <a:latin typeface="Franklin Gothic Medium" pitchFamily="34" charset="0"/>
            </a:endParaRPr>
          </a:p>
        </p:txBody>
      </p:sp>
      <p:sp>
        <p:nvSpPr>
          <p:cNvPr id="5" name="Title 1"/>
          <p:cNvSpPr>
            <a:spLocks noGrp="1"/>
          </p:cNvSpPr>
          <p:nvPr>
            <p:ph type="title"/>
          </p:nvPr>
        </p:nvSpPr>
        <p:spPr>
          <a:xfrm>
            <a:off x="457200" y="494179"/>
            <a:ext cx="856488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7" name="Text Placeholder 10"/>
          <p:cNvSpPr>
            <a:spLocks noGrp="1"/>
          </p:cNvSpPr>
          <p:nvPr>
            <p:ph type="body" sz="quarter" idx="10"/>
          </p:nvPr>
        </p:nvSpPr>
        <p:spPr bwMode="gray">
          <a:xfrm>
            <a:off x="274320" y="1333499"/>
            <a:ext cx="8666480" cy="4886325"/>
          </a:xfrm>
        </p:spPr>
        <p:txBody>
          <a:bodyPr/>
          <a:lstStyle>
            <a:lvl1pPr marL="174625" indent="-174625">
              <a:lnSpc>
                <a:spcPct val="100000"/>
              </a:lnSpc>
              <a:spcBef>
                <a:spcPts val="600"/>
              </a:spcBef>
              <a:spcAft>
                <a:spcPts val="0"/>
              </a:spcAft>
              <a:buFont typeface="Arial" pitchFamily="34" charset="0"/>
              <a:buChar char="•"/>
              <a:defRPr/>
            </a:lvl1pPr>
            <a:lvl2pPr marL="548640" indent="-223838">
              <a:lnSpc>
                <a:spcPct val="100000"/>
              </a:lnSpc>
              <a:spcBef>
                <a:spcPts val="600"/>
              </a:spcBef>
              <a:spcAft>
                <a:spcPts val="0"/>
              </a:spcAft>
              <a:defRPr/>
            </a:lvl2pPr>
            <a:lvl3pPr marL="841248" indent="-228600">
              <a:lnSpc>
                <a:spcPct val="100000"/>
              </a:lnSpc>
              <a:spcBef>
                <a:spcPts val="600"/>
              </a:spcBef>
              <a:spcAft>
                <a:spcPts val="0"/>
              </a:spcAft>
              <a:defRPr/>
            </a:lvl3pPr>
            <a:lvl4pPr marL="1298448" indent="-228600">
              <a:lnSpc>
                <a:spcPct val="100000"/>
              </a:lnSpc>
              <a:spcBef>
                <a:spcPts val="600"/>
              </a:spcBef>
              <a:spcAft>
                <a:spcPts val="0"/>
              </a:spcAft>
              <a:defRPr/>
            </a:lvl4pPr>
            <a:lvl5pPr marL="1755648" indent="-233363">
              <a:lnSpc>
                <a:spcPct val="100000"/>
              </a:lnSpc>
              <a:spcBef>
                <a:spcPts val="600"/>
              </a:spcBef>
              <a:spcAft>
                <a:spcPts val="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Slid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57200" y="494179"/>
            <a:ext cx="8564880" cy="365760"/>
          </a:xfrm>
        </p:spPr>
        <p:txBody>
          <a:body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47986" y="1476375"/>
            <a:ext cx="8010525" cy="4581525"/>
          </a:xfrm>
        </p:spPr>
        <p:txBody>
          <a:bodyPr/>
          <a:lstStyle>
            <a:lvl1pPr>
              <a:lnSpc>
                <a:spcPct val="100000"/>
              </a:lnSpc>
              <a:spcBef>
                <a:spcPts val="600"/>
              </a:spcBef>
              <a:buFont typeface="Arial" pitchFamily="34" charset="0"/>
              <a:buNone/>
              <a:defRPr/>
            </a:lvl1pPr>
          </a:lstStyle>
          <a:p>
            <a:pPr lvl="0"/>
            <a:r>
              <a:rPr lang="en-US" dirty="0" smtClean="0"/>
              <a:t>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 Slide Confidential">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57200" y="494179"/>
            <a:ext cx="8564880" cy="365760"/>
          </a:xfrm>
        </p:spPr>
        <p:txBody>
          <a:body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47986" y="1476375"/>
            <a:ext cx="8010525" cy="4581525"/>
          </a:xfrm>
        </p:spPr>
        <p:txBody>
          <a:bodyPr/>
          <a:lstStyle>
            <a:lvl1pPr>
              <a:lnSpc>
                <a:spcPct val="100000"/>
              </a:lnSpc>
              <a:spcBef>
                <a:spcPts val="600"/>
              </a:spcBef>
              <a:buFont typeface="Arial" pitchFamily="34" charset="0"/>
              <a:buNone/>
              <a:defRPr/>
            </a:lvl1pPr>
          </a:lstStyle>
          <a:p>
            <a:pPr lvl="0"/>
            <a:r>
              <a:rPr lang="en-US" dirty="0" smtClean="0"/>
              <a:t> </a:t>
            </a:r>
            <a:endParaRPr lang="en-US" dirty="0"/>
          </a:p>
        </p:txBody>
      </p:sp>
      <p:sp>
        <p:nvSpPr>
          <p:cNvPr id="5" name="TextBox 4"/>
          <p:cNvSpPr txBox="1"/>
          <p:nvPr userDrawn="1"/>
        </p:nvSpPr>
        <p:spPr>
          <a:xfrm>
            <a:off x="3643313" y="6397625"/>
            <a:ext cx="1852612" cy="333375"/>
          </a:xfrm>
          <a:prstGeom prst="rect">
            <a:avLst/>
          </a:prstGeom>
          <a:noFill/>
        </p:spPr>
        <p:txBody>
          <a:bodyPr anchor="ctr"/>
          <a:lstStyle/>
          <a:p>
            <a:pPr algn="ctr">
              <a:defRPr/>
            </a:pPr>
            <a:r>
              <a:rPr lang="en-US" sz="800" dirty="0">
                <a:latin typeface="Franklin Gothic Medium" pitchFamily="34" charset="0"/>
              </a:rPr>
              <a:t>Intersil </a:t>
            </a:r>
            <a:r>
              <a:rPr lang="en-US" sz="800" dirty="0" smtClean="0">
                <a:latin typeface="Franklin Gothic Medium" pitchFamily="34" charset="0"/>
              </a:rPr>
              <a:t>Confidential Information</a:t>
            </a:r>
            <a:endParaRPr lang="en-US" sz="800" dirty="0">
              <a:latin typeface="Franklin Gothic Medium"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Slide without Logo">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57200" y="494179"/>
            <a:ext cx="8564880" cy="365760"/>
          </a:xfrm>
        </p:spPr>
        <p:txBody>
          <a:body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58619" y="1476375"/>
            <a:ext cx="8010525" cy="4581525"/>
          </a:xfrm>
        </p:spPr>
        <p:txBody>
          <a:bodyPr/>
          <a:lstStyle>
            <a:lvl1pPr>
              <a:lnSpc>
                <a:spcPct val="100000"/>
              </a:lnSpc>
              <a:spcBef>
                <a:spcPts val="600"/>
              </a:spcBef>
              <a:buFont typeface="Arial" pitchFamily="34" charset="0"/>
              <a:buNone/>
              <a:defRPr/>
            </a:lvl1pPr>
          </a:lstStyle>
          <a:p>
            <a:pPr lvl="0"/>
            <a:r>
              <a:rPr lang="en-US" dirty="0" smtClean="0"/>
              <a:t> </a:t>
            </a:r>
            <a:endParaRPr lang="en-US" dirty="0"/>
          </a:p>
        </p:txBody>
      </p:sp>
      <p:sp>
        <p:nvSpPr>
          <p:cNvPr id="5" name="Rectangle 4"/>
          <p:cNvSpPr/>
          <p:nvPr userDrawn="1"/>
        </p:nvSpPr>
        <p:spPr bwMode="auto">
          <a:xfrm>
            <a:off x="7081520" y="6268720"/>
            <a:ext cx="175768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jectSlide without Logo Confidential">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57200" y="494179"/>
            <a:ext cx="8564880" cy="365760"/>
          </a:xfrm>
        </p:spPr>
        <p:txBody>
          <a:body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58619" y="1476375"/>
            <a:ext cx="8010525" cy="4581525"/>
          </a:xfrm>
        </p:spPr>
        <p:txBody>
          <a:bodyPr/>
          <a:lstStyle>
            <a:lvl1pPr>
              <a:lnSpc>
                <a:spcPct val="100000"/>
              </a:lnSpc>
              <a:spcBef>
                <a:spcPts val="600"/>
              </a:spcBef>
              <a:buFont typeface="Arial" pitchFamily="34" charset="0"/>
              <a:buNone/>
              <a:defRPr/>
            </a:lvl1pPr>
          </a:lstStyle>
          <a:p>
            <a:pPr lvl="0"/>
            <a:r>
              <a:rPr lang="en-US" dirty="0" smtClean="0"/>
              <a:t> </a:t>
            </a:r>
            <a:endParaRPr lang="en-US" dirty="0"/>
          </a:p>
        </p:txBody>
      </p:sp>
      <p:sp>
        <p:nvSpPr>
          <p:cNvPr id="5" name="Rectangle 4"/>
          <p:cNvSpPr/>
          <p:nvPr userDrawn="1"/>
        </p:nvSpPr>
        <p:spPr bwMode="auto">
          <a:xfrm>
            <a:off x="7081520" y="6268720"/>
            <a:ext cx="175768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6" name="TextBox 5"/>
          <p:cNvSpPr txBox="1"/>
          <p:nvPr userDrawn="1"/>
        </p:nvSpPr>
        <p:spPr>
          <a:xfrm>
            <a:off x="3643313" y="6397625"/>
            <a:ext cx="1852612" cy="333375"/>
          </a:xfrm>
          <a:prstGeom prst="rect">
            <a:avLst/>
          </a:prstGeom>
          <a:noFill/>
        </p:spPr>
        <p:txBody>
          <a:bodyPr anchor="ctr"/>
          <a:lstStyle/>
          <a:p>
            <a:pPr algn="ctr">
              <a:defRPr/>
            </a:pPr>
            <a:r>
              <a:rPr lang="en-US" sz="800" dirty="0">
                <a:latin typeface="Franklin Gothic Medium" pitchFamily="34" charset="0"/>
              </a:rPr>
              <a:t>Intersil </a:t>
            </a:r>
            <a:r>
              <a:rPr lang="en-US" sz="800" dirty="0" smtClean="0">
                <a:latin typeface="Franklin Gothic Medium" pitchFamily="34" charset="0"/>
              </a:rPr>
              <a:t>Confidential Information</a:t>
            </a:r>
            <a:endParaRPr lang="en-US" sz="800" dirty="0">
              <a:latin typeface="Franklin Gothic Medium"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No Bullets">
    <p:spTree>
      <p:nvGrpSpPr>
        <p:cNvPr id="1" name=""/>
        <p:cNvGrpSpPr/>
        <p:nvPr/>
      </p:nvGrpSpPr>
      <p:grpSpPr>
        <a:xfrm>
          <a:off x="0" y="0"/>
          <a:ext cx="0" cy="0"/>
          <a:chOff x="0" y="0"/>
          <a:chExt cx="0" cy="0"/>
        </a:xfrm>
      </p:grpSpPr>
      <p:sp>
        <p:nvSpPr>
          <p:cNvPr id="5" name="Title 1"/>
          <p:cNvSpPr>
            <a:spLocks noGrp="1"/>
          </p:cNvSpPr>
          <p:nvPr>
            <p:ph type="title"/>
          </p:nvPr>
        </p:nvSpPr>
        <p:spPr bwMode="white">
          <a:xfrm>
            <a:off x="457200" y="494179"/>
            <a:ext cx="8564880" cy="365760"/>
          </a:xfrm>
        </p:spPr>
        <p:txBody>
          <a:bodyPr anchor="ctr" anchorCtr="0">
            <a:normAutofit/>
          </a:bodyPr>
          <a:lstStyle>
            <a:lvl1pPr>
              <a:lnSpc>
                <a:spcPct val="100000"/>
              </a:lnSpc>
              <a:spcBef>
                <a:spcPts val="0"/>
              </a:spcBef>
              <a:spcAft>
                <a:spcPts val="0"/>
              </a:spcAft>
              <a:defRPr/>
            </a:lvl1pPr>
          </a:lstStyle>
          <a:p>
            <a:r>
              <a:rPr lang="en-US" dirty="0" smtClean="0"/>
              <a:t>Click to edit Master title style</a:t>
            </a:r>
            <a:endParaRPr lang="en-US" dirty="0"/>
          </a:p>
        </p:txBody>
      </p:sp>
      <p:sp>
        <p:nvSpPr>
          <p:cNvPr id="8" name="Text Placeholder 10"/>
          <p:cNvSpPr>
            <a:spLocks noGrp="1"/>
          </p:cNvSpPr>
          <p:nvPr>
            <p:ph type="body" sz="quarter" idx="10"/>
          </p:nvPr>
        </p:nvSpPr>
        <p:spPr bwMode="gray">
          <a:xfrm>
            <a:off x="478940" y="1333499"/>
            <a:ext cx="3911599" cy="4886325"/>
          </a:xfrm>
        </p:spPr>
        <p:txBody>
          <a:bodyPr/>
          <a:lstStyle>
            <a:lvl1pPr marL="0" indent="0">
              <a:lnSpc>
                <a:spcPct val="100000"/>
              </a:lnSpc>
              <a:spcBef>
                <a:spcPts val="600"/>
              </a:spcBef>
              <a:spcAft>
                <a:spcPts val="0"/>
              </a:spcAft>
              <a:buClr>
                <a:schemeClr val="bg1"/>
              </a:buClr>
              <a:buSzPct val="25000"/>
              <a:buFont typeface="Arial" pitchFamily="34" charset="0"/>
              <a:buNone/>
              <a:defRPr/>
            </a:lvl1pPr>
            <a:lvl2pPr marL="402336" indent="-228600">
              <a:lnSpc>
                <a:spcPct val="100000"/>
              </a:lnSpc>
              <a:spcBef>
                <a:spcPts val="600"/>
              </a:spcBef>
              <a:spcAft>
                <a:spcPts val="0"/>
              </a:spcAft>
              <a:buFont typeface="Arial" pitchFamily="34" charset="0"/>
              <a:buChar char="•"/>
              <a:defRPr/>
            </a:lvl2pPr>
            <a:lvl3pPr marL="685800" indent="-228600">
              <a:lnSpc>
                <a:spcPct val="100000"/>
              </a:lnSpc>
              <a:spcBef>
                <a:spcPts val="600"/>
              </a:spcBef>
              <a:spcAft>
                <a:spcPts val="0"/>
              </a:spcAft>
              <a:buFont typeface="Franklin Gothic Medium" pitchFamily="34" charset="0"/>
              <a:buChar char="−"/>
              <a:defRPr/>
            </a:lvl3pPr>
            <a:lvl4pPr marL="1143000" indent="-228600">
              <a:lnSpc>
                <a:spcPct val="100000"/>
              </a:lnSpc>
              <a:spcBef>
                <a:spcPts val="600"/>
              </a:spcBef>
              <a:spcAft>
                <a:spcPts val="0"/>
              </a:spcAft>
              <a:buFont typeface="Arial" pitchFamily="34" charset="0"/>
              <a:buChar char="•"/>
              <a:defRPr/>
            </a:lvl4pPr>
            <a:lvl5pPr marL="1595438" indent="-228600">
              <a:lnSpc>
                <a:spcPct val="100000"/>
              </a:lnSpc>
              <a:spcBef>
                <a:spcPts val="600"/>
              </a:spcBef>
              <a:spcAft>
                <a:spcPts val="0"/>
              </a:spcAft>
              <a:buFont typeface="Franklin Gothic Medium"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0"/>
          <p:cNvSpPr>
            <a:spLocks noGrp="1"/>
          </p:cNvSpPr>
          <p:nvPr>
            <p:ph type="body" sz="quarter" idx="11"/>
          </p:nvPr>
        </p:nvSpPr>
        <p:spPr bwMode="gray">
          <a:xfrm>
            <a:off x="4551680" y="1333499"/>
            <a:ext cx="4399280" cy="4886325"/>
          </a:xfrm>
        </p:spPr>
        <p:txBody>
          <a:bodyPr/>
          <a:lstStyle>
            <a:lvl1pPr marL="0" indent="0">
              <a:lnSpc>
                <a:spcPct val="100000"/>
              </a:lnSpc>
              <a:spcBef>
                <a:spcPts val="600"/>
              </a:spcBef>
              <a:spcAft>
                <a:spcPts val="0"/>
              </a:spcAft>
              <a:buClr>
                <a:schemeClr val="bg1"/>
              </a:buClr>
              <a:buSzPct val="25000"/>
              <a:buFont typeface="Arial" pitchFamily="34" charset="0"/>
              <a:buNone/>
              <a:defRPr/>
            </a:lvl1pPr>
            <a:lvl2pPr marL="402336" indent="-228600">
              <a:lnSpc>
                <a:spcPct val="100000"/>
              </a:lnSpc>
              <a:spcBef>
                <a:spcPts val="600"/>
              </a:spcBef>
              <a:spcAft>
                <a:spcPts val="0"/>
              </a:spcAft>
              <a:buFont typeface="Arial" pitchFamily="34" charset="0"/>
              <a:buChar char="•"/>
              <a:defRPr/>
            </a:lvl2pPr>
            <a:lvl3pPr marL="685800" indent="-228600">
              <a:lnSpc>
                <a:spcPct val="100000"/>
              </a:lnSpc>
              <a:spcBef>
                <a:spcPts val="600"/>
              </a:spcBef>
              <a:spcAft>
                <a:spcPts val="0"/>
              </a:spcAft>
              <a:buFont typeface="Franklin Gothic Medium" pitchFamily="34" charset="0"/>
              <a:buChar char="−"/>
              <a:defRPr/>
            </a:lvl3pPr>
            <a:lvl4pPr marL="1143000" indent="-228600">
              <a:lnSpc>
                <a:spcPct val="100000"/>
              </a:lnSpc>
              <a:spcBef>
                <a:spcPts val="600"/>
              </a:spcBef>
              <a:spcAft>
                <a:spcPts val="0"/>
              </a:spcAft>
              <a:buFont typeface="Arial" pitchFamily="34" charset="0"/>
              <a:buChar char="•"/>
              <a:defRPr/>
            </a:lvl4pPr>
            <a:lvl5pPr marL="1595438" indent="-228600">
              <a:lnSpc>
                <a:spcPct val="100000"/>
              </a:lnSpc>
              <a:spcBef>
                <a:spcPts val="600"/>
              </a:spcBef>
              <a:spcAft>
                <a:spcPts val="0"/>
              </a:spcAft>
              <a:buFont typeface="Franklin Gothic Medium"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5" name="Rectangle 4"/>
          <p:cNvSpPr/>
          <p:nvPr/>
        </p:nvSpPr>
        <p:spPr bwMode="ltGray">
          <a:xfrm>
            <a:off x="122238" y="382588"/>
            <a:ext cx="8905875" cy="596900"/>
          </a:xfrm>
          <a:prstGeom prst="rect">
            <a:avLst/>
          </a:prstGeom>
          <a:solidFill>
            <a:schemeClr val="accent5"/>
          </a:solidFill>
          <a:ln w="25400" cap="flat" cmpd="sng" algn="ctr">
            <a:noFill/>
            <a:prstDash val="solid"/>
          </a:ln>
          <a:effectLst/>
        </p:spPr>
        <p:txBody>
          <a:bodyPr/>
          <a:lstStyle/>
          <a:p>
            <a:pPr algn="ctr" fontAlgn="auto">
              <a:lnSpc>
                <a:spcPct val="100000"/>
              </a:lnSpc>
              <a:spcBef>
                <a:spcPts val="0"/>
              </a:spcBef>
              <a:spcAft>
                <a:spcPts val="0"/>
              </a:spcAft>
              <a:buClrTx/>
              <a:buSzTx/>
              <a:buFontTx/>
              <a:buNone/>
              <a:defRPr/>
            </a:pPr>
            <a:endParaRPr lang="en-US" sz="1800" kern="0" dirty="0">
              <a:solidFill>
                <a:sysClr val="window" lastClr="FFFFFF"/>
              </a:solidFill>
              <a:latin typeface="Arial" pitchFamily="34" charset="0"/>
            </a:endParaRPr>
          </a:p>
        </p:txBody>
      </p:sp>
      <p:sp>
        <p:nvSpPr>
          <p:cNvPr id="6" name="Rectangle 5"/>
          <p:cNvSpPr/>
          <p:nvPr/>
        </p:nvSpPr>
        <p:spPr bwMode="auto">
          <a:xfrm>
            <a:off x="122238" y="115888"/>
            <a:ext cx="8905875" cy="150812"/>
          </a:xfrm>
          <a:prstGeom prst="rect">
            <a:avLst/>
          </a:prstGeom>
          <a:solidFill>
            <a:schemeClr val="tx1"/>
          </a:solidFill>
          <a:ln w="9525" cap="flat" cmpd="sng" algn="ctr">
            <a:noFill/>
            <a:prstDash val="solid"/>
            <a:round/>
            <a:headEnd type="none" w="med" len="med"/>
            <a:tailEnd type="none" w="med" len="med"/>
          </a:ln>
          <a:effectLst/>
        </p:spPr>
        <p:txBody>
          <a:bodyPr lIns="0" tIns="0" rIns="0" bIns="0"/>
          <a:lstStyle/>
          <a:p>
            <a:pPr>
              <a:defRPr/>
            </a:pPr>
            <a:endParaRPr lang="en-US"/>
          </a:p>
        </p:txBody>
      </p:sp>
      <p:sp>
        <p:nvSpPr>
          <p:cNvPr id="9220" name="Rectangle 2"/>
          <p:cNvSpPr>
            <a:spLocks noGrp="1" noChangeArrowheads="1"/>
          </p:cNvSpPr>
          <p:nvPr>
            <p:ph type="title"/>
          </p:nvPr>
        </p:nvSpPr>
        <p:spPr bwMode="white">
          <a:xfrm>
            <a:off x="452761" y="462279"/>
            <a:ext cx="8559159" cy="432745"/>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dirty="0" smtClean="0"/>
              <a:t>Slide Title in Title Case</a:t>
            </a:r>
          </a:p>
        </p:txBody>
      </p:sp>
      <p:sp>
        <p:nvSpPr>
          <p:cNvPr id="13" name="Text Placeholder 12"/>
          <p:cNvSpPr>
            <a:spLocks noGrp="1"/>
          </p:cNvSpPr>
          <p:nvPr>
            <p:ph type="body" idx="1"/>
          </p:nvPr>
        </p:nvSpPr>
        <p:spPr bwMode="gray">
          <a:xfrm>
            <a:off x="422281" y="1333501"/>
            <a:ext cx="8229600" cy="4867274"/>
          </a:xfrm>
          <a:prstGeom prst="rect">
            <a:avLst/>
          </a:prstGeom>
        </p:spPr>
        <p:txBody>
          <a:bodyPr vert="horz" lIns="0" tIns="0" rIns="0" bIns="0" rtlCol="0">
            <a:normAutofit/>
          </a:bodyPr>
          <a:lstStyle/>
          <a:p>
            <a:pPr marL="27432" marR="0" lvl="0" indent="-27432" algn="l" defTabSz="914400" rtl="0" eaLnBrk="0" fontAlgn="base" latinLnBrk="0" hangingPunct="0">
              <a:lnSpc>
                <a:spcPct val="100000"/>
              </a:lnSpc>
              <a:spcBef>
                <a:spcPts val="1200"/>
              </a:spcBef>
              <a:spcAft>
                <a:spcPts val="600"/>
              </a:spcAft>
              <a:buClr>
                <a:schemeClr val="bg1"/>
              </a:buClr>
              <a:buSzPct val="100000"/>
              <a:buFont typeface="Franklin Gothic Heavy" pitchFamily="34" charset="0"/>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p:nvSpPr>
        <p:spPr>
          <a:xfrm>
            <a:off x="317500" y="6378459"/>
            <a:ext cx="325730" cy="323165"/>
          </a:xfrm>
          <a:prstGeom prst="rect">
            <a:avLst/>
          </a:prstGeom>
          <a:noFill/>
        </p:spPr>
        <p:txBody>
          <a:bodyPr wrap="none" tIns="91440" bIns="91440" rtlCol="0" anchor="ctr" anchorCtr="0">
            <a:spAutoFit/>
          </a:bodyPr>
          <a:lstStyle/>
          <a:p>
            <a:pPr>
              <a:lnSpc>
                <a:spcPct val="100000"/>
              </a:lnSpc>
              <a:spcAft>
                <a:spcPts val="300"/>
              </a:spcAft>
            </a:pPr>
            <a:fld id="{FBDD8FCC-A44B-4DD2-A6BD-F53E46883AB6}" type="slidenum">
              <a:rPr lang="en-US" sz="900" smtClean="0">
                <a:solidFill>
                  <a:srgbClr val="1C1C1C"/>
                </a:solidFill>
                <a:latin typeface="Arial" pitchFamily="34" charset="0"/>
                <a:cs typeface="Arial" pitchFamily="34" charset="0"/>
              </a:rPr>
              <a:pPr>
                <a:lnSpc>
                  <a:spcPct val="100000"/>
                </a:lnSpc>
                <a:spcAft>
                  <a:spcPts val="300"/>
                </a:spcAft>
              </a:pPr>
              <a:t>‹#›</a:t>
            </a:fld>
            <a:endParaRPr lang="en-US" sz="900" dirty="0" err="1" smtClean="0">
              <a:solidFill>
                <a:srgbClr val="1C1C1C"/>
              </a:solidFill>
              <a:latin typeface="Arial" pitchFamily="34" charset="0"/>
              <a:cs typeface="Arial" pitchFamily="34" charset="0"/>
            </a:endParaRPr>
          </a:p>
        </p:txBody>
      </p:sp>
      <p:pic>
        <p:nvPicPr>
          <p:cNvPr id="8" name="Picture 7" descr="wordmark_positive_2color.png"/>
          <p:cNvPicPr>
            <a:picLocks noChangeAspect="1"/>
          </p:cNvPicPr>
          <p:nvPr/>
        </p:nvPicPr>
        <p:blipFill>
          <a:blip r:embed="rId18" cstate="print"/>
          <a:stretch>
            <a:fillRect/>
          </a:stretch>
        </p:blipFill>
        <p:spPr>
          <a:xfrm>
            <a:off x="7315200" y="6378194"/>
            <a:ext cx="1362075" cy="276352"/>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98" r:id="rId2"/>
    <p:sldLayoutId id="2147483796" r:id="rId3"/>
    <p:sldLayoutId id="2147483797" r:id="rId4"/>
    <p:sldLayoutId id="2147483785" r:id="rId5"/>
    <p:sldLayoutId id="2147483791" r:id="rId6"/>
    <p:sldLayoutId id="2147483788" r:id="rId7"/>
    <p:sldLayoutId id="2147483792" r:id="rId8"/>
    <p:sldLayoutId id="2147483786" r:id="rId9"/>
    <p:sldLayoutId id="2147483793" r:id="rId10"/>
    <p:sldLayoutId id="2147483761" r:id="rId11"/>
    <p:sldLayoutId id="2147483762" r:id="rId12"/>
    <p:sldLayoutId id="2147483758" r:id="rId13"/>
    <p:sldLayoutId id="2147483757" r:id="rId14"/>
    <p:sldLayoutId id="2147483794" r:id="rId15"/>
    <p:sldLayoutId id="2147483799" r:id="rId16"/>
  </p:sldLayoutIdLst>
  <p:timing>
    <p:tnLst>
      <p:par>
        <p:cTn id="1" dur="indefinite" restart="never" nodeType="tmRoot"/>
      </p:par>
    </p:tnLst>
  </p:timing>
  <p:hf hdr="0" ftr="0" dt="0"/>
  <p:txStyles>
    <p:titleStyle>
      <a:lvl1pPr algn="l" rtl="0" eaLnBrk="0" fontAlgn="base" hangingPunct="0">
        <a:lnSpc>
          <a:spcPct val="100000"/>
        </a:lnSpc>
        <a:spcBef>
          <a:spcPts val="0"/>
        </a:spcBef>
        <a:spcAft>
          <a:spcPts val="0"/>
        </a:spcAft>
        <a:defRPr lang="en-US" sz="3000" dirty="0" smtClean="0">
          <a:solidFill>
            <a:schemeClr val="tx2"/>
          </a:solidFill>
          <a:latin typeface="Franklin Gothic Heavy" pitchFamily="34" charset="0"/>
          <a:ea typeface="+mj-ea"/>
          <a:cs typeface="+mj-cs"/>
        </a:defRPr>
      </a:lvl1pPr>
      <a:lvl2pPr algn="l" rtl="0" eaLnBrk="0" fontAlgn="base" hangingPunct="0">
        <a:lnSpc>
          <a:spcPct val="80000"/>
        </a:lnSpc>
        <a:spcBef>
          <a:spcPct val="0"/>
        </a:spcBef>
        <a:spcAft>
          <a:spcPct val="0"/>
        </a:spcAft>
        <a:defRPr sz="3000">
          <a:solidFill>
            <a:schemeClr val="tx2"/>
          </a:solidFill>
          <a:latin typeface="Franklin Gothic Heavy" pitchFamily="34" charset="0"/>
        </a:defRPr>
      </a:lvl2pPr>
      <a:lvl3pPr algn="l" rtl="0" eaLnBrk="0" fontAlgn="base" hangingPunct="0">
        <a:lnSpc>
          <a:spcPct val="80000"/>
        </a:lnSpc>
        <a:spcBef>
          <a:spcPct val="0"/>
        </a:spcBef>
        <a:spcAft>
          <a:spcPct val="0"/>
        </a:spcAft>
        <a:defRPr sz="3000">
          <a:solidFill>
            <a:schemeClr val="tx2"/>
          </a:solidFill>
          <a:latin typeface="Franklin Gothic Heavy" pitchFamily="34" charset="0"/>
        </a:defRPr>
      </a:lvl3pPr>
      <a:lvl4pPr algn="l" rtl="0" eaLnBrk="0" fontAlgn="base" hangingPunct="0">
        <a:lnSpc>
          <a:spcPct val="80000"/>
        </a:lnSpc>
        <a:spcBef>
          <a:spcPct val="0"/>
        </a:spcBef>
        <a:spcAft>
          <a:spcPct val="0"/>
        </a:spcAft>
        <a:defRPr sz="3000">
          <a:solidFill>
            <a:schemeClr val="tx2"/>
          </a:solidFill>
          <a:latin typeface="Franklin Gothic Heavy" pitchFamily="34" charset="0"/>
        </a:defRPr>
      </a:lvl4pPr>
      <a:lvl5pPr algn="l" rtl="0" eaLnBrk="0" fontAlgn="base" hangingPunct="0">
        <a:lnSpc>
          <a:spcPct val="80000"/>
        </a:lnSpc>
        <a:spcBef>
          <a:spcPct val="0"/>
        </a:spcBef>
        <a:spcAft>
          <a:spcPct val="0"/>
        </a:spcAft>
        <a:defRPr sz="3000">
          <a:solidFill>
            <a:schemeClr val="tx2"/>
          </a:solidFill>
          <a:latin typeface="Franklin Gothic Heavy" pitchFamily="34" charset="0"/>
        </a:defRPr>
      </a:lvl5pPr>
      <a:lvl6pPr marL="457200" algn="l" rtl="0" fontAlgn="base">
        <a:lnSpc>
          <a:spcPct val="80000"/>
        </a:lnSpc>
        <a:spcBef>
          <a:spcPct val="0"/>
        </a:spcBef>
        <a:spcAft>
          <a:spcPct val="0"/>
        </a:spcAft>
        <a:defRPr sz="3000">
          <a:solidFill>
            <a:schemeClr val="tx2"/>
          </a:solidFill>
          <a:latin typeface="Franklin Gothic Heavy" pitchFamily="34" charset="0"/>
        </a:defRPr>
      </a:lvl6pPr>
      <a:lvl7pPr marL="914400" algn="l" rtl="0" fontAlgn="base">
        <a:lnSpc>
          <a:spcPct val="80000"/>
        </a:lnSpc>
        <a:spcBef>
          <a:spcPct val="0"/>
        </a:spcBef>
        <a:spcAft>
          <a:spcPct val="0"/>
        </a:spcAft>
        <a:defRPr sz="3000">
          <a:solidFill>
            <a:schemeClr val="tx2"/>
          </a:solidFill>
          <a:latin typeface="Franklin Gothic Heavy" pitchFamily="34" charset="0"/>
        </a:defRPr>
      </a:lvl7pPr>
      <a:lvl8pPr marL="1371600" algn="l" rtl="0" fontAlgn="base">
        <a:lnSpc>
          <a:spcPct val="80000"/>
        </a:lnSpc>
        <a:spcBef>
          <a:spcPct val="0"/>
        </a:spcBef>
        <a:spcAft>
          <a:spcPct val="0"/>
        </a:spcAft>
        <a:defRPr sz="3000">
          <a:solidFill>
            <a:schemeClr val="tx2"/>
          </a:solidFill>
          <a:latin typeface="Franklin Gothic Heavy" pitchFamily="34" charset="0"/>
        </a:defRPr>
      </a:lvl8pPr>
      <a:lvl9pPr marL="1828800" algn="l" rtl="0" fontAlgn="base">
        <a:lnSpc>
          <a:spcPct val="80000"/>
        </a:lnSpc>
        <a:spcBef>
          <a:spcPct val="0"/>
        </a:spcBef>
        <a:spcAft>
          <a:spcPct val="0"/>
        </a:spcAft>
        <a:defRPr sz="3000">
          <a:solidFill>
            <a:schemeClr val="tx2"/>
          </a:solidFill>
          <a:latin typeface="Franklin Gothic Heavy" pitchFamily="34" charset="0"/>
        </a:defRPr>
      </a:lvl9pPr>
    </p:titleStyle>
    <p:bodyStyle>
      <a:lvl1pPr marL="26988" marR="0" indent="260350" algn="l" defTabSz="914400" rtl="0" eaLnBrk="0" fontAlgn="base" latinLnBrk="0" hangingPunct="0">
        <a:lnSpc>
          <a:spcPct val="65000"/>
        </a:lnSpc>
        <a:spcBef>
          <a:spcPts val="400"/>
        </a:spcBef>
        <a:spcAft>
          <a:spcPts val="0"/>
        </a:spcAft>
        <a:buClr>
          <a:schemeClr val="bg1"/>
        </a:buClr>
        <a:buSzPct val="25000"/>
        <a:buFontTx/>
        <a:buNone/>
        <a:tabLst/>
        <a:defRPr sz="2600" b="1">
          <a:solidFill>
            <a:schemeClr val="tx1"/>
          </a:solidFill>
          <a:latin typeface="Franklin Gothic Medium" pitchFamily="34" charset="0"/>
          <a:ea typeface="+mn-ea"/>
          <a:cs typeface="+mn-cs"/>
        </a:defRPr>
      </a:lvl1pPr>
      <a:lvl2pPr marL="400050" indent="-228600" algn="l" rtl="0" eaLnBrk="0" fontAlgn="base" hangingPunct="0">
        <a:lnSpc>
          <a:spcPct val="100000"/>
        </a:lnSpc>
        <a:spcBef>
          <a:spcPts val="600"/>
        </a:spcBef>
        <a:spcAft>
          <a:spcPts val="0"/>
        </a:spcAft>
        <a:buClr>
          <a:schemeClr val="bg2"/>
        </a:buClr>
        <a:buFont typeface="Franklin Gothic Medium" pitchFamily="34" charset="0"/>
        <a:buChar char="•"/>
        <a:defRPr lang="en-US" sz="2000" dirty="0" smtClean="0">
          <a:solidFill>
            <a:schemeClr val="tx1"/>
          </a:solidFill>
          <a:latin typeface="+mj-lt"/>
        </a:defRPr>
      </a:lvl2pPr>
      <a:lvl3pPr marL="685800" indent="-228600" algn="l" rtl="0" eaLnBrk="0" fontAlgn="base" hangingPunct="0">
        <a:lnSpc>
          <a:spcPct val="100000"/>
        </a:lnSpc>
        <a:spcBef>
          <a:spcPts val="600"/>
        </a:spcBef>
        <a:spcAft>
          <a:spcPts val="0"/>
        </a:spcAft>
        <a:buClr>
          <a:schemeClr val="bg2"/>
        </a:buClr>
        <a:buFont typeface="Franklin Gothic Medium" pitchFamily="34" charset="0"/>
        <a:buChar char="−"/>
        <a:defRPr sz="1800" baseline="0">
          <a:solidFill>
            <a:schemeClr val="tx1"/>
          </a:solidFill>
          <a:latin typeface="+mj-lt"/>
        </a:defRPr>
      </a:lvl3pPr>
      <a:lvl4pPr marL="1143000" indent="-228600" algn="l" rtl="0" eaLnBrk="0" fontAlgn="base" hangingPunct="0">
        <a:lnSpc>
          <a:spcPct val="100000"/>
        </a:lnSpc>
        <a:spcBef>
          <a:spcPts val="600"/>
        </a:spcBef>
        <a:spcAft>
          <a:spcPts val="0"/>
        </a:spcAft>
        <a:buClr>
          <a:schemeClr val="bg2"/>
        </a:buClr>
        <a:buFont typeface="Franklin Gothic Medium" pitchFamily="34" charset="0"/>
        <a:buChar char="•"/>
        <a:defRPr sz="1600">
          <a:solidFill>
            <a:schemeClr val="tx1"/>
          </a:solidFill>
          <a:latin typeface="+mj-lt"/>
        </a:defRPr>
      </a:lvl4pPr>
      <a:lvl5pPr marL="1595438" indent="-233363" algn="l" rtl="0" eaLnBrk="0" fontAlgn="base" hangingPunct="0">
        <a:lnSpc>
          <a:spcPct val="100000"/>
        </a:lnSpc>
        <a:spcBef>
          <a:spcPts val="600"/>
        </a:spcBef>
        <a:spcAft>
          <a:spcPts val="0"/>
        </a:spcAft>
        <a:buClr>
          <a:schemeClr val="bg2"/>
        </a:buClr>
        <a:buFont typeface="Franklin Gothic Medium" pitchFamily="34" charset="0"/>
        <a:buChar char="−"/>
        <a:defRPr sz="1400" baseline="0">
          <a:solidFill>
            <a:schemeClr val="tx1"/>
          </a:solidFill>
          <a:latin typeface="+mj-lt"/>
        </a:defRPr>
      </a:lvl5pPr>
      <a:lvl6pPr marL="2176463" indent="-233363" algn="l" rtl="0" fontAlgn="base">
        <a:lnSpc>
          <a:spcPts val="1600"/>
        </a:lnSpc>
        <a:spcBef>
          <a:spcPct val="0"/>
        </a:spcBef>
        <a:spcAft>
          <a:spcPts val="1600"/>
        </a:spcAft>
        <a:buClr>
          <a:schemeClr val="bg2"/>
        </a:buClr>
        <a:buFont typeface="Arial Black" pitchFamily="34" charset="0"/>
        <a:buChar char="–"/>
        <a:defRPr sz="1600">
          <a:solidFill>
            <a:schemeClr val="tx1"/>
          </a:solidFill>
          <a:latin typeface="Franklin Gothic Medium" pitchFamily="34" charset="0"/>
        </a:defRPr>
      </a:lvl6pPr>
      <a:lvl7pPr marL="2633663" indent="-233363" algn="l" rtl="0" fontAlgn="base">
        <a:lnSpc>
          <a:spcPts val="1600"/>
        </a:lnSpc>
        <a:spcBef>
          <a:spcPct val="0"/>
        </a:spcBef>
        <a:spcAft>
          <a:spcPts val="1600"/>
        </a:spcAft>
        <a:buClr>
          <a:schemeClr val="bg2"/>
        </a:buClr>
        <a:buFont typeface="Arial Black" pitchFamily="34" charset="0"/>
        <a:buChar char="–"/>
        <a:defRPr sz="1600">
          <a:solidFill>
            <a:schemeClr val="tx1"/>
          </a:solidFill>
          <a:latin typeface="Franklin Gothic Medium" pitchFamily="34" charset="0"/>
        </a:defRPr>
      </a:lvl7pPr>
      <a:lvl8pPr marL="3090863" indent="-233363" algn="l" rtl="0" fontAlgn="base">
        <a:lnSpc>
          <a:spcPts val="1600"/>
        </a:lnSpc>
        <a:spcBef>
          <a:spcPct val="0"/>
        </a:spcBef>
        <a:spcAft>
          <a:spcPts val="1600"/>
        </a:spcAft>
        <a:buClr>
          <a:schemeClr val="bg2"/>
        </a:buClr>
        <a:buFont typeface="Arial Black" pitchFamily="34" charset="0"/>
        <a:buChar char="–"/>
        <a:defRPr sz="1600">
          <a:solidFill>
            <a:schemeClr val="tx1"/>
          </a:solidFill>
          <a:latin typeface="Franklin Gothic Medium" pitchFamily="34" charset="0"/>
        </a:defRPr>
      </a:lvl8pPr>
      <a:lvl9pPr marL="3548063" indent="-233363" algn="l" rtl="0" fontAlgn="base">
        <a:lnSpc>
          <a:spcPts val="1600"/>
        </a:lnSpc>
        <a:spcBef>
          <a:spcPct val="0"/>
        </a:spcBef>
        <a:spcAft>
          <a:spcPts val="1600"/>
        </a:spcAft>
        <a:buClr>
          <a:schemeClr val="bg2"/>
        </a:buClr>
        <a:buFont typeface="Arial Black" pitchFamily="34" charset="0"/>
        <a:buChar char="–"/>
        <a:defRPr sz="1600">
          <a:solidFill>
            <a:schemeClr val="tx1"/>
          </a:solidFill>
          <a:latin typeface="Franklin Gothic Medium"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5" name="Rectangle 4"/>
          <p:cNvSpPr/>
          <p:nvPr/>
        </p:nvSpPr>
        <p:spPr bwMode="ltGray">
          <a:xfrm>
            <a:off x="122238" y="382588"/>
            <a:ext cx="8905875" cy="596900"/>
          </a:xfrm>
          <a:prstGeom prst="rect">
            <a:avLst/>
          </a:prstGeom>
          <a:solidFill>
            <a:schemeClr val="accent5"/>
          </a:solidFill>
          <a:ln w="25400" cap="flat" cmpd="sng" algn="ctr">
            <a:noFill/>
            <a:prstDash val="solid"/>
          </a:ln>
          <a:effectLst/>
        </p:spPr>
        <p:txBody>
          <a:bodyPr/>
          <a:lstStyle/>
          <a:p>
            <a:pPr algn="ctr" fontAlgn="auto">
              <a:lnSpc>
                <a:spcPct val="100000"/>
              </a:lnSpc>
              <a:spcBef>
                <a:spcPts val="0"/>
              </a:spcBef>
              <a:spcAft>
                <a:spcPts val="0"/>
              </a:spcAft>
              <a:buClrTx/>
              <a:buSzTx/>
              <a:buFontTx/>
              <a:buNone/>
              <a:defRPr/>
            </a:pPr>
            <a:endParaRPr lang="en-US" sz="1800" kern="0" dirty="0">
              <a:solidFill>
                <a:sysClr val="window" lastClr="FFFFFF"/>
              </a:solidFill>
              <a:latin typeface="Arial" pitchFamily="34" charset="0"/>
            </a:endParaRPr>
          </a:p>
        </p:txBody>
      </p:sp>
      <p:sp>
        <p:nvSpPr>
          <p:cNvPr id="6" name="Rectangle 5"/>
          <p:cNvSpPr/>
          <p:nvPr/>
        </p:nvSpPr>
        <p:spPr bwMode="auto">
          <a:xfrm>
            <a:off x="122238" y="115888"/>
            <a:ext cx="8905875" cy="150812"/>
          </a:xfrm>
          <a:prstGeom prst="rect">
            <a:avLst/>
          </a:prstGeom>
          <a:solidFill>
            <a:schemeClr val="tx1"/>
          </a:solidFill>
          <a:ln w="9525" cap="flat" cmpd="sng" algn="ctr">
            <a:noFill/>
            <a:prstDash val="solid"/>
            <a:round/>
            <a:headEnd type="none" w="med" len="med"/>
            <a:tailEnd type="none" w="med" len="med"/>
          </a:ln>
          <a:effectLst/>
        </p:spPr>
        <p:txBody>
          <a:bodyPr lIns="0" tIns="0" rIns="0" bIns="0"/>
          <a:lstStyle/>
          <a:p>
            <a:pPr>
              <a:defRPr/>
            </a:pPr>
            <a:endParaRPr lang="en-US"/>
          </a:p>
        </p:txBody>
      </p:sp>
      <p:sp>
        <p:nvSpPr>
          <p:cNvPr id="9220" name="Rectangle 2"/>
          <p:cNvSpPr>
            <a:spLocks noGrp="1" noChangeArrowheads="1"/>
          </p:cNvSpPr>
          <p:nvPr>
            <p:ph type="title"/>
          </p:nvPr>
        </p:nvSpPr>
        <p:spPr bwMode="white">
          <a:xfrm>
            <a:off x="457200" y="504339"/>
            <a:ext cx="8564880" cy="36576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dirty="0" smtClean="0"/>
              <a:t>Slide Title in Title Case</a:t>
            </a:r>
          </a:p>
        </p:txBody>
      </p:sp>
      <p:sp>
        <p:nvSpPr>
          <p:cNvPr id="13" name="Text Placeholder 12"/>
          <p:cNvSpPr>
            <a:spLocks noGrp="1"/>
          </p:cNvSpPr>
          <p:nvPr>
            <p:ph type="body" idx="1"/>
          </p:nvPr>
        </p:nvSpPr>
        <p:spPr bwMode="gray">
          <a:xfrm>
            <a:off x="457200" y="1333501"/>
            <a:ext cx="8317230" cy="486727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p:nvSpPr>
        <p:spPr>
          <a:xfrm>
            <a:off x="320040" y="6378459"/>
            <a:ext cx="325730" cy="323165"/>
          </a:xfrm>
          <a:prstGeom prst="rect">
            <a:avLst/>
          </a:prstGeom>
          <a:noFill/>
        </p:spPr>
        <p:txBody>
          <a:bodyPr wrap="none" tIns="91440" bIns="91440" rtlCol="0" anchor="ctr" anchorCtr="0">
            <a:spAutoFit/>
          </a:bodyPr>
          <a:lstStyle/>
          <a:p>
            <a:pPr>
              <a:lnSpc>
                <a:spcPct val="100000"/>
              </a:lnSpc>
              <a:spcAft>
                <a:spcPts val="300"/>
              </a:spcAft>
            </a:pPr>
            <a:fld id="{FBDD8FCC-A44B-4DD2-A6BD-F53E46883AB6}" type="slidenum">
              <a:rPr lang="en-US" sz="900" smtClean="0">
                <a:solidFill>
                  <a:srgbClr val="1C1C1C"/>
                </a:solidFill>
                <a:latin typeface="Arial" pitchFamily="34" charset="0"/>
                <a:cs typeface="Arial" pitchFamily="34" charset="0"/>
              </a:rPr>
              <a:pPr>
                <a:lnSpc>
                  <a:spcPct val="100000"/>
                </a:lnSpc>
                <a:spcAft>
                  <a:spcPts val="300"/>
                </a:spcAft>
              </a:pPr>
              <a:t>‹#›</a:t>
            </a:fld>
            <a:endParaRPr lang="en-US" sz="900" dirty="0" err="1" smtClean="0">
              <a:solidFill>
                <a:srgbClr val="1C1C1C"/>
              </a:solidFill>
              <a:latin typeface="Arial" pitchFamily="34" charset="0"/>
              <a:cs typeface="Arial" pitchFamily="34" charset="0"/>
            </a:endParaRPr>
          </a:p>
        </p:txBody>
      </p:sp>
      <p:pic>
        <p:nvPicPr>
          <p:cNvPr id="8" name="Picture 7" descr="wordmark_positive_2color.png"/>
          <p:cNvPicPr>
            <a:picLocks noChangeAspect="1"/>
          </p:cNvPicPr>
          <p:nvPr/>
        </p:nvPicPr>
        <p:blipFill>
          <a:blip r:embed="rId6" cstate="print"/>
          <a:stretch>
            <a:fillRect/>
          </a:stretch>
        </p:blipFill>
        <p:spPr>
          <a:xfrm>
            <a:off x="7315200" y="6378194"/>
            <a:ext cx="1362075" cy="276352"/>
          </a:xfrm>
          <a:prstGeom prst="rect">
            <a:avLst/>
          </a:prstGeom>
        </p:spPr>
      </p:pic>
    </p:spTree>
  </p:cSld>
  <p:clrMap bg1="lt1" tx1="dk1" bg2="lt2" tx2="dk2" accent1="accent1" accent2="accent2" accent3="accent3" accent4="accent4" accent5="accent5" accent6="accent6" hlink="hlink" folHlink="folHlink"/>
  <p:sldLayoutIdLst>
    <p:sldLayoutId id="2147483755" r:id="rId1"/>
    <p:sldLayoutId id="2147483760" r:id="rId2"/>
    <p:sldLayoutId id="2147483766" r:id="rId3"/>
    <p:sldLayoutId id="2147483795" r:id="rId4"/>
  </p:sldLayoutIdLst>
  <p:timing>
    <p:tnLst>
      <p:par>
        <p:cTn id="1" dur="indefinite" restart="never" nodeType="tmRoot"/>
      </p:par>
    </p:tnLst>
  </p:timing>
  <p:hf hdr="0" ftr="0" dt="0"/>
  <p:txStyles>
    <p:titleStyle>
      <a:lvl1pPr algn="l" rtl="0" eaLnBrk="0" fontAlgn="base" hangingPunct="0">
        <a:lnSpc>
          <a:spcPct val="100000"/>
        </a:lnSpc>
        <a:spcBef>
          <a:spcPts val="0"/>
        </a:spcBef>
        <a:spcAft>
          <a:spcPts val="0"/>
        </a:spcAft>
        <a:defRPr lang="en-US" sz="3000" dirty="0" smtClean="0">
          <a:solidFill>
            <a:schemeClr val="tx2"/>
          </a:solidFill>
          <a:latin typeface="Franklin Gothic Heavy" pitchFamily="34" charset="0"/>
          <a:ea typeface="+mj-ea"/>
          <a:cs typeface="+mj-cs"/>
        </a:defRPr>
      </a:lvl1pPr>
      <a:lvl2pPr algn="l" rtl="0" eaLnBrk="0" fontAlgn="base" hangingPunct="0">
        <a:lnSpc>
          <a:spcPct val="80000"/>
        </a:lnSpc>
        <a:spcBef>
          <a:spcPct val="0"/>
        </a:spcBef>
        <a:spcAft>
          <a:spcPct val="0"/>
        </a:spcAft>
        <a:defRPr sz="3000">
          <a:solidFill>
            <a:schemeClr val="tx2"/>
          </a:solidFill>
          <a:latin typeface="Franklin Gothic Heavy" pitchFamily="34" charset="0"/>
        </a:defRPr>
      </a:lvl2pPr>
      <a:lvl3pPr algn="l" rtl="0" eaLnBrk="0" fontAlgn="base" hangingPunct="0">
        <a:lnSpc>
          <a:spcPct val="80000"/>
        </a:lnSpc>
        <a:spcBef>
          <a:spcPct val="0"/>
        </a:spcBef>
        <a:spcAft>
          <a:spcPct val="0"/>
        </a:spcAft>
        <a:defRPr sz="3000">
          <a:solidFill>
            <a:schemeClr val="tx2"/>
          </a:solidFill>
          <a:latin typeface="Franklin Gothic Heavy" pitchFamily="34" charset="0"/>
        </a:defRPr>
      </a:lvl3pPr>
      <a:lvl4pPr algn="l" rtl="0" eaLnBrk="0" fontAlgn="base" hangingPunct="0">
        <a:lnSpc>
          <a:spcPct val="80000"/>
        </a:lnSpc>
        <a:spcBef>
          <a:spcPct val="0"/>
        </a:spcBef>
        <a:spcAft>
          <a:spcPct val="0"/>
        </a:spcAft>
        <a:defRPr sz="3000">
          <a:solidFill>
            <a:schemeClr val="tx2"/>
          </a:solidFill>
          <a:latin typeface="Franklin Gothic Heavy" pitchFamily="34" charset="0"/>
        </a:defRPr>
      </a:lvl4pPr>
      <a:lvl5pPr algn="l" rtl="0" eaLnBrk="0" fontAlgn="base" hangingPunct="0">
        <a:lnSpc>
          <a:spcPct val="80000"/>
        </a:lnSpc>
        <a:spcBef>
          <a:spcPct val="0"/>
        </a:spcBef>
        <a:spcAft>
          <a:spcPct val="0"/>
        </a:spcAft>
        <a:defRPr sz="3000">
          <a:solidFill>
            <a:schemeClr val="tx2"/>
          </a:solidFill>
          <a:latin typeface="Franklin Gothic Heavy" pitchFamily="34" charset="0"/>
        </a:defRPr>
      </a:lvl5pPr>
      <a:lvl6pPr marL="457200" algn="l" rtl="0" fontAlgn="base">
        <a:lnSpc>
          <a:spcPct val="80000"/>
        </a:lnSpc>
        <a:spcBef>
          <a:spcPct val="0"/>
        </a:spcBef>
        <a:spcAft>
          <a:spcPct val="0"/>
        </a:spcAft>
        <a:defRPr sz="3000">
          <a:solidFill>
            <a:schemeClr val="tx2"/>
          </a:solidFill>
          <a:latin typeface="Franklin Gothic Heavy" pitchFamily="34" charset="0"/>
        </a:defRPr>
      </a:lvl6pPr>
      <a:lvl7pPr marL="914400" algn="l" rtl="0" fontAlgn="base">
        <a:lnSpc>
          <a:spcPct val="80000"/>
        </a:lnSpc>
        <a:spcBef>
          <a:spcPct val="0"/>
        </a:spcBef>
        <a:spcAft>
          <a:spcPct val="0"/>
        </a:spcAft>
        <a:defRPr sz="3000">
          <a:solidFill>
            <a:schemeClr val="tx2"/>
          </a:solidFill>
          <a:latin typeface="Franklin Gothic Heavy" pitchFamily="34" charset="0"/>
        </a:defRPr>
      </a:lvl7pPr>
      <a:lvl8pPr marL="1371600" algn="l" rtl="0" fontAlgn="base">
        <a:lnSpc>
          <a:spcPct val="80000"/>
        </a:lnSpc>
        <a:spcBef>
          <a:spcPct val="0"/>
        </a:spcBef>
        <a:spcAft>
          <a:spcPct val="0"/>
        </a:spcAft>
        <a:defRPr sz="3000">
          <a:solidFill>
            <a:schemeClr val="tx2"/>
          </a:solidFill>
          <a:latin typeface="Franklin Gothic Heavy" pitchFamily="34" charset="0"/>
        </a:defRPr>
      </a:lvl8pPr>
      <a:lvl9pPr marL="1828800" algn="l" rtl="0" fontAlgn="base">
        <a:lnSpc>
          <a:spcPct val="80000"/>
        </a:lnSpc>
        <a:spcBef>
          <a:spcPct val="0"/>
        </a:spcBef>
        <a:spcAft>
          <a:spcPct val="0"/>
        </a:spcAft>
        <a:defRPr sz="3000">
          <a:solidFill>
            <a:schemeClr val="tx2"/>
          </a:solidFill>
          <a:latin typeface="Franklin Gothic Heavy" pitchFamily="34" charset="0"/>
        </a:defRPr>
      </a:lvl9pPr>
    </p:titleStyle>
    <p:bodyStyle>
      <a:lvl1pPr marL="174625" indent="-174625" algn="l" rtl="0" eaLnBrk="0" fontAlgn="base" hangingPunct="0">
        <a:lnSpc>
          <a:spcPct val="100000"/>
        </a:lnSpc>
        <a:spcBef>
          <a:spcPts val="600"/>
        </a:spcBef>
        <a:spcAft>
          <a:spcPts val="0"/>
        </a:spcAft>
        <a:buClr>
          <a:schemeClr val="bg2"/>
        </a:buClr>
        <a:buSzPct val="100000"/>
        <a:buFont typeface="Arial" pitchFamily="34" charset="0"/>
        <a:buChar char="•"/>
        <a:tabLst/>
        <a:defRPr sz="2600" b="1">
          <a:solidFill>
            <a:schemeClr val="tx1"/>
          </a:solidFill>
          <a:latin typeface="Franklin Gothic Medium" pitchFamily="34" charset="0"/>
          <a:ea typeface="+mn-ea"/>
          <a:cs typeface="+mn-cs"/>
        </a:defRPr>
      </a:lvl1pPr>
      <a:lvl2pPr marL="548640" indent="-228600" algn="l" rtl="0" eaLnBrk="0" fontAlgn="base" hangingPunct="0">
        <a:lnSpc>
          <a:spcPct val="100000"/>
        </a:lnSpc>
        <a:spcBef>
          <a:spcPts val="600"/>
        </a:spcBef>
        <a:spcAft>
          <a:spcPts val="0"/>
        </a:spcAft>
        <a:buClr>
          <a:schemeClr val="bg2"/>
        </a:buClr>
        <a:buFont typeface="Franklin Gothic Medium" pitchFamily="34" charset="0"/>
        <a:buChar char="–"/>
        <a:defRPr lang="en-US" sz="2000" dirty="0" smtClean="0">
          <a:solidFill>
            <a:schemeClr val="tx1"/>
          </a:solidFill>
          <a:latin typeface="+mj-lt"/>
        </a:defRPr>
      </a:lvl2pPr>
      <a:lvl3pPr marL="841248" indent="-228600" algn="l" rtl="0" eaLnBrk="0" fontAlgn="base" hangingPunct="0">
        <a:lnSpc>
          <a:spcPct val="100000"/>
        </a:lnSpc>
        <a:spcBef>
          <a:spcPts val="600"/>
        </a:spcBef>
        <a:spcAft>
          <a:spcPts val="0"/>
        </a:spcAft>
        <a:buClr>
          <a:schemeClr val="bg2"/>
        </a:buClr>
        <a:buFont typeface="Arial" pitchFamily="34" charset="0"/>
        <a:buChar char="•"/>
        <a:defRPr sz="1800" baseline="0">
          <a:solidFill>
            <a:schemeClr val="tx1"/>
          </a:solidFill>
          <a:latin typeface="+mj-lt"/>
        </a:defRPr>
      </a:lvl3pPr>
      <a:lvl4pPr marL="1298448" indent="-228600" algn="l" rtl="0" eaLnBrk="0" fontAlgn="base" hangingPunct="0">
        <a:lnSpc>
          <a:spcPct val="100000"/>
        </a:lnSpc>
        <a:spcBef>
          <a:spcPts val="600"/>
        </a:spcBef>
        <a:spcAft>
          <a:spcPts val="0"/>
        </a:spcAft>
        <a:buClr>
          <a:schemeClr val="bg2"/>
        </a:buClr>
        <a:buFont typeface="Franklin Gothic Medium" pitchFamily="34" charset="0"/>
        <a:buChar char="–"/>
        <a:defRPr sz="1600">
          <a:solidFill>
            <a:schemeClr val="tx1"/>
          </a:solidFill>
          <a:latin typeface="+mj-lt"/>
        </a:defRPr>
      </a:lvl4pPr>
      <a:lvl5pPr marL="1755648" indent="-228600" algn="l" rtl="0" eaLnBrk="0" fontAlgn="base" hangingPunct="0">
        <a:lnSpc>
          <a:spcPct val="100000"/>
        </a:lnSpc>
        <a:spcBef>
          <a:spcPts val="600"/>
        </a:spcBef>
        <a:spcAft>
          <a:spcPts val="0"/>
        </a:spcAft>
        <a:buClr>
          <a:schemeClr val="bg2"/>
        </a:buClr>
        <a:buFont typeface="Arial" pitchFamily="34" charset="0"/>
        <a:buChar char="•"/>
        <a:defRPr sz="1400" baseline="0">
          <a:solidFill>
            <a:schemeClr val="tx1"/>
          </a:solidFill>
          <a:latin typeface="+mj-lt"/>
        </a:defRPr>
      </a:lvl5pPr>
      <a:lvl6pPr marL="2176463" indent="-233363" algn="l" rtl="0" fontAlgn="base">
        <a:lnSpc>
          <a:spcPts val="1600"/>
        </a:lnSpc>
        <a:spcBef>
          <a:spcPct val="0"/>
        </a:spcBef>
        <a:spcAft>
          <a:spcPts val="1600"/>
        </a:spcAft>
        <a:buClr>
          <a:schemeClr val="bg2"/>
        </a:buClr>
        <a:buFont typeface="Arial Black" pitchFamily="34" charset="0"/>
        <a:buChar char="–"/>
        <a:defRPr sz="1600">
          <a:solidFill>
            <a:schemeClr val="tx1"/>
          </a:solidFill>
          <a:latin typeface="Franklin Gothic Medium" pitchFamily="34" charset="0"/>
        </a:defRPr>
      </a:lvl6pPr>
      <a:lvl7pPr marL="2633663" indent="-233363" algn="l" rtl="0" fontAlgn="base">
        <a:lnSpc>
          <a:spcPts val="1600"/>
        </a:lnSpc>
        <a:spcBef>
          <a:spcPct val="0"/>
        </a:spcBef>
        <a:spcAft>
          <a:spcPts val="1600"/>
        </a:spcAft>
        <a:buClr>
          <a:schemeClr val="bg2"/>
        </a:buClr>
        <a:buFont typeface="Arial Black" pitchFamily="34" charset="0"/>
        <a:buChar char="–"/>
        <a:defRPr sz="1600">
          <a:solidFill>
            <a:schemeClr val="tx1"/>
          </a:solidFill>
          <a:latin typeface="Franklin Gothic Medium" pitchFamily="34" charset="0"/>
        </a:defRPr>
      </a:lvl7pPr>
      <a:lvl8pPr marL="3090863" indent="-233363" algn="l" rtl="0" fontAlgn="base">
        <a:lnSpc>
          <a:spcPts val="1600"/>
        </a:lnSpc>
        <a:spcBef>
          <a:spcPct val="0"/>
        </a:spcBef>
        <a:spcAft>
          <a:spcPts val="1600"/>
        </a:spcAft>
        <a:buClr>
          <a:schemeClr val="bg2"/>
        </a:buClr>
        <a:buFont typeface="Arial Black" pitchFamily="34" charset="0"/>
        <a:buChar char="–"/>
        <a:defRPr sz="1600">
          <a:solidFill>
            <a:schemeClr val="tx1"/>
          </a:solidFill>
          <a:latin typeface="Franklin Gothic Medium" pitchFamily="34" charset="0"/>
        </a:defRPr>
      </a:lvl8pPr>
      <a:lvl9pPr marL="3548063" indent="-233363" algn="l" rtl="0" fontAlgn="base">
        <a:lnSpc>
          <a:spcPts val="1600"/>
        </a:lnSpc>
        <a:spcBef>
          <a:spcPct val="0"/>
        </a:spcBef>
        <a:spcAft>
          <a:spcPts val="1600"/>
        </a:spcAft>
        <a:buClr>
          <a:schemeClr val="bg2"/>
        </a:buClr>
        <a:buFont typeface="Arial Black" pitchFamily="34" charset="0"/>
        <a:buChar char="–"/>
        <a:defRPr sz="1600">
          <a:solidFill>
            <a:schemeClr val="tx1"/>
          </a:solidFill>
          <a:latin typeface="Franklin Gothic Medium"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6.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7.png"/><Relationship Id="rId16" Type="http://schemas.openxmlformats.org/officeDocument/2006/relationships/image" Target="../media/image30.png"/><Relationship Id="rId20" Type="http://schemas.openxmlformats.org/officeDocument/2006/relationships/hyperlink" Target="http://sales.intersil.com/brand/logos.asp" TargetMode="External"/><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4.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3" Type="http://schemas.openxmlformats.org/officeDocument/2006/relationships/hyperlink" Target="mailto:SLEWIS@intersil.com" TargetMode="External"/><Relationship Id="rId2" Type="http://schemas.openxmlformats.org/officeDocument/2006/relationships/hyperlink" Target="mailto:alatham@intersil.com" TargetMode="External"/><Relationship Id="rId1" Type="http://schemas.openxmlformats.org/officeDocument/2006/relationships/slideLayout" Target="../slideLayouts/slideLayout3.xml"/><Relationship Id="rId4" Type="http://schemas.openxmlformats.org/officeDocument/2006/relationships/hyperlink" Target="mailto:mmossbro@inters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Ambient Light Sensor Applications</a:t>
            </a:r>
            <a:endParaRPr lang="en-US" dirty="0"/>
          </a:p>
        </p:txBody>
      </p:sp>
      <p:sp>
        <p:nvSpPr>
          <p:cNvPr id="5" name="Subtitle 4"/>
          <p:cNvSpPr>
            <a:spLocks noGrp="1"/>
          </p:cNvSpPr>
          <p:nvPr>
            <p:ph type="subTitle" idx="1"/>
          </p:nvPr>
        </p:nvSpPr>
        <p:spPr/>
        <p:txBody>
          <a:bodyPr/>
          <a:lstStyle/>
          <a:p>
            <a:r>
              <a:rPr lang="en-US" dirty="0" smtClean="0"/>
              <a:t>Evaluation Library</a:t>
            </a:r>
            <a:endParaRPr lang="en-US" dirty="0"/>
          </a:p>
        </p:txBody>
      </p:sp>
      <p:sp>
        <p:nvSpPr>
          <p:cNvPr id="6" name="Text Placeholder 5"/>
          <p:cNvSpPr>
            <a:spLocks noGrp="1"/>
          </p:cNvSpPr>
          <p:nvPr>
            <p:ph type="body" sz="quarter" idx="15"/>
          </p:nvPr>
        </p:nvSpPr>
        <p:spPr/>
        <p:txBody>
          <a:bodyPr/>
          <a:lstStyle/>
          <a:p>
            <a:r>
              <a:rPr lang="en-US" dirty="0" smtClean="0"/>
              <a:t>ALS Applications Engineer</a:t>
            </a:r>
            <a:endParaRPr lang="en-US" dirty="0"/>
          </a:p>
        </p:txBody>
      </p:sp>
      <p:sp>
        <p:nvSpPr>
          <p:cNvPr id="7" name="Text Placeholder 6"/>
          <p:cNvSpPr>
            <a:spLocks noGrp="1"/>
          </p:cNvSpPr>
          <p:nvPr>
            <p:ph type="body" sz="quarter" idx="16"/>
          </p:nvPr>
        </p:nvSpPr>
        <p:spPr/>
        <p:txBody>
          <a:bodyPr/>
          <a:lstStyle/>
          <a:p>
            <a:r>
              <a:rPr lang="en-US" dirty="0" smtClean="0"/>
              <a:t>August 31, 2011</a:t>
            </a:r>
            <a:endParaRPr lang="en-US" dirty="0"/>
          </a:p>
        </p:txBody>
      </p:sp>
      <p:sp>
        <p:nvSpPr>
          <p:cNvPr id="8" name="Text Placeholder 7"/>
          <p:cNvSpPr>
            <a:spLocks noGrp="1"/>
          </p:cNvSpPr>
          <p:nvPr>
            <p:ph type="body" sz="quarter" idx="18"/>
          </p:nvPr>
        </p:nvSpPr>
        <p:spPr/>
        <p:txBody>
          <a:bodyPr/>
          <a:lstStyle/>
          <a:p>
            <a:r>
              <a:rPr lang="en-US" dirty="0" smtClean="0"/>
              <a:t>Jim Getchell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419600" y="1752600"/>
            <a:ext cx="4486275" cy="4419601"/>
          </a:xfrm>
          <a:prstGeom prst="rect">
            <a:avLst/>
          </a:prstGeom>
          <a:solidFill>
            <a:schemeClr val="bg2"/>
          </a:solidFill>
          <a:ln w="9525" cap="flat" cmpd="sng" algn="ctr">
            <a:no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pic>
        <p:nvPicPr>
          <p:cNvPr id="49" name="Picture 48" descr="intersil-Zil_inline_rev.png"/>
          <p:cNvPicPr>
            <a:picLocks noChangeAspect="1"/>
          </p:cNvPicPr>
          <p:nvPr/>
        </p:nvPicPr>
        <p:blipFill>
          <a:blip r:embed="rId2" cstate="print"/>
          <a:stretch>
            <a:fillRect/>
          </a:stretch>
        </p:blipFill>
        <p:spPr>
          <a:xfrm>
            <a:off x="4733925" y="5667413"/>
            <a:ext cx="2878964" cy="333728"/>
          </a:xfrm>
          <a:prstGeom prst="rect">
            <a:avLst/>
          </a:prstGeom>
        </p:spPr>
      </p:pic>
      <p:pic>
        <p:nvPicPr>
          <p:cNvPr id="31" name="Picture 30" descr="intersil_2C.png"/>
          <p:cNvPicPr>
            <a:picLocks noChangeAspect="1"/>
          </p:cNvPicPr>
          <p:nvPr/>
        </p:nvPicPr>
        <p:blipFill>
          <a:blip r:embed="rId3" cstate="print"/>
          <a:stretch>
            <a:fillRect/>
          </a:stretch>
        </p:blipFill>
        <p:spPr>
          <a:xfrm>
            <a:off x="575481" y="2005983"/>
            <a:ext cx="1510493" cy="310984"/>
          </a:xfrm>
          <a:prstGeom prst="rect">
            <a:avLst/>
          </a:prstGeom>
        </p:spPr>
      </p:pic>
      <p:sp>
        <p:nvSpPr>
          <p:cNvPr id="4" name="Title 3"/>
          <p:cNvSpPr>
            <a:spLocks noGrp="1"/>
          </p:cNvSpPr>
          <p:nvPr>
            <p:ph type="title"/>
          </p:nvPr>
        </p:nvSpPr>
        <p:spPr/>
        <p:txBody>
          <a:bodyPr>
            <a:normAutofit fontScale="90000"/>
          </a:bodyPr>
          <a:lstStyle/>
          <a:p>
            <a:r>
              <a:rPr lang="en-US" dirty="0" smtClean="0"/>
              <a:t>Copy and Paste Word Marks and Logos</a:t>
            </a:r>
            <a:endParaRPr lang="en-US" dirty="0"/>
          </a:p>
        </p:txBody>
      </p:sp>
      <p:sp>
        <p:nvSpPr>
          <p:cNvPr id="26" name="TextBox 25"/>
          <p:cNvSpPr txBox="1"/>
          <p:nvPr/>
        </p:nvSpPr>
        <p:spPr>
          <a:xfrm>
            <a:off x="552450" y="1195899"/>
            <a:ext cx="3543300" cy="523220"/>
          </a:xfrm>
          <a:prstGeom prst="rect">
            <a:avLst/>
          </a:prstGeom>
          <a:noFill/>
        </p:spPr>
        <p:txBody>
          <a:bodyPr wrap="square" lIns="45720" tIns="45720" rIns="45720" bIns="45720" rtlCol="0" anchor="ctr" anchorCtr="0">
            <a:spAutoFit/>
          </a:bodyPr>
          <a:lstStyle/>
          <a:p>
            <a:pPr>
              <a:lnSpc>
                <a:spcPct val="100000"/>
              </a:lnSpc>
              <a:spcAft>
                <a:spcPts val="0"/>
              </a:spcAft>
            </a:pPr>
            <a:r>
              <a:rPr lang="en-US" sz="1400" dirty="0" smtClean="0">
                <a:solidFill>
                  <a:schemeClr val="accent5"/>
                </a:solidFill>
                <a:latin typeface="Franklin Gothic Medium" pitchFamily="34" charset="0"/>
              </a:rPr>
              <a:t>NOTE: Always hold down </a:t>
            </a:r>
            <a:r>
              <a:rPr lang="en-US" sz="1400" b="1" dirty="0" smtClean="0">
                <a:solidFill>
                  <a:schemeClr val="accent5"/>
                </a:solidFill>
                <a:latin typeface="Franklin Gothic Medium" pitchFamily="34" charset="0"/>
              </a:rPr>
              <a:t>Shift</a:t>
            </a:r>
            <a:r>
              <a:rPr lang="en-US" sz="1400" dirty="0" smtClean="0">
                <a:solidFill>
                  <a:schemeClr val="accent5"/>
                </a:solidFill>
                <a:latin typeface="Franklin Gothic Medium" pitchFamily="34" charset="0"/>
              </a:rPr>
              <a:t> key when resizing to maintain correct proportions.</a:t>
            </a:r>
            <a:endParaRPr lang="en-US" sz="1400" dirty="0" err="1" smtClean="0">
              <a:solidFill>
                <a:schemeClr val="accent5"/>
              </a:solidFill>
              <a:latin typeface="Franklin Gothic Medium" pitchFamily="34" charset="0"/>
            </a:endParaRPr>
          </a:p>
        </p:txBody>
      </p:sp>
      <p:pic>
        <p:nvPicPr>
          <p:cNvPr id="32" name="Picture 31" descr="intersil_rev.png"/>
          <p:cNvPicPr>
            <a:picLocks noChangeAspect="1"/>
          </p:cNvPicPr>
          <p:nvPr/>
        </p:nvPicPr>
        <p:blipFill>
          <a:blip r:embed="rId4" cstate="print"/>
          <a:stretch>
            <a:fillRect/>
          </a:stretch>
        </p:blipFill>
        <p:spPr>
          <a:xfrm>
            <a:off x="4733925" y="2005983"/>
            <a:ext cx="1512902" cy="311480"/>
          </a:xfrm>
          <a:prstGeom prst="rect">
            <a:avLst/>
          </a:prstGeom>
        </p:spPr>
      </p:pic>
      <p:pic>
        <p:nvPicPr>
          <p:cNvPr id="35" name="Picture 34" descr="intersil-ss_stacked_2C.png"/>
          <p:cNvPicPr>
            <a:picLocks noChangeAspect="1"/>
          </p:cNvPicPr>
          <p:nvPr/>
        </p:nvPicPr>
        <p:blipFill>
          <a:blip r:embed="rId5" cstate="print"/>
          <a:stretch>
            <a:fillRect/>
          </a:stretch>
        </p:blipFill>
        <p:spPr>
          <a:xfrm>
            <a:off x="575481" y="2569503"/>
            <a:ext cx="1481328" cy="491419"/>
          </a:xfrm>
          <a:prstGeom prst="rect">
            <a:avLst/>
          </a:prstGeom>
        </p:spPr>
      </p:pic>
      <p:pic>
        <p:nvPicPr>
          <p:cNvPr id="36" name="Picture 35" descr="intersil-ss_stacked_rev.png"/>
          <p:cNvPicPr>
            <a:picLocks noChangeAspect="1"/>
          </p:cNvPicPr>
          <p:nvPr/>
        </p:nvPicPr>
        <p:blipFill>
          <a:blip r:embed="rId6" cstate="print"/>
          <a:stretch>
            <a:fillRect/>
          </a:stretch>
        </p:blipFill>
        <p:spPr>
          <a:xfrm>
            <a:off x="4733925" y="2569503"/>
            <a:ext cx="1481328" cy="491419"/>
          </a:xfrm>
          <a:prstGeom prst="rect">
            <a:avLst/>
          </a:prstGeom>
        </p:spPr>
      </p:pic>
      <p:pic>
        <p:nvPicPr>
          <p:cNvPr id="37" name="Picture 36" descr="intersil-ss_inline_2C.png"/>
          <p:cNvPicPr>
            <a:picLocks noChangeAspect="1"/>
          </p:cNvPicPr>
          <p:nvPr/>
        </p:nvPicPr>
        <p:blipFill>
          <a:blip r:embed="rId7" cstate="print"/>
          <a:stretch>
            <a:fillRect/>
          </a:stretch>
        </p:blipFill>
        <p:spPr>
          <a:xfrm>
            <a:off x="575481" y="4124344"/>
            <a:ext cx="3074751" cy="333728"/>
          </a:xfrm>
          <a:prstGeom prst="rect">
            <a:avLst/>
          </a:prstGeom>
        </p:spPr>
      </p:pic>
      <p:pic>
        <p:nvPicPr>
          <p:cNvPr id="38" name="Picture 37" descr="intersil-ss_inline_rev.png"/>
          <p:cNvPicPr>
            <a:picLocks noChangeAspect="1"/>
          </p:cNvPicPr>
          <p:nvPr/>
        </p:nvPicPr>
        <p:blipFill>
          <a:blip r:embed="rId8" cstate="print"/>
          <a:stretch>
            <a:fillRect/>
          </a:stretch>
        </p:blipFill>
        <p:spPr>
          <a:xfrm>
            <a:off x="4733925" y="4124344"/>
            <a:ext cx="3074751" cy="333728"/>
          </a:xfrm>
          <a:prstGeom prst="rect">
            <a:avLst/>
          </a:prstGeom>
        </p:spPr>
      </p:pic>
      <p:pic>
        <p:nvPicPr>
          <p:cNvPr id="39" name="Picture 38" descr="intersil-D2_stacked_2Cx.png"/>
          <p:cNvPicPr>
            <a:picLocks noChangeAspect="1"/>
          </p:cNvPicPr>
          <p:nvPr/>
        </p:nvPicPr>
        <p:blipFill>
          <a:blip r:embed="rId9" cstate="print"/>
          <a:stretch>
            <a:fillRect/>
          </a:stretch>
        </p:blipFill>
        <p:spPr>
          <a:xfrm>
            <a:off x="2504418" y="2569503"/>
            <a:ext cx="1481328" cy="555056"/>
          </a:xfrm>
          <a:prstGeom prst="rect">
            <a:avLst/>
          </a:prstGeom>
        </p:spPr>
      </p:pic>
      <p:pic>
        <p:nvPicPr>
          <p:cNvPr id="40" name="Picture 39" descr="intersil-D2_stacked_rev.png"/>
          <p:cNvPicPr>
            <a:picLocks noChangeAspect="1"/>
          </p:cNvPicPr>
          <p:nvPr/>
        </p:nvPicPr>
        <p:blipFill>
          <a:blip r:embed="rId10" cstate="print"/>
          <a:stretch>
            <a:fillRect/>
          </a:stretch>
        </p:blipFill>
        <p:spPr>
          <a:xfrm>
            <a:off x="6762750" y="2569503"/>
            <a:ext cx="1481328" cy="555056"/>
          </a:xfrm>
          <a:prstGeom prst="rect">
            <a:avLst/>
          </a:prstGeom>
        </p:spPr>
      </p:pic>
      <p:pic>
        <p:nvPicPr>
          <p:cNvPr id="41" name="Picture 40" descr="intersil-D2_inline_rev.png"/>
          <p:cNvPicPr>
            <a:picLocks noChangeAspect="1"/>
          </p:cNvPicPr>
          <p:nvPr/>
        </p:nvPicPr>
        <p:blipFill>
          <a:blip r:embed="rId11" cstate="print"/>
          <a:stretch>
            <a:fillRect/>
          </a:stretch>
        </p:blipFill>
        <p:spPr>
          <a:xfrm>
            <a:off x="4733925" y="4636294"/>
            <a:ext cx="2660928" cy="333728"/>
          </a:xfrm>
          <a:prstGeom prst="rect">
            <a:avLst/>
          </a:prstGeom>
        </p:spPr>
      </p:pic>
      <p:pic>
        <p:nvPicPr>
          <p:cNvPr id="42" name="Picture 41" descr="intersil-D2_inline_2C.png"/>
          <p:cNvPicPr>
            <a:picLocks noChangeAspect="1"/>
          </p:cNvPicPr>
          <p:nvPr/>
        </p:nvPicPr>
        <p:blipFill>
          <a:blip r:embed="rId12" cstate="print"/>
          <a:stretch>
            <a:fillRect/>
          </a:stretch>
        </p:blipFill>
        <p:spPr>
          <a:xfrm>
            <a:off x="575481" y="4636294"/>
            <a:ext cx="2660928" cy="333728"/>
          </a:xfrm>
          <a:prstGeom prst="rect">
            <a:avLst/>
          </a:prstGeom>
        </p:spPr>
      </p:pic>
      <p:pic>
        <p:nvPicPr>
          <p:cNvPr id="43" name="Picture 42" descr="intersil-TW_stacked_rev.png"/>
          <p:cNvPicPr>
            <a:picLocks noChangeAspect="1"/>
          </p:cNvPicPr>
          <p:nvPr/>
        </p:nvPicPr>
        <p:blipFill>
          <a:blip r:embed="rId13" cstate="print"/>
          <a:stretch>
            <a:fillRect/>
          </a:stretch>
        </p:blipFill>
        <p:spPr>
          <a:xfrm>
            <a:off x="4733925" y="3303576"/>
            <a:ext cx="1481328" cy="551520"/>
          </a:xfrm>
          <a:prstGeom prst="rect">
            <a:avLst/>
          </a:prstGeom>
        </p:spPr>
      </p:pic>
      <p:pic>
        <p:nvPicPr>
          <p:cNvPr id="44" name="Picture 43" descr="intersil-TW_stacked_2C.png"/>
          <p:cNvPicPr>
            <a:picLocks noChangeAspect="1"/>
          </p:cNvPicPr>
          <p:nvPr/>
        </p:nvPicPr>
        <p:blipFill>
          <a:blip r:embed="rId14" cstate="print"/>
          <a:stretch>
            <a:fillRect/>
          </a:stretch>
        </p:blipFill>
        <p:spPr>
          <a:xfrm>
            <a:off x="575481" y="3303576"/>
            <a:ext cx="1481328" cy="551520"/>
          </a:xfrm>
          <a:prstGeom prst="rect">
            <a:avLst/>
          </a:prstGeom>
        </p:spPr>
      </p:pic>
      <p:pic>
        <p:nvPicPr>
          <p:cNvPr id="45" name="Picture 44" descr="intersil-TW_inline_rev.png"/>
          <p:cNvPicPr>
            <a:picLocks noChangeAspect="1"/>
          </p:cNvPicPr>
          <p:nvPr/>
        </p:nvPicPr>
        <p:blipFill>
          <a:blip r:embed="rId15" cstate="print"/>
          <a:stretch>
            <a:fillRect/>
          </a:stretch>
        </p:blipFill>
        <p:spPr>
          <a:xfrm>
            <a:off x="4733925" y="5150644"/>
            <a:ext cx="2660928" cy="333728"/>
          </a:xfrm>
          <a:prstGeom prst="rect">
            <a:avLst/>
          </a:prstGeom>
        </p:spPr>
      </p:pic>
      <p:pic>
        <p:nvPicPr>
          <p:cNvPr id="46" name="Picture 45" descr="intersil-TW_inline_2C.png"/>
          <p:cNvPicPr>
            <a:picLocks noChangeAspect="1"/>
          </p:cNvPicPr>
          <p:nvPr/>
        </p:nvPicPr>
        <p:blipFill>
          <a:blip r:embed="rId16" cstate="print"/>
          <a:stretch>
            <a:fillRect/>
          </a:stretch>
        </p:blipFill>
        <p:spPr>
          <a:xfrm>
            <a:off x="575481" y="5150644"/>
            <a:ext cx="2660928" cy="333728"/>
          </a:xfrm>
          <a:prstGeom prst="rect">
            <a:avLst/>
          </a:prstGeom>
        </p:spPr>
      </p:pic>
      <p:pic>
        <p:nvPicPr>
          <p:cNvPr id="47" name="Picture 46" descr="intersil-Zil_stacked_rev.png"/>
          <p:cNvPicPr>
            <a:picLocks noChangeAspect="1"/>
          </p:cNvPicPr>
          <p:nvPr/>
        </p:nvPicPr>
        <p:blipFill>
          <a:blip r:embed="rId17" cstate="print"/>
          <a:stretch>
            <a:fillRect/>
          </a:stretch>
        </p:blipFill>
        <p:spPr>
          <a:xfrm>
            <a:off x="6762093" y="3303576"/>
            <a:ext cx="1481328" cy="551520"/>
          </a:xfrm>
          <a:prstGeom prst="rect">
            <a:avLst/>
          </a:prstGeom>
        </p:spPr>
      </p:pic>
      <p:pic>
        <p:nvPicPr>
          <p:cNvPr id="48" name="Picture 47" descr="intersil-Zil_stacked_2C.png"/>
          <p:cNvPicPr>
            <a:picLocks noChangeAspect="1"/>
          </p:cNvPicPr>
          <p:nvPr/>
        </p:nvPicPr>
        <p:blipFill>
          <a:blip r:embed="rId18" cstate="print"/>
          <a:stretch>
            <a:fillRect/>
          </a:stretch>
        </p:blipFill>
        <p:spPr>
          <a:xfrm>
            <a:off x="2502018" y="3303576"/>
            <a:ext cx="1488957" cy="554361"/>
          </a:xfrm>
          <a:prstGeom prst="rect">
            <a:avLst/>
          </a:prstGeom>
        </p:spPr>
      </p:pic>
      <p:pic>
        <p:nvPicPr>
          <p:cNvPr id="50" name="Picture 49" descr="intersil-Zil_inline_2C.png"/>
          <p:cNvPicPr>
            <a:picLocks noChangeAspect="1"/>
          </p:cNvPicPr>
          <p:nvPr/>
        </p:nvPicPr>
        <p:blipFill>
          <a:blip r:embed="rId19" cstate="print"/>
          <a:stretch>
            <a:fillRect/>
          </a:stretch>
        </p:blipFill>
        <p:spPr>
          <a:xfrm>
            <a:off x="575481" y="5667413"/>
            <a:ext cx="2878964" cy="333728"/>
          </a:xfrm>
          <a:prstGeom prst="rect">
            <a:avLst/>
          </a:prstGeom>
        </p:spPr>
      </p:pic>
      <p:sp>
        <p:nvSpPr>
          <p:cNvPr id="23" name="TextBox 22"/>
          <p:cNvSpPr txBox="1"/>
          <p:nvPr/>
        </p:nvSpPr>
        <p:spPr>
          <a:xfrm>
            <a:off x="4424594" y="1195899"/>
            <a:ext cx="4453076" cy="523220"/>
          </a:xfrm>
          <a:prstGeom prst="rect">
            <a:avLst/>
          </a:prstGeom>
          <a:noFill/>
        </p:spPr>
        <p:txBody>
          <a:bodyPr wrap="square" lIns="45720" tIns="45720" rIns="45720" bIns="45720" rtlCol="0" anchor="ctr" anchorCtr="0">
            <a:spAutoFit/>
          </a:bodyPr>
          <a:lstStyle/>
          <a:p>
            <a:pPr>
              <a:lnSpc>
                <a:spcPct val="100000"/>
              </a:lnSpc>
              <a:spcAft>
                <a:spcPts val="0"/>
              </a:spcAft>
            </a:pPr>
            <a:r>
              <a:rPr lang="en-US" sz="1400" dirty="0" smtClean="0">
                <a:solidFill>
                  <a:schemeClr val="accent5"/>
                </a:solidFill>
                <a:latin typeface="Franklin Gothic Medium" pitchFamily="34" charset="0"/>
              </a:rPr>
              <a:t>NOTE: The most up-to-date logos can always be downloaded at </a:t>
            </a:r>
            <a:r>
              <a:rPr lang="en-US" sz="1400" dirty="0" smtClean="0">
                <a:solidFill>
                  <a:schemeClr val="accent5"/>
                </a:solidFill>
                <a:latin typeface="Franklin Gothic Medium" pitchFamily="34" charset="0"/>
                <a:hlinkClick r:id="rId20"/>
              </a:rPr>
              <a:t>http://sales.intersil.com/brand/logos.asp</a:t>
            </a:r>
            <a:endParaRPr lang="en-US" sz="1400" dirty="0" smtClean="0">
              <a:solidFill>
                <a:schemeClr val="accent5"/>
              </a:solidFill>
              <a:latin typeface="Franklin Gothic Medium"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808133" y="1761065"/>
            <a:ext cx="2531533"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274638"/>
            <a:ext cx="8229600" cy="868362"/>
          </a:xfrm>
        </p:spPr>
        <p:txBody>
          <a:bodyPr/>
          <a:lstStyle/>
          <a:p>
            <a:r>
              <a:rPr lang="en-US" dirty="0" smtClean="0"/>
              <a:t>Approved SLOC Licensed Logo Options</a:t>
            </a:r>
            <a:endParaRPr lang="en-US" dirty="0"/>
          </a:p>
        </p:txBody>
      </p:sp>
      <p:pic>
        <p:nvPicPr>
          <p:cNvPr id="5" name="Picture 4" descr="sloc.2color.tag.png"/>
          <p:cNvPicPr>
            <a:picLocks noChangeAspect="1"/>
          </p:cNvPicPr>
          <p:nvPr/>
        </p:nvPicPr>
        <p:blipFill>
          <a:blip r:embed="rId2" cstate="print"/>
          <a:stretch>
            <a:fillRect/>
          </a:stretch>
        </p:blipFill>
        <p:spPr>
          <a:xfrm>
            <a:off x="592673" y="1888066"/>
            <a:ext cx="1722124" cy="978410"/>
          </a:xfrm>
          <a:prstGeom prst="rect">
            <a:avLst/>
          </a:prstGeom>
        </p:spPr>
      </p:pic>
      <p:pic>
        <p:nvPicPr>
          <p:cNvPr id="6" name="Picture 5" descr="sloc.1color.blackbox.png"/>
          <p:cNvPicPr>
            <a:picLocks noChangeAspect="1"/>
          </p:cNvPicPr>
          <p:nvPr/>
        </p:nvPicPr>
        <p:blipFill>
          <a:blip r:embed="rId3" cstate="print"/>
          <a:stretch>
            <a:fillRect/>
          </a:stretch>
        </p:blipFill>
        <p:spPr>
          <a:xfrm>
            <a:off x="2904074" y="4114799"/>
            <a:ext cx="2039116" cy="1039370"/>
          </a:xfrm>
          <a:prstGeom prst="rect">
            <a:avLst/>
          </a:prstGeom>
        </p:spPr>
      </p:pic>
      <p:pic>
        <p:nvPicPr>
          <p:cNvPr id="7" name="Picture 6" descr="sloc.1color.png"/>
          <p:cNvPicPr>
            <a:picLocks noChangeAspect="1"/>
          </p:cNvPicPr>
          <p:nvPr/>
        </p:nvPicPr>
        <p:blipFill>
          <a:blip r:embed="rId4" cstate="print"/>
          <a:stretch>
            <a:fillRect/>
          </a:stretch>
        </p:blipFill>
        <p:spPr>
          <a:xfrm>
            <a:off x="3132674" y="3047999"/>
            <a:ext cx="1716027" cy="676657"/>
          </a:xfrm>
          <a:prstGeom prst="rect">
            <a:avLst/>
          </a:prstGeom>
        </p:spPr>
      </p:pic>
      <p:pic>
        <p:nvPicPr>
          <p:cNvPr id="8" name="Picture 7" descr="sloc.1color.rev.outlinebox.png"/>
          <p:cNvPicPr>
            <a:picLocks noChangeAspect="1"/>
          </p:cNvPicPr>
          <p:nvPr/>
        </p:nvPicPr>
        <p:blipFill>
          <a:blip r:embed="rId5" cstate="print"/>
          <a:stretch>
            <a:fillRect/>
          </a:stretch>
        </p:blipFill>
        <p:spPr>
          <a:xfrm>
            <a:off x="5977467" y="4418919"/>
            <a:ext cx="2078740" cy="1075946"/>
          </a:xfrm>
          <a:prstGeom prst="rect">
            <a:avLst/>
          </a:prstGeom>
        </p:spPr>
      </p:pic>
      <p:pic>
        <p:nvPicPr>
          <p:cNvPr id="9" name="Picture 8" descr="sloc.1color.rev.png"/>
          <p:cNvPicPr>
            <a:picLocks noChangeAspect="1"/>
          </p:cNvPicPr>
          <p:nvPr/>
        </p:nvPicPr>
        <p:blipFill>
          <a:blip r:embed="rId6" cstate="print"/>
          <a:stretch>
            <a:fillRect/>
          </a:stretch>
        </p:blipFill>
        <p:spPr>
          <a:xfrm>
            <a:off x="6230444" y="1922608"/>
            <a:ext cx="1706883" cy="676657"/>
          </a:xfrm>
          <a:prstGeom prst="rect">
            <a:avLst/>
          </a:prstGeom>
        </p:spPr>
      </p:pic>
      <p:pic>
        <p:nvPicPr>
          <p:cNvPr id="11" name="Picture 10" descr="sloc.2color.png"/>
          <p:cNvPicPr>
            <a:picLocks noChangeAspect="1"/>
          </p:cNvPicPr>
          <p:nvPr/>
        </p:nvPicPr>
        <p:blipFill>
          <a:blip r:embed="rId7" cstate="print"/>
          <a:stretch>
            <a:fillRect/>
          </a:stretch>
        </p:blipFill>
        <p:spPr>
          <a:xfrm>
            <a:off x="592673" y="3107266"/>
            <a:ext cx="1716027" cy="676657"/>
          </a:xfrm>
          <a:prstGeom prst="rect">
            <a:avLst/>
          </a:prstGeom>
        </p:spPr>
      </p:pic>
      <p:pic>
        <p:nvPicPr>
          <p:cNvPr id="13" name="Picture 12" descr="sloc.1color.rev.whitebox.png"/>
          <p:cNvPicPr>
            <a:picLocks noChangeAspect="1"/>
          </p:cNvPicPr>
          <p:nvPr/>
        </p:nvPicPr>
        <p:blipFill>
          <a:blip r:embed="rId8" cstate="print"/>
          <a:stretch>
            <a:fillRect/>
          </a:stretch>
        </p:blipFill>
        <p:spPr>
          <a:xfrm>
            <a:off x="6021936" y="2976522"/>
            <a:ext cx="2039116" cy="1039370"/>
          </a:xfrm>
          <a:prstGeom prst="rect">
            <a:avLst/>
          </a:prstGeom>
        </p:spPr>
      </p:pic>
      <p:pic>
        <p:nvPicPr>
          <p:cNvPr id="14" name="Picture 13" descr="sloc.1color.tag.png"/>
          <p:cNvPicPr>
            <a:picLocks noChangeAspect="1"/>
          </p:cNvPicPr>
          <p:nvPr/>
        </p:nvPicPr>
        <p:blipFill>
          <a:blip r:embed="rId9" cstate="print"/>
          <a:stretch>
            <a:fillRect/>
          </a:stretch>
        </p:blipFill>
        <p:spPr>
          <a:xfrm>
            <a:off x="3132674" y="1840989"/>
            <a:ext cx="1722124" cy="978410"/>
          </a:xfrm>
          <a:prstGeom prst="rect">
            <a:avLst/>
          </a:prstGeom>
        </p:spPr>
      </p:pic>
      <p:sp>
        <p:nvSpPr>
          <p:cNvPr id="15" name="TextBox 14"/>
          <p:cNvSpPr txBox="1"/>
          <p:nvPr/>
        </p:nvSpPr>
        <p:spPr>
          <a:xfrm>
            <a:off x="228600" y="1293911"/>
            <a:ext cx="2353733" cy="307777"/>
          </a:xfrm>
          <a:prstGeom prst="rect">
            <a:avLst/>
          </a:prstGeom>
          <a:noFill/>
        </p:spPr>
        <p:txBody>
          <a:bodyPr wrap="square" lIns="45720" tIns="45720" rIns="45720" bIns="45720" rtlCol="0" anchor="ctr" anchorCtr="0">
            <a:spAutoFit/>
          </a:bodyPr>
          <a:lstStyle/>
          <a:p>
            <a:pPr algn="ctr">
              <a:lnSpc>
                <a:spcPct val="100000"/>
              </a:lnSpc>
              <a:spcAft>
                <a:spcPts val="0"/>
              </a:spcAft>
            </a:pPr>
            <a:r>
              <a:rPr lang="en-US" sz="1400" dirty="0" smtClean="0">
                <a:solidFill>
                  <a:srgbClr val="1C1C1C"/>
                </a:solidFill>
                <a:latin typeface="Franklin Gothic Medium" pitchFamily="34" charset="0"/>
              </a:rPr>
              <a:t>2-COLOR POSITIVE</a:t>
            </a:r>
          </a:p>
        </p:txBody>
      </p:sp>
      <p:sp>
        <p:nvSpPr>
          <p:cNvPr id="16" name="TextBox 15"/>
          <p:cNvSpPr txBox="1"/>
          <p:nvPr/>
        </p:nvSpPr>
        <p:spPr>
          <a:xfrm>
            <a:off x="2819397" y="1293911"/>
            <a:ext cx="2353733" cy="307777"/>
          </a:xfrm>
          <a:prstGeom prst="rect">
            <a:avLst/>
          </a:prstGeom>
          <a:noFill/>
        </p:spPr>
        <p:txBody>
          <a:bodyPr wrap="square" lIns="45720" tIns="45720" rIns="45720" bIns="45720" rtlCol="0" anchor="ctr" anchorCtr="0">
            <a:spAutoFit/>
          </a:bodyPr>
          <a:lstStyle/>
          <a:p>
            <a:pPr algn="ctr">
              <a:lnSpc>
                <a:spcPct val="100000"/>
              </a:lnSpc>
              <a:spcAft>
                <a:spcPts val="0"/>
              </a:spcAft>
            </a:pPr>
            <a:r>
              <a:rPr lang="en-US" sz="1400" dirty="0" smtClean="0">
                <a:solidFill>
                  <a:srgbClr val="1C1C1C"/>
                </a:solidFill>
                <a:latin typeface="Franklin Gothic Medium" pitchFamily="34" charset="0"/>
              </a:rPr>
              <a:t>1-COLOR POSITIVE</a:t>
            </a:r>
          </a:p>
        </p:txBody>
      </p:sp>
      <p:sp>
        <p:nvSpPr>
          <p:cNvPr id="17" name="TextBox 16"/>
          <p:cNvSpPr txBox="1"/>
          <p:nvPr/>
        </p:nvSpPr>
        <p:spPr>
          <a:xfrm>
            <a:off x="5842000" y="1293911"/>
            <a:ext cx="2353733" cy="307777"/>
          </a:xfrm>
          <a:prstGeom prst="rect">
            <a:avLst/>
          </a:prstGeom>
          <a:noFill/>
        </p:spPr>
        <p:txBody>
          <a:bodyPr wrap="square" lIns="45720" tIns="45720" rIns="45720" bIns="45720" rtlCol="0" anchor="ctr" anchorCtr="0">
            <a:spAutoFit/>
          </a:bodyPr>
          <a:lstStyle/>
          <a:p>
            <a:pPr algn="ctr">
              <a:lnSpc>
                <a:spcPct val="100000"/>
              </a:lnSpc>
              <a:spcAft>
                <a:spcPts val="0"/>
              </a:spcAft>
            </a:pPr>
            <a:r>
              <a:rPr lang="en-US" sz="1400" dirty="0" smtClean="0">
                <a:solidFill>
                  <a:srgbClr val="1C1C1C"/>
                </a:solidFill>
                <a:latin typeface="Franklin Gothic Medium" pitchFamily="34" charset="0"/>
              </a:rPr>
              <a:t>1-COLOR NEGATIVE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smtClean="0"/>
              <a:t>Corporate Color Palette</a:t>
            </a:r>
          </a:p>
        </p:txBody>
      </p:sp>
      <p:sp>
        <p:nvSpPr>
          <p:cNvPr id="20485" name="Text Box 5"/>
          <p:cNvSpPr txBox="1">
            <a:spLocks noChangeArrowheads="1"/>
          </p:cNvSpPr>
          <p:nvPr/>
        </p:nvSpPr>
        <p:spPr bwMode="black">
          <a:xfrm>
            <a:off x="1674813" y="2198688"/>
            <a:ext cx="220662" cy="411162"/>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198</a:t>
            </a:r>
          </a:p>
          <a:p>
            <a:pPr algn="r" defTabSz="814388" eaLnBrk="0" hangingPunct="0">
              <a:lnSpc>
                <a:spcPct val="100000"/>
              </a:lnSpc>
              <a:spcBef>
                <a:spcPct val="15000"/>
              </a:spcBef>
              <a:spcAft>
                <a:spcPct val="0"/>
              </a:spcAft>
            </a:pPr>
            <a:r>
              <a:rPr lang="en-US" sz="800" dirty="0" smtClean="0">
                <a:latin typeface="Franklin Gothic Medium" pitchFamily="34" charset="0"/>
              </a:rPr>
              <a:t>12</a:t>
            </a:r>
          </a:p>
          <a:p>
            <a:pPr algn="r" defTabSz="814388" eaLnBrk="0" hangingPunct="0">
              <a:lnSpc>
                <a:spcPct val="100000"/>
              </a:lnSpc>
              <a:spcBef>
                <a:spcPct val="15000"/>
              </a:spcBef>
              <a:spcAft>
                <a:spcPct val="0"/>
              </a:spcAft>
            </a:pPr>
            <a:r>
              <a:rPr lang="en-US" sz="800" dirty="0" smtClean="0">
                <a:latin typeface="Franklin Gothic Medium" pitchFamily="34" charset="0"/>
              </a:rPr>
              <a:t>70</a:t>
            </a:r>
            <a:endParaRPr lang="en-US" sz="800" dirty="0">
              <a:latin typeface="Franklin Gothic Medium" pitchFamily="34" charset="0"/>
            </a:endParaRPr>
          </a:p>
        </p:txBody>
      </p:sp>
      <p:sp>
        <p:nvSpPr>
          <p:cNvPr id="20486" name="Text Box 8"/>
          <p:cNvSpPr txBox="1">
            <a:spLocks noChangeArrowheads="1"/>
          </p:cNvSpPr>
          <p:nvPr/>
        </p:nvSpPr>
        <p:spPr bwMode="black">
          <a:xfrm>
            <a:off x="2047875" y="2198688"/>
            <a:ext cx="225425" cy="439737"/>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20487" name="Text Box 12"/>
          <p:cNvSpPr txBox="1">
            <a:spLocks noChangeArrowheads="1"/>
          </p:cNvSpPr>
          <p:nvPr/>
        </p:nvSpPr>
        <p:spPr bwMode="black">
          <a:xfrm>
            <a:off x="6875463" y="1770063"/>
            <a:ext cx="888017" cy="381489"/>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err="1" smtClean="0">
                <a:latin typeface="Franklin Gothic Medium" pitchFamily="34" charset="0"/>
              </a:rPr>
              <a:t>Zilker</a:t>
            </a:r>
            <a:r>
              <a:rPr lang="en-US" sz="1000" dirty="0" smtClean="0">
                <a:latin typeface="Franklin Gothic Medium" pitchFamily="34" charset="0"/>
              </a:rPr>
              <a:t> Orange</a:t>
            </a:r>
            <a:endParaRPr lang="en-US" sz="1000" dirty="0">
              <a:latin typeface="Franklin Gothic Medium" pitchFamily="34" charset="0"/>
            </a:endParaRPr>
          </a:p>
        </p:txBody>
      </p:sp>
      <p:sp>
        <p:nvSpPr>
          <p:cNvPr id="110" name="Freeform 96"/>
          <p:cNvSpPr>
            <a:spLocks/>
          </p:cNvSpPr>
          <p:nvPr/>
        </p:nvSpPr>
        <p:spPr bwMode="black">
          <a:xfrm>
            <a:off x="212725" y="2152650"/>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20491" name="Text Box 5"/>
          <p:cNvSpPr txBox="1">
            <a:spLocks noChangeArrowheads="1"/>
          </p:cNvSpPr>
          <p:nvPr/>
        </p:nvSpPr>
        <p:spPr bwMode="black">
          <a:xfrm>
            <a:off x="8404225" y="2174875"/>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242</a:t>
            </a:r>
          </a:p>
          <a:p>
            <a:pPr algn="r" defTabSz="814388" eaLnBrk="0" hangingPunct="0">
              <a:lnSpc>
                <a:spcPct val="100000"/>
              </a:lnSpc>
              <a:spcBef>
                <a:spcPct val="15000"/>
              </a:spcBef>
              <a:spcAft>
                <a:spcPct val="0"/>
              </a:spcAft>
            </a:pPr>
            <a:r>
              <a:rPr lang="en-US" sz="800" dirty="0" smtClean="0">
                <a:latin typeface="Franklin Gothic Medium" pitchFamily="34" charset="0"/>
              </a:rPr>
              <a:t>101</a:t>
            </a:r>
          </a:p>
          <a:p>
            <a:pPr algn="r" defTabSz="814388" eaLnBrk="0" hangingPunct="0">
              <a:lnSpc>
                <a:spcPct val="100000"/>
              </a:lnSpc>
              <a:spcBef>
                <a:spcPct val="15000"/>
              </a:spcBef>
              <a:spcAft>
                <a:spcPct val="0"/>
              </a:spcAft>
            </a:pPr>
            <a:r>
              <a:rPr lang="en-US" sz="800" dirty="0" smtClean="0">
                <a:latin typeface="Franklin Gothic Medium" pitchFamily="34" charset="0"/>
              </a:rPr>
              <a:t>57</a:t>
            </a:r>
            <a:endParaRPr lang="en-US" sz="800" dirty="0">
              <a:latin typeface="Franklin Gothic Medium" pitchFamily="34" charset="0"/>
            </a:endParaRPr>
          </a:p>
        </p:txBody>
      </p:sp>
      <p:sp>
        <p:nvSpPr>
          <p:cNvPr id="114" name="Freeform 96"/>
          <p:cNvSpPr>
            <a:spLocks/>
          </p:cNvSpPr>
          <p:nvPr/>
        </p:nvSpPr>
        <p:spPr bwMode="black">
          <a:xfrm>
            <a:off x="6927850" y="2152650"/>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20493" name="Text Box 12"/>
          <p:cNvSpPr txBox="1">
            <a:spLocks noChangeArrowheads="1"/>
          </p:cNvSpPr>
          <p:nvPr/>
        </p:nvSpPr>
        <p:spPr bwMode="black">
          <a:xfrm>
            <a:off x="160338" y="1804988"/>
            <a:ext cx="774700" cy="381000"/>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err="1">
                <a:latin typeface="Franklin Gothic Medium" pitchFamily="34" charset="0"/>
              </a:rPr>
              <a:t>Intersil</a:t>
            </a:r>
            <a:r>
              <a:rPr lang="en-US" sz="1000" dirty="0">
                <a:latin typeface="Franklin Gothic Medium" pitchFamily="34" charset="0"/>
              </a:rPr>
              <a:t> Red</a:t>
            </a:r>
          </a:p>
        </p:txBody>
      </p:sp>
      <p:sp>
        <p:nvSpPr>
          <p:cNvPr id="20496" name="Text Box 5"/>
          <p:cNvSpPr txBox="1">
            <a:spLocks noChangeArrowheads="1"/>
          </p:cNvSpPr>
          <p:nvPr/>
        </p:nvSpPr>
        <p:spPr bwMode="black">
          <a:xfrm>
            <a:off x="6127752" y="3790949"/>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131</a:t>
            </a:r>
          </a:p>
          <a:p>
            <a:pPr algn="r" defTabSz="814388" eaLnBrk="0" hangingPunct="0">
              <a:lnSpc>
                <a:spcPct val="100000"/>
              </a:lnSpc>
              <a:spcBef>
                <a:spcPct val="15000"/>
              </a:spcBef>
              <a:spcAft>
                <a:spcPct val="0"/>
              </a:spcAft>
            </a:pPr>
            <a:r>
              <a:rPr lang="en-US" sz="800" dirty="0" smtClean="0">
                <a:latin typeface="Franklin Gothic Medium" pitchFamily="34" charset="0"/>
              </a:rPr>
              <a:t>175</a:t>
            </a:r>
          </a:p>
          <a:p>
            <a:pPr algn="r" defTabSz="814388" eaLnBrk="0" hangingPunct="0">
              <a:lnSpc>
                <a:spcPct val="100000"/>
              </a:lnSpc>
              <a:spcBef>
                <a:spcPct val="15000"/>
              </a:spcBef>
              <a:spcAft>
                <a:spcPct val="0"/>
              </a:spcAft>
            </a:pPr>
            <a:r>
              <a:rPr lang="en-US" sz="800" dirty="0" smtClean="0">
                <a:latin typeface="Franklin Gothic Medium" pitchFamily="34" charset="0"/>
              </a:rPr>
              <a:t>180</a:t>
            </a:r>
            <a:endParaRPr lang="en-US" sz="800" dirty="0">
              <a:latin typeface="Franklin Gothic Medium" pitchFamily="34" charset="0"/>
            </a:endParaRPr>
          </a:p>
        </p:txBody>
      </p:sp>
      <p:sp>
        <p:nvSpPr>
          <p:cNvPr id="124" name="Freeform 96"/>
          <p:cNvSpPr>
            <a:spLocks/>
          </p:cNvSpPr>
          <p:nvPr/>
        </p:nvSpPr>
        <p:spPr bwMode="black">
          <a:xfrm>
            <a:off x="4651377" y="3771899"/>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20498" name="Text Box 12"/>
          <p:cNvSpPr txBox="1">
            <a:spLocks noChangeArrowheads="1"/>
          </p:cNvSpPr>
          <p:nvPr/>
        </p:nvSpPr>
        <p:spPr bwMode="black">
          <a:xfrm>
            <a:off x="4598990" y="3433762"/>
            <a:ext cx="738938" cy="381489"/>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Eucalyptus</a:t>
            </a:r>
            <a:endParaRPr lang="en-US" sz="1000" dirty="0">
              <a:latin typeface="Franklin Gothic Medium" pitchFamily="34" charset="0"/>
            </a:endParaRPr>
          </a:p>
        </p:txBody>
      </p:sp>
      <p:sp>
        <p:nvSpPr>
          <p:cNvPr id="20501" name="Text Box 5"/>
          <p:cNvSpPr txBox="1">
            <a:spLocks noChangeArrowheads="1"/>
          </p:cNvSpPr>
          <p:nvPr/>
        </p:nvSpPr>
        <p:spPr bwMode="black">
          <a:xfrm>
            <a:off x="3937000" y="2174875"/>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0</a:t>
            </a:r>
          </a:p>
          <a:p>
            <a:pPr algn="r" defTabSz="814388" eaLnBrk="0" hangingPunct="0">
              <a:lnSpc>
                <a:spcPct val="100000"/>
              </a:lnSpc>
              <a:spcBef>
                <a:spcPct val="15000"/>
              </a:spcBef>
              <a:spcAft>
                <a:spcPct val="0"/>
              </a:spcAft>
            </a:pPr>
            <a:r>
              <a:rPr lang="en-US" sz="800" dirty="0" smtClean="0">
                <a:latin typeface="Franklin Gothic Medium" pitchFamily="34" charset="0"/>
              </a:rPr>
              <a:t>101</a:t>
            </a:r>
          </a:p>
          <a:p>
            <a:pPr algn="r" defTabSz="814388" eaLnBrk="0" hangingPunct="0">
              <a:lnSpc>
                <a:spcPct val="100000"/>
              </a:lnSpc>
              <a:spcBef>
                <a:spcPct val="15000"/>
              </a:spcBef>
              <a:spcAft>
                <a:spcPct val="0"/>
              </a:spcAft>
            </a:pPr>
            <a:r>
              <a:rPr lang="en-US" sz="800" dirty="0" smtClean="0">
                <a:latin typeface="Franklin Gothic Medium" pitchFamily="34" charset="0"/>
              </a:rPr>
              <a:t>164</a:t>
            </a:r>
            <a:endParaRPr lang="en-US" sz="800" dirty="0">
              <a:latin typeface="Franklin Gothic Medium" pitchFamily="34" charset="0"/>
            </a:endParaRPr>
          </a:p>
        </p:txBody>
      </p:sp>
      <p:sp>
        <p:nvSpPr>
          <p:cNvPr id="20502" name="Text Box 12"/>
          <p:cNvSpPr txBox="1">
            <a:spLocks noChangeArrowheads="1"/>
          </p:cNvSpPr>
          <p:nvPr/>
        </p:nvSpPr>
        <p:spPr bwMode="black">
          <a:xfrm>
            <a:off x="2439988" y="1798638"/>
            <a:ext cx="585050" cy="381489"/>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D2 Blue</a:t>
            </a:r>
            <a:endParaRPr lang="en-US" sz="1000" dirty="0">
              <a:latin typeface="Franklin Gothic Medium" pitchFamily="34" charset="0"/>
            </a:endParaRPr>
          </a:p>
        </p:txBody>
      </p:sp>
      <p:sp>
        <p:nvSpPr>
          <p:cNvPr id="142" name="Freeform 96"/>
          <p:cNvSpPr>
            <a:spLocks/>
          </p:cNvSpPr>
          <p:nvPr/>
        </p:nvSpPr>
        <p:spPr bwMode="black">
          <a:xfrm>
            <a:off x="2460625" y="2152650"/>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20506" name="Text Box 5"/>
          <p:cNvSpPr txBox="1">
            <a:spLocks noChangeArrowheads="1"/>
          </p:cNvSpPr>
          <p:nvPr/>
        </p:nvSpPr>
        <p:spPr bwMode="black">
          <a:xfrm>
            <a:off x="1689100" y="3798888"/>
            <a:ext cx="220663" cy="411162"/>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97</a:t>
            </a:r>
          </a:p>
          <a:p>
            <a:pPr algn="r" defTabSz="814388" eaLnBrk="0" hangingPunct="0">
              <a:lnSpc>
                <a:spcPct val="100000"/>
              </a:lnSpc>
              <a:spcBef>
                <a:spcPct val="15000"/>
              </a:spcBef>
              <a:spcAft>
                <a:spcPct val="0"/>
              </a:spcAft>
            </a:pPr>
            <a:r>
              <a:rPr lang="en-US" sz="800" dirty="0" smtClean="0">
                <a:latin typeface="Franklin Gothic Medium" pitchFamily="34" charset="0"/>
              </a:rPr>
              <a:t>77</a:t>
            </a:r>
          </a:p>
          <a:p>
            <a:pPr algn="r" defTabSz="814388" eaLnBrk="0" hangingPunct="0">
              <a:lnSpc>
                <a:spcPct val="100000"/>
              </a:lnSpc>
              <a:spcBef>
                <a:spcPct val="15000"/>
              </a:spcBef>
              <a:spcAft>
                <a:spcPct val="0"/>
              </a:spcAft>
            </a:pPr>
            <a:r>
              <a:rPr lang="en-US" sz="800" dirty="0" smtClean="0">
                <a:latin typeface="Franklin Gothic Medium" pitchFamily="34" charset="0"/>
              </a:rPr>
              <a:t>125</a:t>
            </a:r>
            <a:endParaRPr lang="en-US" sz="800" dirty="0">
              <a:latin typeface="Franklin Gothic Medium" pitchFamily="34" charset="0"/>
            </a:endParaRPr>
          </a:p>
        </p:txBody>
      </p:sp>
      <p:sp>
        <p:nvSpPr>
          <p:cNvPr id="146" name="Freeform 96"/>
          <p:cNvSpPr>
            <a:spLocks/>
          </p:cNvSpPr>
          <p:nvPr/>
        </p:nvSpPr>
        <p:spPr bwMode="black">
          <a:xfrm>
            <a:off x="212725" y="3781425"/>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20508" name="Text Box 12"/>
          <p:cNvSpPr txBox="1">
            <a:spLocks noChangeArrowheads="1"/>
          </p:cNvSpPr>
          <p:nvPr/>
        </p:nvSpPr>
        <p:spPr bwMode="black">
          <a:xfrm>
            <a:off x="166688" y="3443288"/>
            <a:ext cx="456810" cy="381489"/>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Violet</a:t>
            </a:r>
            <a:endParaRPr lang="en-US" sz="1000" dirty="0">
              <a:latin typeface="Franklin Gothic Medium" pitchFamily="34" charset="0"/>
            </a:endParaRPr>
          </a:p>
        </p:txBody>
      </p:sp>
      <p:sp>
        <p:nvSpPr>
          <p:cNvPr id="20511" name="Text Box 5"/>
          <p:cNvSpPr txBox="1">
            <a:spLocks noChangeArrowheads="1"/>
          </p:cNvSpPr>
          <p:nvPr/>
        </p:nvSpPr>
        <p:spPr bwMode="black">
          <a:xfrm>
            <a:off x="8375652" y="3800474"/>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115</a:t>
            </a:r>
          </a:p>
          <a:p>
            <a:pPr algn="r" defTabSz="814388" eaLnBrk="0" hangingPunct="0">
              <a:lnSpc>
                <a:spcPct val="100000"/>
              </a:lnSpc>
              <a:spcBef>
                <a:spcPct val="15000"/>
              </a:spcBef>
              <a:spcAft>
                <a:spcPct val="0"/>
              </a:spcAft>
            </a:pPr>
            <a:r>
              <a:rPr lang="en-US" sz="800" dirty="0" smtClean="0">
                <a:latin typeface="Franklin Gothic Medium" pitchFamily="34" charset="0"/>
              </a:rPr>
              <a:t>117110</a:t>
            </a:r>
            <a:endParaRPr lang="en-US" sz="800" dirty="0">
              <a:latin typeface="Franklin Gothic Medium" pitchFamily="34" charset="0"/>
            </a:endParaRPr>
          </a:p>
        </p:txBody>
      </p:sp>
      <p:sp>
        <p:nvSpPr>
          <p:cNvPr id="156" name="Freeform 96"/>
          <p:cNvSpPr>
            <a:spLocks/>
          </p:cNvSpPr>
          <p:nvPr/>
        </p:nvSpPr>
        <p:spPr bwMode="black">
          <a:xfrm>
            <a:off x="6899277" y="3771899"/>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20513" name="Text Box 12"/>
          <p:cNvSpPr txBox="1">
            <a:spLocks noChangeArrowheads="1"/>
          </p:cNvSpPr>
          <p:nvPr/>
        </p:nvSpPr>
        <p:spPr bwMode="black">
          <a:xfrm>
            <a:off x="6853240" y="3452812"/>
            <a:ext cx="692451" cy="334041"/>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Dark Grey</a:t>
            </a:r>
            <a:endParaRPr lang="en-US" sz="1000" dirty="0">
              <a:latin typeface="Franklin Gothic Medium" pitchFamily="34" charset="0"/>
            </a:endParaRPr>
          </a:p>
        </p:txBody>
      </p:sp>
      <p:sp>
        <p:nvSpPr>
          <p:cNvPr id="20516" name="Text Box 5"/>
          <p:cNvSpPr txBox="1">
            <a:spLocks noChangeArrowheads="1"/>
          </p:cNvSpPr>
          <p:nvPr/>
        </p:nvSpPr>
        <p:spPr bwMode="black">
          <a:xfrm>
            <a:off x="6175375" y="2174875"/>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163</a:t>
            </a:r>
          </a:p>
          <a:p>
            <a:pPr algn="r" defTabSz="814388" eaLnBrk="0" hangingPunct="0">
              <a:lnSpc>
                <a:spcPct val="100000"/>
              </a:lnSpc>
              <a:spcBef>
                <a:spcPct val="15000"/>
              </a:spcBef>
              <a:spcAft>
                <a:spcPct val="0"/>
              </a:spcAft>
            </a:pPr>
            <a:r>
              <a:rPr lang="en-US" sz="800" dirty="0" smtClean="0">
                <a:latin typeface="Franklin Gothic Medium" pitchFamily="34" charset="0"/>
              </a:rPr>
              <a:t>168</a:t>
            </a:r>
          </a:p>
          <a:p>
            <a:pPr algn="r" defTabSz="814388" eaLnBrk="0" hangingPunct="0">
              <a:lnSpc>
                <a:spcPct val="100000"/>
              </a:lnSpc>
              <a:spcBef>
                <a:spcPct val="15000"/>
              </a:spcBef>
              <a:spcAft>
                <a:spcPct val="0"/>
              </a:spcAft>
            </a:pPr>
            <a:r>
              <a:rPr lang="en-US" sz="800" dirty="0" smtClean="0">
                <a:latin typeface="Franklin Gothic Medium" pitchFamily="34" charset="0"/>
              </a:rPr>
              <a:t>107</a:t>
            </a:r>
            <a:endParaRPr lang="en-US" sz="800" dirty="0">
              <a:latin typeface="Franklin Gothic Medium" pitchFamily="34" charset="0"/>
            </a:endParaRPr>
          </a:p>
        </p:txBody>
      </p:sp>
      <p:sp>
        <p:nvSpPr>
          <p:cNvPr id="20517" name="Text Box 12"/>
          <p:cNvSpPr txBox="1">
            <a:spLocks noChangeArrowheads="1"/>
          </p:cNvSpPr>
          <p:nvPr/>
        </p:nvSpPr>
        <p:spPr bwMode="black">
          <a:xfrm>
            <a:off x="4668838" y="1798638"/>
            <a:ext cx="753365" cy="334041"/>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Pale Green</a:t>
            </a:r>
            <a:endParaRPr lang="en-US" sz="1000" dirty="0">
              <a:latin typeface="Franklin Gothic Medium" pitchFamily="34" charset="0"/>
            </a:endParaRPr>
          </a:p>
        </p:txBody>
      </p:sp>
      <p:sp>
        <p:nvSpPr>
          <p:cNvPr id="174" name="Freeform 96"/>
          <p:cNvSpPr>
            <a:spLocks/>
          </p:cNvSpPr>
          <p:nvPr/>
        </p:nvSpPr>
        <p:spPr bwMode="black">
          <a:xfrm>
            <a:off x="4699000" y="2152650"/>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20521" name="Text Box 5"/>
          <p:cNvSpPr txBox="1">
            <a:spLocks noChangeArrowheads="1"/>
          </p:cNvSpPr>
          <p:nvPr/>
        </p:nvSpPr>
        <p:spPr bwMode="black">
          <a:xfrm>
            <a:off x="3927475" y="3803650"/>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197</a:t>
            </a:r>
          </a:p>
          <a:p>
            <a:pPr algn="r" defTabSz="814388" eaLnBrk="0" hangingPunct="0">
              <a:lnSpc>
                <a:spcPct val="100000"/>
              </a:lnSpc>
              <a:spcBef>
                <a:spcPct val="15000"/>
              </a:spcBef>
              <a:spcAft>
                <a:spcPct val="0"/>
              </a:spcAft>
            </a:pPr>
            <a:r>
              <a:rPr lang="en-US" sz="800" dirty="0" smtClean="0">
                <a:latin typeface="Franklin Gothic Medium" pitchFamily="34" charset="0"/>
              </a:rPr>
              <a:t>146</a:t>
            </a:r>
          </a:p>
          <a:p>
            <a:pPr algn="r" defTabSz="814388" eaLnBrk="0" hangingPunct="0">
              <a:lnSpc>
                <a:spcPct val="100000"/>
              </a:lnSpc>
              <a:spcBef>
                <a:spcPct val="15000"/>
              </a:spcBef>
              <a:spcAft>
                <a:spcPct val="0"/>
              </a:spcAft>
            </a:pPr>
            <a:r>
              <a:rPr lang="en-US" sz="800" dirty="0" smtClean="0">
                <a:latin typeface="Franklin Gothic Medium" pitchFamily="34" charset="0"/>
              </a:rPr>
              <a:t>23</a:t>
            </a:r>
            <a:endParaRPr lang="en-US" sz="800" dirty="0">
              <a:latin typeface="Franklin Gothic Medium" pitchFamily="34" charset="0"/>
            </a:endParaRPr>
          </a:p>
        </p:txBody>
      </p:sp>
      <p:sp>
        <p:nvSpPr>
          <p:cNvPr id="178" name="Freeform 96"/>
          <p:cNvSpPr>
            <a:spLocks/>
          </p:cNvSpPr>
          <p:nvPr/>
        </p:nvSpPr>
        <p:spPr bwMode="black">
          <a:xfrm>
            <a:off x="2451100" y="3781425"/>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20523" name="Text Box 12"/>
          <p:cNvSpPr txBox="1">
            <a:spLocks noChangeArrowheads="1"/>
          </p:cNvSpPr>
          <p:nvPr/>
        </p:nvSpPr>
        <p:spPr bwMode="black">
          <a:xfrm>
            <a:off x="2395538" y="3443288"/>
            <a:ext cx="599477" cy="381489"/>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Mustard</a:t>
            </a:r>
            <a:endParaRPr lang="en-US" sz="1000" dirty="0">
              <a:latin typeface="Franklin Gothic Medium" pitchFamily="34" charset="0"/>
            </a:endParaRPr>
          </a:p>
        </p:txBody>
      </p:sp>
      <p:sp>
        <p:nvSpPr>
          <p:cNvPr id="20524" name="Text Box 8"/>
          <p:cNvSpPr txBox="1">
            <a:spLocks noChangeArrowheads="1"/>
          </p:cNvSpPr>
          <p:nvPr/>
        </p:nvSpPr>
        <p:spPr bwMode="black">
          <a:xfrm>
            <a:off x="4297363" y="2198688"/>
            <a:ext cx="225425" cy="439737"/>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20525" name="Text Box 8"/>
          <p:cNvSpPr txBox="1">
            <a:spLocks noChangeArrowheads="1"/>
          </p:cNvSpPr>
          <p:nvPr/>
        </p:nvSpPr>
        <p:spPr bwMode="black">
          <a:xfrm>
            <a:off x="6534150" y="2198688"/>
            <a:ext cx="225425" cy="439737"/>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20526" name="Text Box 8"/>
          <p:cNvSpPr txBox="1">
            <a:spLocks noChangeArrowheads="1"/>
          </p:cNvSpPr>
          <p:nvPr/>
        </p:nvSpPr>
        <p:spPr bwMode="black">
          <a:xfrm>
            <a:off x="8763000" y="2198688"/>
            <a:ext cx="225425" cy="439737"/>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20527" name="Text Box 8"/>
          <p:cNvSpPr txBox="1">
            <a:spLocks noChangeArrowheads="1"/>
          </p:cNvSpPr>
          <p:nvPr/>
        </p:nvSpPr>
        <p:spPr bwMode="black">
          <a:xfrm>
            <a:off x="2049463" y="3827463"/>
            <a:ext cx="225425" cy="439737"/>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20528" name="Text Box 8"/>
          <p:cNvSpPr txBox="1">
            <a:spLocks noChangeArrowheads="1"/>
          </p:cNvSpPr>
          <p:nvPr/>
        </p:nvSpPr>
        <p:spPr bwMode="black">
          <a:xfrm>
            <a:off x="4286250" y="3827463"/>
            <a:ext cx="225425" cy="439737"/>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20529" name="Text Box 8"/>
          <p:cNvSpPr txBox="1">
            <a:spLocks noChangeArrowheads="1"/>
          </p:cNvSpPr>
          <p:nvPr/>
        </p:nvSpPr>
        <p:spPr bwMode="black">
          <a:xfrm>
            <a:off x="6486527" y="3809999"/>
            <a:ext cx="225425" cy="439738"/>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20530" name="Text Box 8"/>
          <p:cNvSpPr txBox="1">
            <a:spLocks noChangeArrowheads="1"/>
          </p:cNvSpPr>
          <p:nvPr/>
        </p:nvSpPr>
        <p:spPr bwMode="black">
          <a:xfrm>
            <a:off x="8736015" y="3809999"/>
            <a:ext cx="225425" cy="439738"/>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20581" name="Rectangle 5"/>
          <p:cNvSpPr>
            <a:spLocks noChangeArrowheads="1"/>
          </p:cNvSpPr>
          <p:nvPr/>
        </p:nvSpPr>
        <p:spPr bwMode="ltGray">
          <a:xfrm rot="16200000">
            <a:off x="1127125" y="1174750"/>
            <a:ext cx="762000" cy="946150"/>
          </a:xfrm>
          <a:prstGeom prst="rect">
            <a:avLst/>
          </a:prstGeom>
          <a:solidFill>
            <a:schemeClr val="accent5"/>
          </a:solidFill>
          <a:ln w="9525">
            <a:noFill/>
            <a:miter lim="800000"/>
            <a:headEnd/>
            <a:tailEnd/>
          </a:ln>
        </p:spPr>
        <p:txBody>
          <a:bodyPr vert="eaVert" wrap="none" lIns="73025" tIns="36511" rIns="73025" bIns="36511" anchor="ctr"/>
          <a:lstStyle/>
          <a:p>
            <a:pPr algn="ctr" eaLnBrk="0" hangingPunct="0">
              <a:lnSpc>
                <a:spcPct val="90000"/>
              </a:lnSpc>
              <a:spcAft>
                <a:spcPct val="0"/>
              </a:spcAft>
            </a:pPr>
            <a:endParaRPr lang="en-US" sz="2400">
              <a:solidFill>
                <a:srgbClr val="000000"/>
              </a:solidFill>
              <a:latin typeface="Arial" charset="0"/>
            </a:endParaRPr>
          </a:p>
        </p:txBody>
      </p:sp>
      <p:sp>
        <p:nvSpPr>
          <p:cNvPr id="203" name="Rectangle 5"/>
          <p:cNvSpPr>
            <a:spLocks noChangeArrowheads="1"/>
          </p:cNvSpPr>
          <p:nvPr/>
        </p:nvSpPr>
        <p:spPr bwMode="ltGray">
          <a:xfrm rot="16200000">
            <a:off x="5582448" y="2748754"/>
            <a:ext cx="762000" cy="979489"/>
          </a:xfrm>
          <a:prstGeom prst="rect">
            <a:avLst/>
          </a:prstGeom>
          <a:solidFill>
            <a:srgbClr val="83AFB4"/>
          </a:solidFill>
          <a:ln w="9525" algn="ctr">
            <a:noFill/>
            <a:round/>
            <a:headEnd/>
            <a:tailEnd/>
          </a:ln>
        </p:spPr>
        <p:txBody>
          <a:bodyPr vert="eaVert" wrap="none" lIns="73025" tIns="36511" rIns="73025" bIns="36511" anchor="ctr"/>
          <a:lstStyle/>
          <a:p>
            <a:pPr algn="ctr" eaLnBrk="0" hangingPunct="0">
              <a:lnSpc>
                <a:spcPct val="90000"/>
              </a:lnSpc>
              <a:spcAft>
                <a:spcPct val="0"/>
              </a:spcAft>
              <a:defRPr/>
            </a:pPr>
            <a:endParaRPr lang="en-US" sz="2400">
              <a:solidFill>
                <a:schemeClr val="bg1"/>
              </a:solidFill>
              <a:latin typeface="+mj-lt"/>
            </a:endParaRPr>
          </a:p>
        </p:txBody>
      </p:sp>
      <p:sp>
        <p:nvSpPr>
          <p:cNvPr id="20569" name="Rectangle 5"/>
          <p:cNvSpPr>
            <a:spLocks noChangeArrowheads="1"/>
          </p:cNvSpPr>
          <p:nvPr/>
        </p:nvSpPr>
        <p:spPr bwMode="ltGray">
          <a:xfrm rot="16200000">
            <a:off x="3362325" y="1181100"/>
            <a:ext cx="762000" cy="933450"/>
          </a:xfrm>
          <a:prstGeom prst="rect">
            <a:avLst/>
          </a:prstGeom>
          <a:solidFill>
            <a:schemeClr val="accent1"/>
          </a:solidFill>
          <a:ln w="9525" algn="ctr">
            <a:noFill/>
            <a:round/>
            <a:headEnd/>
            <a:tailEnd/>
          </a:ln>
        </p:spPr>
        <p:txBody>
          <a:bodyPr vert="eaVert" wrap="none" anchor="ctr"/>
          <a:lstStyle/>
          <a:p>
            <a:pPr algn="ctr" eaLnBrk="0" hangingPunct="0">
              <a:lnSpc>
                <a:spcPct val="90000"/>
              </a:lnSpc>
              <a:spcAft>
                <a:spcPct val="0"/>
              </a:spcAft>
            </a:pPr>
            <a:endParaRPr lang="en-US" sz="2400">
              <a:solidFill>
                <a:srgbClr val="000000"/>
              </a:solidFill>
              <a:latin typeface="Arial" charset="0"/>
            </a:endParaRPr>
          </a:p>
        </p:txBody>
      </p:sp>
      <p:sp>
        <p:nvSpPr>
          <p:cNvPr id="217" name="Rectangle 5"/>
          <p:cNvSpPr>
            <a:spLocks noChangeArrowheads="1"/>
          </p:cNvSpPr>
          <p:nvPr/>
        </p:nvSpPr>
        <p:spPr bwMode="ltGray">
          <a:xfrm rot="16200000">
            <a:off x="7798598" y="2748754"/>
            <a:ext cx="762000" cy="979489"/>
          </a:xfrm>
          <a:prstGeom prst="rect">
            <a:avLst/>
          </a:prstGeom>
          <a:solidFill>
            <a:srgbClr val="73756E"/>
          </a:solidFill>
          <a:ln w="9525" algn="ctr">
            <a:noFill/>
            <a:round/>
            <a:headEnd/>
            <a:tailEnd/>
          </a:ln>
          <a:effectLst/>
        </p:spPr>
        <p:txBody>
          <a:bodyPr vert="eaVert" wrap="none" anchor="ctr"/>
          <a:lstStyle/>
          <a:p>
            <a:pPr algn="ctr" eaLnBrk="0" hangingPunct="0">
              <a:lnSpc>
                <a:spcPct val="90000"/>
              </a:lnSpc>
              <a:spcAft>
                <a:spcPct val="0"/>
              </a:spcAft>
              <a:defRPr/>
            </a:pPr>
            <a:endParaRPr lang="en-US" sz="2400">
              <a:solidFill>
                <a:schemeClr val="bg1"/>
              </a:solidFill>
              <a:latin typeface="+mj-lt"/>
            </a:endParaRPr>
          </a:p>
        </p:txBody>
      </p:sp>
      <p:sp>
        <p:nvSpPr>
          <p:cNvPr id="20557" name="Rectangle 5"/>
          <p:cNvSpPr>
            <a:spLocks noChangeArrowheads="1"/>
          </p:cNvSpPr>
          <p:nvPr/>
        </p:nvSpPr>
        <p:spPr bwMode="ltGray">
          <a:xfrm rot="16200000">
            <a:off x="5600700" y="1171575"/>
            <a:ext cx="762000" cy="952500"/>
          </a:xfrm>
          <a:prstGeom prst="rect">
            <a:avLst/>
          </a:prstGeom>
          <a:solidFill>
            <a:schemeClr val="accent2"/>
          </a:solidFill>
          <a:ln w="9525" algn="ctr">
            <a:noFill/>
            <a:miter lim="800000"/>
            <a:headEnd/>
            <a:tailEnd/>
          </a:ln>
        </p:spPr>
        <p:txBody>
          <a:bodyPr vert="eaVert" wrap="none" lIns="73025" tIns="36511" rIns="73025" bIns="36511" anchor="ctr"/>
          <a:lstStyle/>
          <a:p>
            <a:pPr algn="ctr" eaLnBrk="0" hangingPunct="0">
              <a:lnSpc>
                <a:spcPct val="90000"/>
              </a:lnSpc>
              <a:spcAft>
                <a:spcPct val="0"/>
              </a:spcAft>
            </a:pPr>
            <a:endParaRPr lang="en-US" sz="2400">
              <a:solidFill>
                <a:srgbClr val="000000"/>
              </a:solidFill>
              <a:latin typeface="Arial" charset="0"/>
            </a:endParaRPr>
          </a:p>
        </p:txBody>
      </p:sp>
      <p:sp>
        <p:nvSpPr>
          <p:cNvPr id="236" name="Rectangle 4"/>
          <p:cNvSpPr>
            <a:spLocks noChangeArrowheads="1"/>
          </p:cNvSpPr>
          <p:nvPr/>
        </p:nvSpPr>
        <p:spPr bwMode="ltGray">
          <a:xfrm rot="16200000">
            <a:off x="7858919" y="1127918"/>
            <a:ext cx="758825" cy="979487"/>
          </a:xfrm>
          <a:prstGeom prst="rect">
            <a:avLst/>
          </a:prstGeom>
          <a:solidFill>
            <a:schemeClr val="accent4"/>
          </a:solidFill>
          <a:ln w="9525" algn="ctr">
            <a:noFill/>
            <a:miter lim="800000"/>
            <a:headEnd/>
            <a:tailEnd/>
          </a:ln>
          <a:effectLst/>
        </p:spPr>
        <p:txBody>
          <a:bodyPr vert="eaVert" wrap="none" lIns="73025" tIns="36511" rIns="73025" bIns="36511" anchor="ctr"/>
          <a:lstStyle/>
          <a:p>
            <a:pPr algn="ctr" eaLnBrk="0" hangingPunct="0">
              <a:lnSpc>
                <a:spcPct val="90000"/>
              </a:lnSpc>
              <a:spcAft>
                <a:spcPct val="0"/>
              </a:spcAft>
              <a:defRPr/>
            </a:pPr>
            <a:endParaRPr lang="en-US" sz="2400">
              <a:solidFill>
                <a:schemeClr val="bg1"/>
              </a:solidFill>
              <a:latin typeface="+mj-lt"/>
            </a:endParaRPr>
          </a:p>
        </p:txBody>
      </p:sp>
      <p:sp>
        <p:nvSpPr>
          <p:cNvPr id="243" name="Rectangle 4"/>
          <p:cNvSpPr>
            <a:spLocks noChangeArrowheads="1"/>
          </p:cNvSpPr>
          <p:nvPr/>
        </p:nvSpPr>
        <p:spPr bwMode="ltGray">
          <a:xfrm rot="16200000">
            <a:off x="1112044" y="2756693"/>
            <a:ext cx="758825" cy="979487"/>
          </a:xfrm>
          <a:prstGeom prst="rect">
            <a:avLst/>
          </a:prstGeom>
          <a:solidFill>
            <a:schemeClr val="accent6"/>
          </a:solidFill>
          <a:ln w="9525" algn="ctr">
            <a:noFill/>
            <a:miter lim="800000"/>
            <a:headEnd/>
            <a:tailEnd/>
          </a:ln>
          <a:effectLst/>
        </p:spPr>
        <p:txBody>
          <a:bodyPr vert="eaVert" wrap="none" lIns="73025" tIns="36511" rIns="73025" bIns="36511" anchor="ctr"/>
          <a:lstStyle/>
          <a:p>
            <a:pPr algn="ctr" eaLnBrk="0" hangingPunct="0">
              <a:lnSpc>
                <a:spcPct val="90000"/>
              </a:lnSpc>
              <a:spcAft>
                <a:spcPct val="0"/>
              </a:spcAft>
              <a:defRPr/>
            </a:pPr>
            <a:endParaRPr lang="en-US" sz="2400">
              <a:solidFill>
                <a:schemeClr val="bg1"/>
              </a:solidFill>
              <a:latin typeface="+mj-lt"/>
            </a:endParaRPr>
          </a:p>
        </p:txBody>
      </p:sp>
      <p:sp>
        <p:nvSpPr>
          <p:cNvPr id="250" name="Rectangle 4"/>
          <p:cNvSpPr>
            <a:spLocks noChangeArrowheads="1"/>
          </p:cNvSpPr>
          <p:nvPr/>
        </p:nvSpPr>
        <p:spPr bwMode="ltGray">
          <a:xfrm rot="16200000">
            <a:off x="3340894" y="2756693"/>
            <a:ext cx="758825" cy="979487"/>
          </a:xfrm>
          <a:prstGeom prst="rect">
            <a:avLst/>
          </a:prstGeom>
          <a:solidFill>
            <a:schemeClr val="accent3"/>
          </a:solidFill>
          <a:ln w="9525" algn="ctr">
            <a:noFill/>
            <a:round/>
            <a:headEnd/>
            <a:tailEnd/>
          </a:ln>
          <a:effectLst/>
        </p:spPr>
        <p:txBody>
          <a:bodyPr vert="eaVert"/>
          <a:lstStyle/>
          <a:p>
            <a:pPr algn="ctr" eaLnBrk="0" hangingPunct="0">
              <a:lnSpc>
                <a:spcPct val="90000"/>
              </a:lnSpc>
              <a:spcAft>
                <a:spcPct val="0"/>
              </a:spcAft>
              <a:defRPr/>
            </a:pPr>
            <a:endParaRPr lang="en-US" sz="2400">
              <a:solidFill>
                <a:schemeClr val="bg1"/>
              </a:solidFill>
              <a:latin typeface="+mj-lt"/>
            </a:endParaRPr>
          </a:p>
        </p:txBody>
      </p:sp>
      <p:sp>
        <p:nvSpPr>
          <p:cNvPr id="107" name="Text Box 5"/>
          <p:cNvSpPr txBox="1">
            <a:spLocks noChangeArrowheads="1"/>
          </p:cNvSpPr>
          <p:nvPr/>
        </p:nvSpPr>
        <p:spPr bwMode="black">
          <a:xfrm>
            <a:off x="1689101" y="5486400"/>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150</a:t>
            </a:r>
          </a:p>
          <a:p>
            <a:pPr algn="r" defTabSz="814388" eaLnBrk="0" hangingPunct="0">
              <a:lnSpc>
                <a:spcPct val="100000"/>
              </a:lnSpc>
              <a:spcBef>
                <a:spcPct val="15000"/>
              </a:spcBef>
              <a:spcAft>
                <a:spcPct val="0"/>
              </a:spcAft>
            </a:pPr>
            <a:r>
              <a:rPr lang="en-US" sz="800" dirty="0" smtClean="0">
                <a:latin typeface="Franklin Gothic Medium" pitchFamily="34" charset="0"/>
              </a:rPr>
              <a:t>145</a:t>
            </a:r>
          </a:p>
          <a:p>
            <a:pPr algn="r" defTabSz="814388" eaLnBrk="0" hangingPunct="0">
              <a:lnSpc>
                <a:spcPct val="100000"/>
              </a:lnSpc>
              <a:spcBef>
                <a:spcPct val="15000"/>
              </a:spcBef>
              <a:spcAft>
                <a:spcPct val="0"/>
              </a:spcAft>
            </a:pPr>
            <a:r>
              <a:rPr lang="en-US" sz="800" dirty="0" smtClean="0">
                <a:latin typeface="Franklin Gothic Medium" pitchFamily="34" charset="0"/>
              </a:rPr>
              <a:t>145</a:t>
            </a:r>
            <a:endParaRPr lang="en-US" sz="800" dirty="0">
              <a:latin typeface="Franklin Gothic Medium" pitchFamily="34" charset="0"/>
            </a:endParaRPr>
          </a:p>
        </p:txBody>
      </p:sp>
      <p:sp>
        <p:nvSpPr>
          <p:cNvPr id="108" name="Freeform 96"/>
          <p:cNvSpPr>
            <a:spLocks/>
          </p:cNvSpPr>
          <p:nvPr/>
        </p:nvSpPr>
        <p:spPr bwMode="black">
          <a:xfrm>
            <a:off x="212726" y="5457825"/>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109" name="Text Box 12"/>
          <p:cNvSpPr txBox="1">
            <a:spLocks noChangeArrowheads="1"/>
          </p:cNvSpPr>
          <p:nvPr/>
        </p:nvSpPr>
        <p:spPr bwMode="black">
          <a:xfrm>
            <a:off x="166689" y="5138738"/>
            <a:ext cx="670009" cy="381489"/>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Rich Grey</a:t>
            </a:r>
            <a:endParaRPr lang="en-US" sz="1000" dirty="0">
              <a:latin typeface="Franklin Gothic Medium" pitchFamily="34" charset="0"/>
            </a:endParaRPr>
          </a:p>
        </p:txBody>
      </p:sp>
      <p:sp>
        <p:nvSpPr>
          <p:cNvPr id="111" name="Text Box 8"/>
          <p:cNvSpPr txBox="1">
            <a:spLocks noChangeArrowheads="1"/>
          </p:cNvSpPr>
          <p:nvPr/>
        </p:nvSpPr>
        <p:spPr bwMode="black">
          <a:xfrm>
            <a:off x="2049464" y="5495925"/>
            <a:ext cx="225425" cy="439738"/>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112" name="Rectangle 5"/>
          <p:cNvSpPr>
            <a:spLocks noChangeArrowheads="1"/>
          </p:cNvSpPr>
          <p:nvPr/>
        </p:nvSpPr>
        <p:spPr bwMode="ltGray">
          <a:xfrm rot="16200000">
            <a:off x="1112047" y="4434680"/>
            <a:ext cx="762000" cy="979489"/>
          </a:xfrm>
          <a:prstGeom prst="rect">
            <a:avLst/>
          </a:prstGeom>
          <a:solidFill>
            <a:srgbClr val="969191"/>
          </a:solidFill>
          <a:ln w="9525" algn="ctr">
            <a:noFill/>
            <a:round/>
            <a:headEnd/>
            <a:tailEnd/>
          </a:ln>
          <a:effectLst/>
        </p:spPr>
        <p:txBody>
          <a:bodyPr vert="eaVert" wrap="none" anchor="ctr"/>
          <a:lstStyle/>
          <a:p>
            <a:pPr algn="ctr" eaLnBrk="0" hangingPunct="0">
              <a:lnSpc>
                <a:spcPct val="90000"/>
              </a:lnSpc>
              <a:spcAft>
                <a:spcPct val="0"/>
              </a:spcAft>
              <a:defRPr/>
            </a:pPr>
            <a:endParaRPr lang="en-US" sz="2400">
              <a:solidFill>
                <a:schemeClr val="bg1"/>
              </a:solidFill>
              <a:latin typeface="+mj-lt"/>
            </a:endParaRPr>
          </a:p>
        </p:txBody>
      </p:sp>
      <p:sp>
        <p:nvSpPr>
          <p:cNvPr id="113" name="Text Box 5"/>
          <p:cNvSpPr txBox="1">
            <a:spLocks noChangeArrowheads="1"/>
          </p:cNvSpPr>
          <p:nvPr/>
        </p:nvSpPr>
        <p:spPr bwMode="black">
          <a:xfrm>
            <a:off x="6113464" y="5486402"/>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230</a:t>
            </a:r>
          </a:p>
          <a:p>
            <a:pPr algn="r" defTabSz="814388" eaLnBrk="0" hangingPunct="0">
              <a:lnSpc>
                <a:spcPct val="100000"/>
              </a:lnSpc>
              <a:spcBef>
                <a:spcPct val="15000"/>
              </a:spcBef>
              <a:spcAft>
                <a:spcPct val="0"/>
              </a:spcAft>
            </a:pPr>
            <a:r>
              <a:rPr lang="en-US" sz="800" dirty="0" smtClean="0">
                <a:latin typeface="Franklin Gothic Medium" pitchFamily="34" charset="0"/>
              </a:rPr>
              <a:t>231</a:t>
            </a:r>
          </a:p>
          <a:p>
            <a:pPr algn="r" defTabSz="814388" eaLnBrk="0" hangingPunct="0">
              <a:lnSpc>
                <a:spcPct val="100000"/>
              </a:lnSpc>
              <a:spcBef>
                <a:spcPct val="15000"/>
              </a:spcBef>
              <a:spcAft>
                <a:spcPct val="0"/>
              </a:spcAft>
            </a:pPr>
            <a:r>
              <a:rPr lang="en-US" sz="800" dirty="0" smtClean="0">
                <a:latin typeface="Franklin Gothic Medium" pitchFamily="34" charset="0"/>
              </a:rPr>
              <a:t>223</a:t>
            </a:r>
            <a:endParaRPr lang="en-US" sz="800" dirty="0">
              <a:latin typeface="Franklin Gothic Medium" pitchFamily="34" charset="0"/>
            </a:endParaRPr>
          </a:p>
        </p:txBody>
      </p:sp>
      <p:sp>
        <p:nvSpPr>
          <p:cNvPr id="115" name="Freeform 96"/>
          <p:cNvSpPr>
            <a:spLocks/>
          </p:cNvSpPr>
          <p:nvPr/>
        </p:nvSpPr>
        <p:spPr bwMode="black">
          <a:xfrm>
            <a:off x="4637089" y="5457827"/>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116" name="Text Box 12"/>
          <p:cNvSpPr txBox="1">
            <a:spLocks noChangeArrowheads="1"/>
          </p:cNvSpPr>
          <p:nvPr/>
        </p:nvSpPr>
        <p:spPr bwMode="black">
          <a:xfrm>
            <a:off x="4591052" y="5138740"/>
            <a:ext cx="700466" cy="381489"/>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Light Grey</a:t>
            </a:r>
            <a:endParaRPr lang="en-US" sz="1000" dirty="0">
              <a:latin typeface="Franklin Gothic Medium" pitchFamily="34" charset="0"/>
            </a:endParaRPr>
          </a:p>
        </p:txBody>
      </p:sp>
      <p:sp>
        <p:nvSpPr>
          <p:cNvPr id="117" name="Text Box 8"/>
          <p:cNvSpPr txBox="1">
            <a:spLocks noChangeArrowheads="1"/>
          </p:cNvSpPr>
          <p:nvPr/>
        </p:nvSpPr>
        <p:spPr bwMode="black">
          <a:xfrm>
            <a:off x="6473827" y="5495927"/>
            <a:ext cx="225425" cy="439738"/>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118" name="Rectangle 5"/>
          <p:cNvSpPr>
            <a:spLocks noChangeArrowheads="1"/>
          </p:cNvSpPr>
          <p:nvPr/>
        </p:nvSpPr>
        <p:spPr bwMode="ltGray">
          <a:xfrm rot="16200000">
            <a:off x="5536410" y="4434682"/>
            <a:ext cx="762000" cy="979489"/>
          </a:xfrm>
          <a:prstGeom prst="rect">
            <a:avLst/>
          </a:prstGeom>
          <a:solidFill>
            <a:srgbClr val="E6E7DF"/>
          </a:solidFill>
          <a:ln w="9525" algn="ctr">
            <a:noFill/>
            <a:round/>
            <a:headEnd/>
            <a:tailEnd/>
          </a:ln>
          <a:effectLst/>
        </p:spPr>
        <p:txBody>
          <a:bodyPr vert="eaVert" wrap="none" anchor="ctr"/>
          <a:lstStyle/>
          <a:p>
            <a:pPr algn="ctr" eaLnBrk="0" hangingPunct="0">
              <a:lnSpc>
                <a:spcPct val="90000"/>
              </a:lnSpc>
              <a:spcAft>
                <a:spcPct val="0"/>
              </a:spcAft>
              <a:defRPr/>
            </a:pPr>
            <a:endParaRPr lang="en-US" sz="2400">
              <a:solidFill>
                <a:schemeClr val="bg1"/>
              </a:solidFill>
              <a:latin typeface="+mj-lt"/>
            </a:endParaRPr>
          </a:p>
        </p:txBody>
      </p:sp>
      <p:sp>
        <p:nvSpPr>
          <p:cNvPr id="119" name="Text Box 5"/>
          <p:cNvSpPr txBox="1">
            <a:spLocks noChangeArrowheads="1"/>
          </p:cNvSpPr>
          <p:nvPr/>
        </p:nvSpPr>
        <p:spPr bwMode="black">
          <a:xfrm>
            <a:off x="3878262" y="5486401"/>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192</a:t>
            </a:r>
          </a:p>
          <a:p>
            <a:pPr algn="r" defTabSz="814388" eaLnBrk="0" hangingPunct="0">
              <a:lnSpc>
                <a:spcPct val="100000"/>
              </a:lnSpc>
              <a:spcBef>
                <a:spcPct val="15000"/>
              </a:spcBef>
              <a:spcAft>
                <a:spcPct val="0"/>
              </a:spcAft>
            </a:pPr>
            <a:r>
              <a:rPr lang="en-US" sz="800" dirty="0" smtClean="0">
                <a:latin typeface="Franklin Gothic Medium" pitchFamily="34" charset="0"/>
              </a:rPr>
              <a:t>194</a:t>
            </a:r>
          </a:p>
          <a:p>
            <a:pPr algn="r" defTabSz="814388" eaLnBrk="0" hangingPunct="0">
              <a:lnSpc>
                <a:spcPct val="100000"/>
              </a:lnSpc>
              <a:spcBef>
                <a:spcPct val="15000"/>
              </a:spcBef>
              <a:spcAft>
                <a:spcPct val="0"/>
              </a:spcAft>
            </a:pPr>
            <a:r>
              <a:rPr lang="en-US" sz="800" dirty="0" smtClean="0">
                <a:latin typeface="Franklin Gothic Medium" pitchFamily="34" charset="0"/>
              </a:rPr>
              <a:t>188</a:t>
            </a:r>
            <a:endParaRPr lang="en-US" sz="800" dirty="0">
              <a:latin typeface="Franklin Gothic Medium" pitchFamily="34" charset="0"/>
            </a:endParaRPr>
          </a:p>
        </p:txBody>
      </p:sp>
      <p:sp>
        <p:nvSpPr>
          <p:cNvPr id="120" name="Freeform 96"/>
          <p:cNvSpPr>
            <a:spLocks/>
          </p:cNvSpPr>
          <p:nvPr/>
        </p:nvSpPr>
        <p:spPr bwMode="black">
          <a:xfrm>
            <a:off x="2401887" y="5457826"/>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121" name="Text Box 12"/>
          <p:cNvSpPr txBox="1">
            <a:spLocks noChangeArrowheads="1"/>
          </p:cNvSpPr>
          <p:nvPr/>
        </p:nvSpPr>
        <p:spPr bwMode="black">
          <a:xfrm>
            <a:off x="2355850" y="5138739"/>
            <a:ext cx="666803" cy="381489"/>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Med Grey</a:t>
            </a:r>
            <a:endParaRPr lang="en-US" sz="1000" dirty="0">
              <a:latin typeface="Franklin Gothic Medium" pitchFamily="34" charset="0"/>
            </a:endParaRPr>
          </a:p>
        </p:txBody>
      </p:sp>
      <p:sp>
        <p:nvSpPr>
          <p:cNvPr id="122" name="Text Box 8"/>
          <p:cNvSpPr txBox="1">
            <a:spLocks noChangeArrowheads="1"/>
          </p:cNvSpPr>
          <p:nvPr/>
        </p:nvSpPr>
        <p:spPr bwMode="black">
          <a:xfrm>
            <a:off x="6476999" y="5495926"/>
            <a:ext cx="225425" cy="439738"/>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123" name="Rectangle 5"/>
          <p:cNvSpPr>
            <a:spLocks noChangeArrowheads="1"/>
          </p:cNvSpPr>
          <p:nvPr/>
        </p:nvSpPr>
        <p:spPr bwMode="ltGray">
          <a:xfrm rot="16200000">
            <a:off x="3301208" y="4434681"/>
            <a:ext cx="762000" cy="979489"/>
          </a:xfrm>
          <a:prstGeom prst="rect">
            <a:avLst/>
          </a:prstGeom>
          <a:solidFill>
            <a:srgbClr val="C0C2BC"/>
          </a:solidFill>
          <a:ln w="9525" algn="ctr">
            <a:noFill/>
            <a:round/>
            <a:headEnd/>
            <a:tailEnd/>
          </a:ln>
          <a:effectLst/>
        </p:spPr>
        <p:txBody>
          <a:bodyPr vert="eaVert" wrap="none" anchor="ctr"/>
          <a:lstStyle/>
          <a:p>
            <a:pPr algn="ctr" eaLnBrk="0" hangingPunct="0">
              <a:lnSpc>
                <a:spcPct val="90000"/>
              </a:lnSpc>
              <a:spcAft>
                <a:spcPct val="0"/>
              </a:spcAft>
              <a:defRPr/>
            </a:pPr>
            <a:endParaRPr lang="en-US" sz="2400">
              <a:solidFill>
                <a:schemeClr val="bg1"/>
              </a:solidFill>
              <a:latin typeface="+mj-lt"/>
            </a:endParaRPr>
          </a:p>
        </p:txBody>
      </p:sp>
      <p:sp>
        <p:nvSpPr>
          <p:cNvPr id="125" name="Text Box 5"/>
          <p:cNvSpPr txBox="1">
            <a:spLocks noChangeArrowheads="1"/>
          </p:cNvSpPr>
          <p:nvPr/>
        </p:nvSpPr>
        <p:spPr bwMode="black">
          <a:xfrm>
            <a:off x="8288337" y="5486401"/>
            <a:ext cx="220663" cy="411163"/>
          </a:xfrm>
          <a:prstGeom prst="rect">
            <a:avLst/>
          </a:prstGeom>
          <a:noFill/>
          <a:ln w="9525">
            <a:noFill/>
            <a:miter lim="800000"/>
            <a:headEnd/>
            <a:tailEnd/>
          </a:ln>
        </p:spPr>
        <p:txBody>
          <a:bodyPr lIns="0" tIns="0" rIns="0" bIns="0"/>
          <a:lstStyle/>
          <a:p>
            <a:pPr algn="r" defTabSz="814388" eaLnBrk="0" hangingPunct="0">
              <a:lnSpc>
                <a:spcPct val="100000"/>
              </a:lnSpc>
              <a:spcBef>
                <a:spcPct val="15000"/>
              </a:spcBef>
              <a:spcAft>
                <a:spcPct val="0"/>
              </a:spcAft>
            </a:pPr>
            <a:r>
              <a:rPr lang="en-US" sz="800" dirty="0" smtClean="0">
                <a:latin typeface="Franklin Gothic Medium" pitchFamily="34" charset="0"/>
              </a:rPr>
              <a:t>0</a:t>
            </a:r>
          </a:p>
          <a:p>
            <a:pPr algn="r" defTabSz="814388" eaLnBrk="0" hangingPunct="0">
              <a:lnSpc>
                <a:spcPct val="100000"/>
              </a:lnSpc>
              <a:spcBef>
                <a:spcPct val="15000"/>
              </a:spcBef>
              <a:spcAft>
                <a:spcPct val="0"/>
              </a:spcAft>
            </a:pPr>
            <a:r>
              <a:rPr lang="en-US" sz="800" dirty="0" smtClean="0">
                <a:latin typeface="Franklin Gothic Medium" pitchFamily="34" charset="0"/>
              </a:rPr>
              <a:t>0</a:t>
            </a:r>
          </a:p>
          <a:p>
            <a:pPr algn="r" defTabSz="814388" eaLnBrk="0" hangingPunct="0">
              <a:lnSpc>
                <a:spcPct val="100000"/>
              </a:lnSpc>
              <a:spcBef>
                <a:spcPct val="15000"/>
              </a:spcBef>
              <a:spcAft>
                <a:spcPct val="0"/>
              </a:spcAft>
            </a:pPr>
            <a:r>
              <a:rPr lang="en-US" sz="800" dirty="0" smtClean="0">
                <a:latin typeface="Franklin Gothic Medium" pitchFamily="34" charset="0"/>
              </a:rPr>
              <a:t>0</a:t>
            </a:r>
            <a:endParaRPr lang="en-US" sz="800" dirty="0">
              <a:latin typeface="Franklin Gothic Medium" pitchFamily="34" charset="0"/>
            </a:endParaRPr>
          </a:p>
        </p:txBody>
      </p:sp>
      <p:sp>
        <p:nvSpPr>
          <p:cNvPr id="126" name="Freeform 96"/>
          <p:cNvSpPr>
            <a:spLocks/>
          </p:cNvSpPr>
          <p:nvPr/>
        </p:nvSpPr>
        <p:spPr bwMode="black">
          <a:xfrm>
            <a:off x="6811962" y="5457826"/>
            <a:ext cx="1758950" cy="444500"/>
          </a:xfrm>
          <a:custGeom>
            <a:avLst/>
            <a:gdLst>
              <a:gd name="T0" fmla="*/ 0 w 1108"/>
              <a:gd name="T1" fmla="*/ 0 h 280"/>
              <a:gd name="T2" fmla="*/ 2147483647 w 1108"/>
              <a:gd name="T3" fmla="*/ 0 h 280"/>
              <a:gd name="T4" fmla="*/ 2147483647 w 1108"/>
              <a:gd name="T5" fmla="*/ 2147483647 h 280"/>
              <a:gd name="T6" fmla="*/ 2147483647 w 1108"/>
              <a:gd name="T7" fmla="*/ 2147483647 h 280"/>
              <a:gd name="T8" fmla="*/ 0 60000 65536"/>
              <a:gd name="T9" fmla="*/ 0 60000 65536"/>
              <a:gd name="T10" fmla="*/ 0 60000 65536"/>
              <a:gd name="T11" fmla="*/ 0 60000 65536"/>
              <a:gd name="T12" fmla="*/ 0 w 1108"/>
              <a:gd name="T13" fmla="*/ 0 h 280"/>
              <a:gd name="T14" fmla="*/ 1108 w 1108"/>
              <a:gd name="T15" fmla="*/ 280 h 280"/>
            </a:gdLst>
            <a:ahLst/>
            <a:cxnLst>
              <a:cxn ang="T8">
                <a:pos x="T0" y="T1"/>
              </a:cxn>
              <a:cxn ang="T9">
                <a:pos x="T2" y="T3"/>
              </a:cxn>
              <a:cxn ang="T10">
                <a:pos x="T4" y="T5"/>
              </a:cxn>
              <a:cxn ang="T11">
                <a:pos x="T6" y="T7"/>
              </a:cxn>
            </a:cxnLst>
            <a:rect l="T12" t="T13" r="T14" b="T15"/>
            <a:pathLst>
              <a:path w="1108" h="280">
                <a:moveTo>
                  <a:pt x="0" y="0"/>
                </a:moveTo>
                <a:lnTo>
                  <a:pt x="1108" y="0"/>
                </a:lnTo>
                <a:lnTo>
                  <a:pt x="1108" y="280"/>
                </a:lnTo>
                <a:lnTo>
                  <a:pt x="441" y="280"/>
                </a:lnTo>
              </a:path>
            </a:pathLst>
          </a:custGeom>
          <a:noFill/>
          <a:ln w="12700">
            <a:solidFill>
              <a:srgbClr val="8E8E95"/>
            </a:solidFill>
            <a:round/>
            <a:headEnd/>
            <a:tailEnd/>
          </a:ln>
        </p:spPr>
        <p:txBody>
          <a:bodyPr/>
          <a:lstStyle/>
          <a:p>
            <a:pPr algn="ctr" eaLnBrk="0" hangingPunct="0">
              <a:lnSpc>
                <a:spcPct val="90000"/>
              </a:lnSpc>
              <a:spcAft>
                <a:spcPct val="0"/>
              </a:spcAft>
              <a:defRPr/>
            </a:pPr>
            <a:endParaRPr lang="en-US" sz="2400">
              <a:solidFill>
                <a:schemeClr val="bg1"/>
              </a:solidFill>
              <a:latin typeface="+mj-lt"/>
            </a:endParaRPr>
          </a:p>
        </p:txBody>
      </p:sp>
      <p:sp>
        <p:nvSpPr>
          <p:cNvPr id="127" name="Text Box 12"/>
          <p:cNvSpPr txBox="1">
            <a:spLocks noChangeArrowheads="1"/>
          </p:cNvSpPr>
          <p:nvPr/>
        </p:nvSpPr>
        <p:spPr bwMode="black">
          <a:xfrm>
            <a:off x="6765925" y="5138739"/>
            <a:ext cx="455206" cy="334041"/>
          </a:xfrm>
          <a:prstGeom prst="rect">
            <a:avLst/>
          </a:prstGeom>
          <a:noFill/>
          <a:ln w="9525">
            <a:noFill/>
            <a:miter lim="800000"/>
            <a:headEnd/>
            <a:tailEnd/>
          </a:ln>
        </p:spPr>
        <p:txBody>
          <a:bodyPr wrap="none" lIns="73002" tIns="36500" rIns="73002" bIns="36500">
            <a:spAutoFit/>
          </a:bodyPr>
          <a:lstStyle/>
          <a:p>
            <a:pPr eaLnBrk="0" hangingPunct="0">
              <a:spcAft>
                <a:spcPct val="0"/>
              </a:spcAft>
            </a:pPr>
            <a:r>
              <a:rPr lang="en-US" sz="1000" dirty="0" smtClean="0">
                <a:latin typeface="Franklin Gothic Medium" pitchFamily="34" charset="0"/>
              </a:rPr>
              <a:t>Black</a:t>
            </a:r>
            <a:endParaRPr lang="en-US" sz="1000" dirty="0">
              <a:latin typeface="Franklin Gothic Medium" pitchFamily="34" charset="0"/>
            </a:endParaRPr>
          </a:p>
        </p:txBody>
      </p:sp>
      <p:sp>
        <p:nvSpPr>
          <p:cNvPr id="128" name="Text Box 8"/>
          <p:cNvSpPr txBox="1">
            <a:spLocks noChangeArrowheads="1"/>
          </p:cNvSpPr>
          <p:nvPr/>
        </p:nvSpPr>
        <p:spPr bwMode="black">
          <a:xfrm>
            <a:off x="8648700" y="5495926"/>
            <a:ext cx="225425" cy="439738"/>
          </a:xfrm>
          <a:prstGeom prst="rect">
            <a:avLst/>
          </a:prstGeom>
          <a:noFill/>
          <a:ln w="9525">
            <a:noFill/>
            <a:miter lim="800000"/>
            <a:headEnd/>
            <a:tailEnd/>
          </a:ln>
        </p:spPr>
        <p:txBody>
          <a:bodyPr lIns="0" tIns="0" rIns="0" bIns="0"/>
          <a:lstStyle/>
          <a:p>
            <a:pPr defTabSz="814388" eaLnBrk="0" hangingPunct="0">
              <a:lnSpc>
                <a:spcPct val="100000"/>
              </a:lnSpc>
              <a:spcBef>
                <a:spcPct val="15000"/>
              </a:spcBef>
              <a:spcAft>
                <a:spcPct val="0"/>
              </a:spcAft>
            </a:pPr>
            <a:r>
              <a:rPr lang="en-US" sz="800">
                <a:latin typeface="Franklin Gothic Medium" pitchFamily="34" charset="0"/>
              </a:rPr>
              <a:t>R</a:t>
            </a:r>
            <a:br>
              <a:rPr lang="en-US" sz="800">
                <a:latin typeface="Franklin Gothic Medium" pitchFamily="34" charset="0"/>
              </a:rPr>
            </a:br>
            <a:r>
              <a:rPr lang="en-US" sz="800">
                <a:latin typeface="Franklin Gothic Medium" pitchFamily="34" charset="0"/>
              </a:rPr>
              <a:t>G</a:t>
            </a:r>
            <a:br>
              <a:rPr lang="en-US" sz="800">
                <a:latin typeface="Franklin Gothic Medium" pitchFamily="34" charset="0"/>
              </a:rPr>
            </a:br>
            <a:r>
              <a:rPr lang="en-US" sz="800">
                <a:latin typeface="Franklin Gothic Medium" pitchFamily="34" charset="0"/>
              </a:rPr>
              <a:t>B</a:t>
            </a:r>
          </a:p>
        </p:txBody>
      </p:sp>
      <p:sp>
        <p:nvSpPr>
          <p:cNvPr id="129" name="Rectangle 5"/>
          <p:cNvSpPr>
            <a:spLocks noChangeArrowheads="1"/>
          </p:cNvSpPr>
          <p:nvPr/>
        </p:nvSpPr>
        <p:spPr bwMode="ltGray">
          <a:xfrm rot="16200000">
            <a:off x="7711283" y="4434681"/>
            <a:ext cx="762000" cy="979489"/>
          </a:xfrm>
          <a:prstGeom prst="rect">
            <a:avLst/>
          </a:prstGeom>
          <a:solidFill>
            <a:schemeClr val="tx1"/>
          </a:solidFill>
          <a:ln w="9525" algn="ctr">
            <a:noFill/>
            <a:round/>
            <a:headEnd/>
            <a:tailEnd/>
          </a:ln>
          <a:effectLst/>
        </p:spPr>
        <p:txBody>
          <a:bodyPr vert="eaVert" wrap="none" anchor="ctr"/>
          <a:lstStyle/>
          <a:p>
            <a:pPr algn="ctr" eaLnBrk="0" hangingPunct="0">
              <a:lnSpc>
                <a:spcPct val="90000"/>
              </a:lnSpc>
              <a:spcAft>
                <a:spcPct val="0"/>
              </a:spcAft>
              <a:defRPr/>
            </a:pPr>
            <a:endParaRPr lang="en-US" sz="2400">
              <a:solidFill>
                <a:schemeClr val="bg1"/>
              </a:solidFill>
              <a:latin typeface="+mj-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smtClean="0"/>
              <a:t>Circles</a:t>
            </a:r>
          </a:p>
        </p:txBody>
      </p:sp>
      <p:grpSp>
        <p:nvGrpSpPr>
          <p:cNvPr id="2" name="Group 18"/>
          <p:cNvGrpSpPr/>
          <p:nvPr/>
        </p:nvGrpSpPr>
        <p:grpSpPr>
          <a:xfrm>
            <a:off x="817563" y="1851025"/>
            <a:ext cx="1333500" cy="1333500"/>
            <a:chOff x="817563" y="1851025"/>
            <a:chExt cx="1333500" cy="1333500"/>
          </a:xfrm>
        </p:grpSpPr>
        <p:sp>
          <p:nvSpPr>
            <p:cNvPr id="80" name="Oval 10"/>
            <p:cNvSpPr>
              <a:spLocks noChangeArrowheads="1"/>
            </p:cNvSpPr>
            <p:nvPr/>
          </p:nvSpPr>
          <p:spPr bwMode="ltGray">
            <a:xfrm>
              <a:off x="817563" y="1851025"/>
              <a:ext cx="1333500" cy="1333500"/>
            </a:xfrm>
            <a:prstGeom prst="ellipse">
              <a:avLst/>
            </a:prstGeom>
            <a:solidFill>
              <a:schemeClr val="accent1"/>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1"/>
              </a:contourClr>
            </a:sp3d>
          </p:spPr>
          <p:txBody>
            <a:bodyPr wrap="none" lIns="73025" tIns="36511" rIns="73025" bIns="36511" anchor="ctr">
              <a:sp3d extrusionH="57150">
                <a:bevelT w="38100" h="38100"/>
              </a:sp3d>
            </a:bodyPr>
            <a:lstStyle/>
            <a:p>
              <a:pPr>
                <a:defRPr/>
              </a:pPr>
              <a:endParaRPr lang="en-US"/>
            </a:p>
          </p:txBody>
        </p:sp>
        <p:sp>
          <p:nvSpPr>
            <p:cNvPr id="113" name="Text Box 51"/>
            <p:cNvSpPr txBox="1">
              <a:spLocks noChangeArrowheads="1"/>
            </p:cNvSpPr>
            <p:nvPr/>
          </p:nvSpPr>
          <p:spPr bwMode="ltGray">
            <a:xfrm>
              <a:off x="1117600" y="236696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spcAft>
                  <a:spcPts val="0"/>
                </a:spcAft>
                <a:defRPr/>
              </a:pPr>
              <a:r>
                <a:rPr lang="en-US" sz="1400" dirty="0">
                  <a:solidFill>
                    <a:schemeClr val="tx2"/>
                  </a:solidFill>
                  <a:latin typeface="Franklin Gothic Medium" pitchFamily="34" charset="0"/>
                </a:rPr>
                <a:t>white text</a:t>
              </a:r>
            </a:p>
          </p:txBody>
        </p:sp>
      </p:grpSp>
      <p:grpSp>
        <p:nvGrpSpPr>
          <p:cNvPr id="3" name="Group 19"/>
          <p:cNvGrpSpPr/>
          <p:nvPr/>
        </p:nvGrpSpPr>
        <p:grpSpPr>
          <a:xfrm>
            <a:off x="2949577" y="1851025"/>
            <a:ext cx="1333500" cy="1333500"/>
            <a:chOff x="2949577" y="1851025"/>
            <a:chExt cx="1333500" cy="1333500"/>
          </a:xfrm>
        </p:grpSpPr>
        <p:sp>
          <p:nvSpPr>
            <p:cNvPr id="21560" name="Oval 4"/>
            <p:cNvSpPr>
              <a:spLocks noChangeArrowheads="1"/>
            </p:cNvSpPr>
            <p:nvPr/>
          </p:nvSpPr>
          <p:spPr bwMode="ltGray">
            <a:xfrm>
              <a:off x="2949577" y="1851025"/>
              <a:ext cx="1333500" cy="1333500"/>
            </a:xfrm>
            <a:prstGeom prst="ellipse">
              <a:avLst/>
            </a:prstGeom>
            <a:solidFill>
              <a:schemeClr val="accent2"/>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2"/>
              </a:contourClr>
            </a:sp3d>
          </p:spPr>
          <p:txBody>
            <a:bodyPr wrap="none" lIns="73025" tIns="36511" rIns="73025" bIns="36511" anchor="ctr">
              <a:sp3d extrusionH="57150">
                <a:bevelT w="38100" h="38100"/>
              </a:sp3d>
            </a:bodyPr>
            <a:lstStyle/>
            <a:p>
              <a:pPr>
                <a:defRPr/>
              </a:pPr>
              <a:endParaRPr lang="en-US"/>
            </a:p>
          </p:txBody>
        </p:sp>
        <p:sp>
          <p:nvSpPr>
            <p:cNvPr id="114" name="Text Box 52"/>
            <p:cNvSpPr txBox="1">
              <a:spLocks noChangeArrowheads="1"/>
            </p:cNvSpPr>
            <p:nvPr/>
          </p:nvSpPr>
          <p:spPr bwMode="ltGray">
            <a:xfrm>
              <a:off x="3236913" y="236696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spcAft>
                  <a:spcPts val="0"/>
                </a:spcAft>
                <a:defRPr/>
              </a:pPr>
              <a:r>
                <a:rPr lang="en-US" sz="1400" dirty="0">
                  <a:solidFill>
                    <a:schemeClr val="tx2"/>
                  </a:solidFill>
                  <a:latin typeface="Franklin Gothic Medium" pitchFamily="34" charset="0"/>
                </a:rPr>
                <a:t>white text</a:t>
              </a:r>
            </a:p>
          </p:txBody>
        </p:sp>
      </p:grpSp>
      <p:grpSp>
        <p:nvGrpSpPr>
          <p:cNvPr id="4" name="Group 20"/>
          <p:cNvGrpSpPr/>
          <p:nvPr/>
        </p:nvGrpSpPr>
        <p:grpSpPr>
          <a:xfrm>
            <a:off x="5081588" y="1851025"/>
            <a:ext cx="1333500" cy="1333500"/>
            <a:chOff x="5081588" y="1851025"/>
            <a:chExt cx="1333500" cy="1333500"/>
          </a:xfrm>
        </p:grpSpPr>
        <p:sp>
          <p:nvSpPr>
            <p:cNvPr id="84" name="Oval 14"/>
            <p:cNvSpPr>
              <a:spLocks noChangeArrowheads="1"/>
            </p:cNvSpPr>
            <p:nvPr/>
          </p:nvSpPr>
          <p:spPr bwMode="ltGray">
            <a:xfrm>
              <a:off x="5081588" y="1851025"/>
              <a:ext cx="1333500" cy="1333500"/>
            </a:xfrm>
            <a:prstGeom prst="ellipse">
              <a:avLst/>
            </a:prstGeom>
            <a:solidFill>
              <a:schemeClr val="accent3"/>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3"/>
              </a:contourClr>
            </a:sp3d>
          </p:spPr>
          <p:txBody>
            <a:bodyPr wrap="none" lIns="73025" tIns="36511" rIns="73025" bIns="36511" anchor="ctr">
              <a:sp3d extrusionH="57150">
                <a:bevelT w="38100" h="38100"/>
              </a:sp3d>
            </a:bodyPr>
            <a:lstStyle/>
            <a:p>
              <a:pPr>
                <a:defRPr/>
              </a:pPr>
              <a:endParaRPr lang="en-US"/>
            </a:p>
          </p:txBody>
        </p:sp>
        <p:sp>
          <p:nvSpPr>
            <p:cNvPr id="115" name="Text Box 53"/>
            <p:cNvSpPr txBox="1">
              <a:spLocks noChangeArrowheads="1"/>
            </p:cNvSpPr>
            <p:nvPr/>
          </p:nvSpPr>
          <p:spPr bwMode="ltGray">
            <a:xfrm>
              <a:off x="5364163" y="236696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spcAft>
                  <a:spcPts val="0"/>
                </a:spcAft>
                <a:defRPr/>
              </a:pPr>
              <a:r>
                <a:rPr lang="en-US" sz="1400">
                  <a:solidFill>
                    <a:schemeClr val="tx2"/>
                  </a:solidFill>
                  <a:latin typeface="Franklin Gothic Medium" pitchFamily="34" charset="0"/>
                </a:rPr>
                <a:t>white text</a:t>
              </a:r>
            </a:p>
          </p:txBody>
        </p:sp>
      </p:grpSp>
      <p:grpSp>
        <p:nvGrpSpPr>
          <p:cNvPr id="5" name="Group 21"/>
          <p:cNvGrpSpPr/>
          <p:nvPr/>
        </p:nvGrpSpPr>
        <p:grpSpPr>
          <a:xfrm>
            <a:off x="7213600" y="1851025"/>
            <a:ext cx="1333500" cy="1333500"/>
            <a:chOff x="7213600" y="1851025"/>
            <a:chExt cx="1333500" cy="1333500"/>
          </a:xfrm>
        </p:grpSpPr>
        <p:sp>
          <p:nvSpPr>
            <p:cNvPr id="21548" name="Oval 19"/>
            <p:cNvSpPr>
              <a:spLocks noChangeArrowheads="1"/>
            </p:cNvSpPr>
            <p:nvPr/>
          </p:nvSpPr>
          <p:spPr bwMode="ltGray">
            <a:xfrm>
              <a:off x="7213600" y="1851025"/>
              <a:ext cx="1333500" cy="1333500"/>
            </a:xfrm>
            <a:prstGeom prst="ellipse">
              <a:avLst/>
            </a:prstGeom>
            <a:solidFill>
              <a:schemeClr val="accent4"/>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4"/>
              </a:contourClr>
            </a:sp3d>
          </p:spPr>
          <p:txBody>
            <a:bodyPr wrap="none" lIns="73025" tIns="36511" rIns="73025" bIns="36511" anchor="ctr">
              <a:sp3d extrusionH="57150">
                <a:bevelT w="38100" h="38100"/>
              </a:sp3d>
            </a:bodyPr>
            <a:lstStyle/>
            <a:p>
              <a:pPr>
                <a:defRPr/>
              </a:pPr>
              <a:endParaRPr lang="en-US"/>
            </a:p>
          </p:txBody>
        </p:sp>
        <p:sp>
          <p:nvSpPr>
            <p:cNvPr id="116" name="Text Box 54"/>
            <p:cNvSpPr txBox="1">
              <a:spLocks noChangeArrowheads="1"/>
            </p:cNvSpPr>
            <p:nvPr/>
          </p:nvSpPr>
          <p:spPr bwMode="ltGray">
            <a:xfrm>
              <a:off x="7497763" y="236696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spcAft>
                  <a:spcPts val="0"/>
                </a:spcAft>
                <a:defRPr/>
              </a:pPr>
              <a:r>
                <a:rPr lang="en-US" sz="1400">
                  <a:solidFill>
                    <a:schemeClr val="tx2"/>
                  </a:solidFill>
                  <a:latin typeface="Franklin Gothic Medium" pitchFamily="34" charset="0"/>
                </a:rPr>
                <a:t>white text</a:t>
              </a:r>
            </a:p>
          </p:txBody>
        </p:sp>
      </p:grpSp>
      <p:grpSp>
        <p:nvGrpSpPr>
          <p:cNvPr id="6" name="Group 22"/>
          <p:cNvGrpSpPr/>
          <p:nvPr/>
        </p:nvGrpSpPr>
        <p:grpSpPr>
          <a:xfrm>
            <a:off x="819150" y="3802063"/>
            <a:ext cx="1333500" cy="1333500"/>
            <a:chOff x="819150" y="3802063"/>
            <a:chExt cx="1333500" cy="1333500"/>
          </a:xfrm>
        </p:grpSpPr>
        <p:sp>
          <p:nvSpPr>
            <p:cNvPr id="21544" name="Oval 24"/>
            <p:cNvSpPr>
              <a:spLocks noChangeArrowheads="1"/>
            </p:cNvSpPr>
            <p:nvPr/>
          </p:nvSpPr>
          <p:spPr bwMode="ltGray">
            <a:xfrm>
              <a:off x="819150" y="3802063"/>
              <a:ext cx="1333500" cy="1333500"/>
            </a:xfrm>
            <a:prstGeom prst="ellipse">
              <a:avLst/>
            </a:prstGeom>
            <a:solidFill>
              <a:schemeClr val="accent6"/>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6"/>
              </a:contourClr>
            </a:sp3d>
          </p:spPr>
          <p:txBody>
            <a:bodyPr wrap="none" lIns="73025" tIns="36511" rIns="73025" bIns="36511" anchor="ctr">
              <a:sp3d extrusionH="57150">
                <a:bevelT w="38100" h="38100"/>
              </a:sp3d>
            </a:bodyPr>
            <a:lstStyle/>
            <a:p>
              <a:pPr>
                <a:defRPr/>
              </a:pPr>
              <a:endParaRPr lang="en-US"/>
            </a:p>
          </p:txBody>
        </p:sp>
        <p:sp>
          <p:nvSpPr>
            <p:cNvPr id="117" name="Text Box 55"/>
            <p:cNvSpPr txBox="1">
              <a:spLocks noChangeArrowheads="1"/>
            </p:cNvSpPr>
            <p:nvPr/>
          </p:nvSpPr>
          <p:spPr bwMode="ltGray">
            <a:xfrm>
              <a:off x="1117600" y="429418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spcAft>
                  <a:spcPts val="0"/>
                </a:spcAft>
                <a:defRPr/>
              </a:pPr>
              <a:r>
                <a:rPr lang="en-US" sz="1400">
                  <a:solidFill>
                    <a:schemeClr val="tx2"/>
                  </a:solidFill>
                  <a:latin typeface="Franklin Gothic Medium" pitchFamily="34" charset="0"/>
                </a:rPr>
                <a:t>white text</a:t>
              </a:r>
            </a:p>
          </p:txBody>
        </p:sp>
      </p:grpSp>
      <p:grpSp>
        <p:nvGrpSpPr>
          <p:cNvPr id="7" name="Group 23"/>
          <p:cNvGrpSpPr/>
          <p:nvPr/>
        </p:nvGrpSpPr>
        <p:grpSpPr>
          <a:xfrm>
            <a:off x="2949575" y="3802063"/>
            <a:ext cx="1333500" cy="1333500"/>
            <a:chOff x="2949575" y="3802063"/>
            <a:chExt cx="1333500" cy="1333500"/>
          </a:xfrm>
        </p:grpSpPr>
        <p:sp>
          <p:nvSpPr>
            <p:cNvPr id="21540" name="Oval 29"/>
            <p:cNvSpPr>
              <a:spLocks noChangeArrowheads="1"/>
            </p:cNvSpPr>
            <p:nvPr/>
          </p:nvSpPr>
          <p:spPr bwMode="ltGray">
            <a:xfrm>
              <a:off x="2949575" y="3802063"/>
              <a:ext cx="1333500" cy="1333500"/>
            </a:xfrm>
            <a:prstGeom prst="ellipse">
              <a:avLst/>
            </a:prstGeom>
            <a:solidFill>
              <a:schemeClr val="accent5"/>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5"/>
              </a:contourClr>
            </a:sp3d>
          </p:spPr>
          <p:txBody>
            <a:bodyPr wrap="none" lIns="73025" tIns="36511" rIns="73025" bIns="36511" anchor="ctr">
              <a:sp3d extrusionH="57150">
                <a:bevelT w="38100" h="38100"/>
              </a:sp3d>
            </a:bodyPr>
            <a:lstStyle/>
            <a:p>
              <a:pPr>
                <a:defRPr/>
              </a:pPr>
              <a:endParaRPr lang="en-US"/>
            </a:p>
          </p:txBody>
        </p:sp>
        <p:sp>
          <p:nvSpPr>
            <p:cNvPr id="118" name="Text Box 56"/>
            <p:cNvSpPr txBox="1">
              <a:spLocks noChangeArrowheads="1"/>
            </p:cNvSpPr>
            <p:nvPr/>
          </p:nvSpPr>
          <p:spPr bwMode="ltGray">
            <a:xfrm>
              <a:off x="3236913" y="429418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spcAft>
                  <a:spcPts val="0"/>
                </a:spcAft>
                <a:defRPr/>
              </a:pPr>
              <a:r>
                <a:rPr lang="en-US" sz="1400">
                  <a:solidFill>
                    <a:schemeClr val="tx2"/>
                  </a:solidFill>
                  <a:latin typeface="Franklin Gothic Medium" pitchFamily="34" charset="0"/>
                </a:rPr>
                <a:t>white text</a:t>
              </a:r>
            </a:p>
          </p:txBody>
        </p:sp>
      </p:grpSp>
      <p:grpSp>
        <p:nvGrpSpPr>
          <p:cNvPr id="8" name="Group 24"/>
          <p:cNvGrpSpPr/>
          <p:nvPr/>
        </p:nvGrpSpPr>
        <p:grpSpPr>
          <a:xfrm>
            <a:off x="5081586" y="3802063"/>
            <a:ext cx="1333500" cy="1333500"/>
            <a:chOff x="5081586" y="3802063"/>
            <a:chExt cx="1333500" cy="1333500"/>
          </a:xfrm>
        </p:grpSpPr>
        <p:sp>
          <p:nvSpPr>
            <p:cNvPr id="21536" name="Oval 34"/>
            <p:cNvSpPr>
              <a:spLocks noChangeArrowheads="1"/>
            </p:cNvSpPr>
            <p:nvPr/>
          </p:nvSpPr>
          <p:spPr bwMode="ltGray">
            <a:xfrm>
              <a:off x="5081586" y="3802063"/>
              <a:ext cx="1333500" cy="1333500"/>
            </a:xfrm>
            <a:prstGeom prst="ellipse">
              <a:avLst/>
            </a:prstGeom>
            <a:solidFill>
              <a:srgbClr val="83AFB4"/>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rgbClr val="83AFB4"/>
              </a:contourClr>
            </a:sp3d>
          </p:spPr>
          <p:txBody>
            <a:bodyPr wrap="none" lIns="73025" tIns="36511" rIns="73025" bIns="36511" anchor="ctr">
              <a:sp3d extrusionH="57150">
                <a:bevelT w="38100" h="38100"/>
              </a:sp3d>
            </a:bodyPr>
            <a:lstStyle/>
            <a:p>
              <a:pPr>
                <a:defRPr/>
              </a:pPr>
              <a:endParaRPr lang="en-US"/>
            </a:p>
          </p:txBody>
        </p:sp>
        <p:sp>
          <p:nvSpPr>
            <p:cNvPr id="119" name="Text Box 57"/>
            <p:cNvSpPr txBox="1">
              <a:spLocks noChangeArrowheads="1"/>
            </p:cNvSpPr>
            <p:nvPr/>
          </p:nvSpPr>
          <p:spPr bwMode="ltGray">
            <a:xfrm>
              <a:off x="5364163" y="429418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spcAft>
                  <a:spcPts val="0"/>
                </a:spcAft>
                <a:defRPr/>
              </a:pPr>
              <a:r>
                <a:rPr lang="en-US" sz="1400">
                  <a:solidFill>
                    <a:schemeClr val="tx2"/>
                  </a:solidFill>
                  <a:latin typeface="Franklin Gothic Medium" pitchFamily="34" charset="0"/>
                </a:rPr>
                <a:t>white text</a:t>
              </a:r>
            </a:p>
          </p:txBody>
        </p:sp>
      </p:grpSp>
      <p:grpSp>
        <p:nvGrpSpPr>
          <p:cNvPr id="9" name="Group 25"/>
          <p:cNvGrpSpPr/>
          <p:nvPr/>
        </p:nvGrpSpPr>
        <p:grpSpPr>
          <a:xfrm>
            <a:off x="7213600" y="3802063"/>
            <a:ext cx="1333500" cy="1333500"/>
            <a:chOff x="7213600" y="3802063"/>
            <a:chExt cx="1333500" cy="1333500"/>
          </a:xfrm>
        </p:grpSpPr>
        <p:sp>
          <p:nvSpPr>
            <p:cNvPr id="21532" name="Oval 39"/>
            <p:cNvSpPr>
              <a:spLocks noChangeArrowheads="1"/>
            </p:cNvSpPr>
            <p:nvPr/>
          </p:nvSpPr>
          <p:spPr bwMode="ltGray">
            <a:xfrm>
              <a:off x="7213600" y="3802063"/>
              <a:ext cx="1333500" cy="1333500"/>
            </a:xfrm>
            <a:prstGeom prst="ellipse">
              <a:avLst/>
            </a:prstGeom>
            <a:solidFill>
              <a:srgbClr val="73756E"/>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rgbClr val="73756E"/>
              </a:contourClr>
            </a:sp3d>
          </p:spPr>
          <p:txBody>
            <a:bodyPr wrap="none" lIns="73025" tIns="36511" rIns="73025" bIns="36511" anchor="ctr">
              <a:sp3d extrusionH="57150">
                <a:bevelT w="38100" h="38100"/>
              </a:sp3d>
            </a:bodyPr>
            <a:lstStyle/>
            <a:p>
              <a:pPr>
                <a:defRPr/>
              </a:pPr>
              <a:endParaRPr lang="en-US"/>
            </a:p>
          </p:txBody>
        </p:sp>
        <p:sp>
          <p:nvSpPr>
            <p:cNvPr id="120" name="Text Box 58"/>
            <p:cNvSpPr txBox="1">
              <a:spLocks noChangeArrowheads="1"/>
            </p:cNvSpPr>
            <p:nvPr/>
          </p:nvSpPr>
          <p:spPr bwMode="ltGray">
            <a:xfrm>
              <a:off x="7497763" y="429418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spcAft>
                  <a:spcPts val="0"/>
                </a:spcAft>
                <a:defRPr/>
              </a:pPr>
              <a:r>
                <a:rPr lang="en-US" sz="1400">
                  <a:solidFill>
                    <a:schemeClr val="tx2"/>
                  </a:solidFill>
                  <a:latin typeface="Franklin Gothic Medium" pitchFamily="34" charset="0"/>
                </a:rPr>
                <a:t>white text</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2"/>
          <p:cNvSpPr>
            <a:spLocks noGrp="1" noChangeArrowheads="1"/>
          </p:cNvSpPr>
          <p:nvPr>
            <p:ph type="title"/>
          </p:nvPr>
        </p:nvSpPr>
        <p:spPr/>
        <p:txBody>
          <a:bodyPr>
            <a:normAutofit fontScale="90000"/>
          </a:bodyPr>
          <a:lstStyle/>
          <a:p>
            <a:r>
              <a:rPr lang="en-US" smtClean="0"/>
              <a:t>Squares</a:t>
            </a:r>
          </a:p>
        </p:txBody>
      </p:sp>
      <p:grpSp>
        <p:nvGrpSpPr>
          <p:cNvPr id="2" name="Group 24"/>
          <p:cNvGrpSpPr/>
          <p:nvPr/>
        </p:nvGrpSpPr>
        <p:grpSpPr>
          <a:xfrm>
            <a:off x="3001963" y="1746250"/>
            <a:ext cx="1331912" cy="1333500"/>
            <a:chOff x="3001963" y="1746250"/>
            <a:chExt cx="1331912" cy="1333500"/>
          </a:xfrm>
        </p:grpSpPr>
        <p:sp>
          <p:nvSpPr>
            <p:cNvPr id="47" name="AutoShape 38"/>
            <p:cNvSpPr>
              <a:spLocks noChangeArrowheads="1"/>
            </p:cNvSpPr>
            <p:nvPr/>
          </p:nvSpPr>
          <p:spPr bwMode="ltGray">
            <a:xfrm>
              <a:off x="3001963" y="1746250"/>
              <a:ext cx="1331912" cy="1333500"/>
            </a:xfrm>
            <a:prstGeom prst="roundRect">
              <a:avLst>
                <a:gd name="adj" fmla="val 5907"/>
              </a:avLst>
            </a:prstGeom>
            <a:solidFill>
              <a:schemeClr val="accent2"/>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2"/>
              </a:contourClr>
            </a:sp3d>
          </p:spPr>
          <p:txBody>
            <a:bodyPr wrap="none" lIns="73025" tIns="36511" rIns="73025" bIns="36511" anchor="ctr">
              <a:sp3d extrusionH="57150">
                <a:bevelT w="38100" h="38100"/>
              </a:sp3d>
            </a:bodyPr>
            <a:lstStyle/>
            <a:p>
              <a:pPr>
                <a:defRPr/>
              </a:pPr>
              <a:endParaRPr lang="en-US"/>
            </a:p>
          </p:txBody>
        </p:sp>
        <p:sp>
          <p:nvSpPr>
            <p:cNvPr id="102" name="Text Box 51"/>
            <p:cNvSpPr txBox="1">
              <a:spLocks noChangeArrowheads="1"/>
            </p:cNvSpPr>
            <p:nvPr/>
          </p:nvSpPr>
          <p:spPr bwMode="ltGray">
            <a:xfrm>
              <a:off x="3297238" y="2266950"/>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3" name="Group 25"/>
          <p:cNvGrpSpPr/>
          <p:nvPr/>
        </p:nvGrpSpPr>
        <p:grpSpPr>
          <a:xfrm>
            <a:off x="935038" y="1746250"/>
            <a:ext cx="1331912" cy="1333500"/>
            <a:chOff x="935038" y="1746250"/>
            <a:chExt cx="1331912" cy="1333500"/>
          </a:xfrm>
        </p:grpSpPr>
        <p:sp>
          <p:nvSpPr>
            <p:cNvPr id="44" name="AutoShape 38"/>
            <p:cNvSpPr>
              <a:spLocks noChangeArrowheads="1"/>
            </p:cNvSpPr>
            <p:nvPr/>
          </p:nvSpPr>
          <p:spPr bwMode="ltGray">
            <a:xfrm>
              <a:off x="935038" y="1746250"/>
              <a:ext cx="1331912" cy="1333500"/>
            </a:xfrm>
            <a:prstGeom prst="roundRect">
              <a:avLst>
                <a:gd name="adj" fmla="val 5907"/>
              </a:avLst>
            </a:prstGeom>
            <a:solidFill>
              <a:schemeClr val="accent1"/>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1"/>
              </a:contourClr>
            </a:sp3d>
          </p:spPr>
          <p:txBody>
            <a:bodyPr wrap="none" lIns="73025" tIns="36511" rIns="73025" bIns="36511" anchor="ctr">
              <a:sp3d extrusionH="57150">
                <a:bevelT w="38100" h="38100"/>
              </a:sp3d>
            </a:bodyPr>
            <a:lstStyle/>
            <a:p>
              <a:pPr>
                <a:defRPr/>
              </a:pPr>
              <a:endParaRPr lang="en-US"/>
            </a:p>
          </p:txBody>
        </p:sp>
        <p:sp>
          <p:nvSpPr>
            <p:cNvPr id="103" name="Text Box 52"/>
            <p:cNvSpPr txBox="1">
              <a:spLocks noChangeArrowheads="1"/>
            </p:cNvSpPr>
            <p:nvPr/>
          </p:nvSpPr>
          <p:spPr bwMode="ltGray">
            <a:xfrm>
              <a:off x="1198563" y="2266950"/>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dirty="0">
                  <a:solidFill>
                    <a:schemeClr val="tx2"/>
                  </a:solidFill>
                  <a:latin typeface="Franklin Gothic Medium" pitchFamily="34" charset="0"/>
                </a:rPr>
                <a:t>white text</a:t>
              </a:r>
            </a:p>
          </p:txBody>
        </p:sp>
      </p:grpSp>
      <p:grpSp>
        <p:nvGrpSpPr>
          <p:cNvPr id="4" name="Group 22"/>
          <p:cNvGrpSpPr/>
          <p:nvPr/>
        </p:nvGrpSpPr>
        <p:grpSpPr>
          <a:xfrm>
            <a:off x="7183438" y="1746250"/>
            <a:ext cx="1331912" cy="1333500"/>
            <a:chOff x="7183438" y="1746250"/>
            <a:chExt cx="1331912" cy="1333500"/>
          </a:xfrm>
        </p:grpSpPr>
        <p:sp>
          <p:nvSpPr>
            <p:cNvPr id="49" name="AutoShape 38"/>
            <p:cNvSpPr>
              <a:spLocks noChangeArrowheads="1"/>
            </p:cNvSpPr>
            <p:nvPr/>
          </p:nvSpPr>
          <p:spPr bwMode="ltGray">
            <a:xfrm>
              <a:off x="7183438" y="1746250"/>
              <a:ext cx="1331912" cy="1333500"/>
            </a:xfrm>
            <a:prstGeom prst="roundRect">
              <a:avLst>
                <a:gd name="adj" fmla="val 5907"/>
              </a:avLst>
            </a:prstGeom>
            <a:solidFill>
              <a:schemeClr val="accent4"/>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4"/>
              </a:contourClr>
            </a:sp3d>
          </p:spPr>
          <p:txBody>
            <a:bodyPr wrap="none" lIns="73025" tIns="36511" rIns="73025" bIns="36511" anchor="ctr">
              <a:sp3d extrusionH="57150">
                <a:bevelT w="38100" h="38100"/>
              </a:sp3d>
            </a:bodyPr>
            <a:lstStyle/>
            <a:p>
              <a:pPr>
                <a:defRPr/>
              </a:pPr>
              <a:endParaRPr lang="en-US"/>
            </a:p>
          </p:txBody>
        </p:sp>
        <p:sp>
          <p:nvSpPr>
            <p:cNvPr id="104" name="Text Box 54"/>
            <p:cNvSpPr txBox="1">
              <a:spLocks noChangeArrowheads="1"/>
            </p:cNvSpPr>
            <p:nvPr/>
          </p:nvSpPr>
          <p:spPr bwMode="ltGray">
            <a:xfrm>
              <a:off x="7493000" y="2266950"/>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5" name="Group 19"/>
          <p:cNvGrpSpPr/>
          <p:nvPr/>
        </p:nvGrpSpPr>
        <p:grpSpPr>
          <a:xfrm>
            <a:off x="3011488" y="3851275"/>
            <a:ext cx="1331912" cy="1333500"/>
            <a:chOff x="3011488" y="3851275"/>
            <a:chExt cx="1331912" cy="1333500"/>
          </a:xfrm>
        </p:grpSpPr>
        <p:sp>
          <p:nvSpPr>
            <p:cNvPr id="51" name="AutoShape 38"/>
            <p:cNvSpPr>
              <a:spLocks noChangeArrowheads="1"/>
            </p:cNvSpPr>
            <p:nvPr/>
          </p:nvSpPr>
          <p:spPr bwMode="ltGray">
            <a:xfrm>
              <a:off x="3011488" y="3851275"/>
              <a:ext cx="1331912" cy="1333500"/>
            </a:xfrm>
            <a:prstGeom prst="roundRect">
              <a:avLst>
                <a:gd name="adj" fmla="val 5907"/>
              </a:avLst>
            </a:prstGeom>
            <a:solidFill>
              <a:schemeClr val="accent5"/>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5"/>
              </a:contourClr>
            </a:sp3d>
          </p:spPr>
          <p:txBody>
            <a:bodyPr wrap="none" lIns="73025" tIns="36511" rIns="73025" bIns="36511" anchor="ctr">
              <a:sp3d extrusionH="57150">
                <a:bevelT w="38100" h="38100"/>
              </a:sp3d>
            </a:bodyPr>
            <a:lstStyle/>
            <a:p>
              <a:pPr>
                <a:defRPr/>
              </a:pPr>
              <a:endParaRPr lang="en-US"/>
            </a:p>
          </p:txBody>
        </p:sp>
        <p:sp>
          <p:nvSpPr>
            <p:cNvPr id="105" name="Text Box 55"/>
            <p:cNvSpPr txBox="1">
              <a:spLocks noChangeArrowheads="1"/>
            </p:cNvSpPr>
            <p:nvPr/>
          </p:nvSpPr>
          <p:spPr bwMode="ltGray">
            <a:xfrm>
              <a:off x="3297238" y="4371975"/>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6" name="Group 18"/>
          <p:cNvGrpSpPr/>
          <p:nvPr/>
        </p:nvGrpSpPr>
        <p:grpSpPr>
          <a:xfrm>
            <a:off x="935038" y="3851275"/>
            <a:ext cx="1331912" cy="1333500"/>
            <a:chOff x="935038" y="3851275"/>
            <a:chExt cx="1331912" cy="1333500"/>
          </a:xfrm>
        </p:grpSpPr>
        <p:sp>
          <p:nvSpPr>
            <p:cNvPr id="50" name="AutoShape 38"/>
            <p:cNvSpPr>
              <a:spLocks noChangeArrowheads="1"/>
            </p:cNvSpPr>
            <p:nvPr/>
          </p:nvSpPr>
          <p:spPr bwMode="ltGray">
            <a:xfrm>
              <a:off x="935038" y="3851275"/>
              <a:ext cx="1331912" cy="1333500"/>
            </a:xfrm>
            <a:prstGeom prst="roundRect">
              <a:avLst>
                <a:gd name="adj" fmla="val 5907"/>
              </a:avLst>
            </a:prstGeom>
            <a:solidFill>
              <a:schemeClr val="accent6"/>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6"/>
              </a:contourClr>
            </a:sp3d>
          </p:spPr>
          <p:txBody>
            <a:bodyPr wrap="none" lIns="73025" tIns="36511" rIns="73025" bIns="36511" anchor="ctr">
              <a:sp3d extrusionH="57150">
                <a:bevelT w="38100" h="38100"/>
              </a:sp3d>
            </a:bodyPr>
            <a:lstStyle/>
            <a:p>
              <a:pPr>
                <a:defRPr/>
              </a:pPr>
              <a:endParaRPr lang="en-US"/>
            </a:p>
          </p:txBody>
        </p:sp>
        <p:sp>
          <p:nvSpPr>
            <p:cNvPr id="106" name="Text Box 56"/>
            <p:cNvSpPr txBox="1">
              <a:spLocks noChangeArrowheads="1"/>
            </p:cNvSpPr>
            <p:nvPr/>
          </p:nvSpPr>
          <p:spPr bwMode="ltGray">
            <a:xfrm>
              <a:off x="1200150" y="4371975"/>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7" name="Group 20"/>
          <p:cNvGrpSpPr/>
          <p:nvPr/>
        </p:nvGrpSpPr>
        <p:grpSpPr>
          <a:xfrm>
            <a:off x="5116513" y="3851275"/>
            <a:ext cx="1331912" cy="1333500"/>
            <a:chOff x="5116513" y="3851275"/>
            <a:chExt cx="1331912" cy="1333500"/>
          </a:xfrm>
        </p:grpSpPr>
        <p:sp>
          <p:nvSpPr>
            <p:cNvPr id="52" name="AutoShape 38"/>
            <p:cNvSpPr>
              <a:spLocks noChangeArrowheads="1"/>
            </p:cNvSpPr>
            <p:nvPr/>
          </p:nvSpPr>
          <p:spPr bwMode="ltGray">
            <a:xfrm>
              <a:off x="5116513" y="3851275"/>
              <a:ext cx="1331912" cy="1333500"/>
            </a:xfrm>
            <a:prstGeom prst="roundRect">
              <a:avLst>
                <a:gd name="adj" fmla="val 5907"/>
              </a:avLst>
            </a:prstGeom>
            <a:solidFill>
              <a:srgbClr val="83AFB4"/>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rgbClr val="83AFB4"/>
              </a:contourClr>
            </a:sp3d>
          </p:spPr>
          <p:txBody>
            <a:bodyPr wrap="none" lIns="73025" tIns="36511" rIns="73025" bIns="36511" anchor="ctr">
              <a:sp3d extrusionH="57150">
                <a:bevelT w="38100" h="38100"/>
              </a:sp3d>
            </a:bodyPr>
            <a:lstStyle/>
            <a:p>
              <a:pPr>
                <a:defRPr/>
              </a:pPr>
              <a:endParaRPr lang="en-US"/>
            </a:p>
          </p:txBody>
        </p:sp>
        <p:sp>
          <p:nvSpPr>
            <p:cNvPr id="107" name="Text Box 57"/>
            <p:cNvSpPr txBox="1">
              <a:spLocks noChangeArrowheads="1"/>
            </p:cNvSpPr>
            <p:nvPr/>
          </p:nvSpPr>
          <p:spPr bwMode="ltGray">
            <a:xfrm>
              <a:off x="5394325" y="4371975"/>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8" name="Group 21"/>
          <p:cNvGrpSpPr/>
          <p:nvPr/>
        </p:nvGrpSpPr>
        <p:grpSpPr>
          <a:xfrm>
            <a:off x="7145338" y="3851275"/>
            <a:ext cx="1331912" cy="1333500"/>
            <a:chOff x="7145338" y="3851275"/>
            <a:chExt cx="1331912" cy="1333500"/>
          </a:xfrm>
        </p:grpSpPr>
        <p:sp>
          <p:nvSpPr>
            <p:cNvPr id="53" name="AutoShape 38"/>
            <p:cNvSpPr>
              <a:spLocks noChangeArrowheads="1"/>
            </p:cNvSpPr>
            <p:nvPr/>
          </p:nvSpPr>
          <p:spPr bwMode="ltGray">
            <a:xfrm>
              <a:off x="7145338" y="3851275"/>
              <a:ext cx="1331912" cy="1333500"/>
            </a:xfrm>
            <a:prstGeom prst="roundRect">
              <a:avLst>
                <a:gd name="adj" fmla="val 5907"/>
              </a:avLst>
            </a:prstGeom>
            <a:solidFill>
              <a:srgbClr val="73756E"/>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rgbClr val="73756E"/>
              </a:contourClr>
            </a:sp3d>
          </p:spPr>
          <p:txBody>
            <a:bodyPr wrap="none" lIns="73025" tIns="36511" rIns="73025" bIns="36511" anchor="ctr">
              <a:sp3d extrusionH="57150">
                <a:bevelT w="38100" h="38100"/>
              </a:sp3d>
            </a:bodyPr>
            <a:lstStyle/>
            <a:p>
              <a:pPr>
                <a:defRPr/>
              </a:pPr>
              <a:endParaRPr lang="en-US"/>
            </a:p>
          </p:txBody>
        </p:sp>
        <p:sp>
          <p:nvSpPr>
            <p:cNvPr id="108" name="Text Box 58"/>
            <p:cNvSpPr txBox="1">
              <a:spLocks noChangeArrowheads="1"/>
            </p:cNvSpPr>
            <p:nvPr/>
          </p:nvSpPr>
          <p:spPr bwMode="ltGray">
            <a:xfrm>
              <a:off x="7464425" y="4371975"/>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9" name="Group 23"/>
          <p:cNvGrpSpPr/>
          <p:nvPr/>
        </p:nvGrpSpPr>
        <p:grpSpPr>
          <a:xfrm>
            <a:off x="5116513" y="1746250"/>
            <a:ext cx="1331912" cy="1333500"/>
            <a:chOff x="5116513" y="1746250"/>
            <a:chExt cx="1331912" cy="1333500"/>
          </a:xfrm>
        </p:grpSpPr>
        <p:sp>
          <p:nvSpPr>
            <p:cNvPr id="48" name="AutoShape 38"/>
            <p:cNvSpPr>
              <a:spLocks noChangeArrowheads="1"/>
            </p:cNvSpPr>
            <p:nvPr/>
          </p:nvSpPr>
          <p:spPr bwMode="ltGray">
            <a:xfrm>
              <a:off x="5116513" y="1746250"/>
              <a:ext cx="1331912" cy="1333500"/>
            </a:xfrm>
            <a:prstGeom prst="roundRect">
              <a:avLst>
                <a:gd name="adj" fmla="val 5907"/>
              </a:avLst>
            </a:prstGeom>
            <a:solidFill>
              <a:schemeClr val="accent3"/>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3"/>
              </a:contourClr>
            </a:sp3d>
          </p:spPr>
          <p:txBody>
            <a:bodyPr wrap="none" lIns="73025" tIns="36511" rIns="73025" bIns="36511" anchor="ctr">
              <a:sp3d extrusionH="57150">
                <a:bevelT w="38100" h="38100"/>
              </a:sp3d>
            </a:bodyPr>
            <a:lstStyle/>
            <a:p>
              <a:pPr>
                <a:defRPr/>
              </a:pPr>
              <a:endParaRPr lang="en-US"/>
            </a:p>
          </p:txBody>
        </p:sp>
        <p:sp>
          <p:nvSpPr>
            <p:cNvPr id="114" name="Text Box 53"/>
            <p:cNvSpPr txBox="1">
              <a:spLocks noChangeArrowheads="1"/>
            </p:cNvSpPr>
            <p:nvPr/>
          </p:nvSpPr>
          <p:spPr bwMode="ltGray">
            <a:xfrm>
              <a:off x="5395913" y="2266950"/>
              <a:ext cx="751809" cy="215444"/>
            </a:xfrm>
            <a:prstGeom prst="rect">
              <a:avLst/>
            </a:prstGeom>
            <a:noFill/>
            <a:ln w="9525" algn="ctr">
              <a:noFill/>
              <a:miter lim="800000"/>
              <a:headEnd/>
              <a:tailEnd/>
            </a:ln>
            <a:effectLst>
              <a:outerShdw dist="17961" dir="2700000" algn="ctr" rotWithShape="0">
                <a:srgbClr val="000000"/>
              </a:outerShdw>
            </a:effectLst>
          </p:spPr>
          <p:txBody>
            <a:bodyPr wrap="none" lIns="0" tIns="0" rIns="0" bIns="0">
              <a:spAutoFit/>
            </a:bodyPr>
            <a:lstStyle/>
            <a:p>
              <a:pPr defTabSz="814388" fontAlgn="auto">
                <a:lnSpc>
                  <a:spcPct val="100000"/>
                </a:lnSpc>
                <a:spcBef>
                  <a:spcPts val="0"/>
                </a:spcBef>
                <a:spcAft>
                  <a:spcPts val="0"/>
                </a:spcAft>
                <a:buClrTx/>
                <a:buSzTx/>
                <a:buFontTx/>
                <a:buNone/>
                <a:defRPr/>
              </a:pPr>
              <a:r>
                <a:rPr lang="en-US" sz="1400" kern="0">
                  <a:solidFill>
                    <a:schemeClr val="tx2"/>
                  </a:solidFill>
                  <a:latin typeface="Franklin Gothic Medium" pitchFamily="34" charset="0"/>
                </a:rPr>
                <a:t>white text</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2"/>
          <p:cNvSpPr>
            <a:spLocks noGrp="1" noChangeArrowheads="1"/>
          </p:cNvSpPr>
          <p:nvPr>
            <p:ph type="title"/>
          </p:nvPr>
        </p:nvSpPr>
        <p:spPr/>
        <p:txBody>
          <a:bodyPr>
            <a:normAutofit fontScale="90000"/>
          </a:bodyPr>
          <a:lstStyle/>
          <a:p>
            <a:r>
              <a:rPr lang="en-US" smtClean="0"/>
              <a:t>Arrows</a:t>
            </a:r>
          </a:p>
        </p:txBody>
      </p:sp>
      <p:grpSp>
        <p:nvGrpSpPr>
          <p:cNvPr id="2" name="Group 25"/>
          <p:cNvGrpSpPr/>
          <p:nvPr/>
        </p:nvGrpSpPr>
        <p:grpSpPr>
          <a:xfrm>
            <a:off x="287338" y="2092325"/>
            <a:ext cx="1965325" cy="976313"/>
            <a:chOff x="287338" y="2092325"/>
            <a:chExt cx="1965325" cy="976313"/>
          </a:xfrm>
        </p:grpSpPr>
        <p:sp>
          <p:nvSpPr>
            <p:cNvPr id="105" name="AutoShape 39"/>
            <p:cNvSpPr>
              <a:spLocks noChangeArrowheads="1"/>
            </p:cNvSpPr>
            <p:nvPr/>
          </p:nvSpPr>
          <p:spPr bwMode="ltGray">
            <a:xfrm>
              <a:off x="287338" y="2092325"/>
              <a:ext cx="1965325" cy="976313"/>
            </a:xfrm>
            <a:prstGeom prst="homePlate">
              <a:avLst>
                <a:gd name="adj" fmla="val 50325"/>
              </a:avLst>
            </a:prstGeom>
            <a:solidFill>
              <a:schemeClr val="accent1"/>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1"/>
              </a:contourClr>
            </a:sp3d>
          </p:spPr>
          <p:txBody>
            <a:bodyPr wrap="none" lIns="73025" tIns="36511" rIns="73025" bIns="36511" anchor="ctr">
              <a:sp3d extrusionH="57150">
                <a:bevelT w="38100" h="38100"/>
              </a:sp3d>
            </a:bodyPr>
            <a:lstStyle/>
            <a:p>
              <a:pPr>
                <a:defRPr/>
              </a:pPr>
              <a:endParaRPr lang="en-US"/>
            </a:p>
          </p:txBody>
        </p:sp>
        <p:sp>
          <p:nvSpPr>
            <p:cNvPr id="108" name="Text Box 51"/>
            <p:cNvSpPr txBox="1">
              <a:spLocks noChangeArrowheads="1"/>
            </p:cNvSpPr>
            <p:nvPr/>
          </p:nvSpPr>
          <p:spPr bwMode="ltGray">
            <a:xfrm>
              <a:off x="722313" y="246538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dirty="0">
                  <a:solidFill>
                    <a:schemeClr val="tx2"/>
                  </a:solidFill>
                  <a:latin typeface="Franklin Gothic Medium" pitchFamily="34" charset="0"/>
                </a:rPr>
                <a:t>white text</a:t>
              </a:r>
            </a:p>
          </p:txBody>
        </p:sp>
      </p:grpSp>
      <p:grpSp>
        <p:nvGrpSpPr>
          <p:cNvPr id="3" name="Group 24"/>
          <p:cNvGrpSpPr/>
          <p:nvPr/>
        </p:nvGrpSpPr>
        <p:grpSpPr>
          <a:xfrm>
            <a:off x="2490788" y="2092324"/>
            <a:ext cx="1965325" cy="977900"/>
            <a:chOff x="2490788" y="2092324"/>
            <a:chExt cx="1965325" cy="977900"/>
          </a:xfrm>
        </p:grpSpPr>
        <p:sp>
          <p:nvSpPr>
            <p:cNvPr id="25636" name="AutoShape 33"/>
            <p:cNvSpPr>
              <a:spLocks noChangeArrowheads="1"/>
            </p:cNvSpPr>
            <p:nvPr/>
          </p:nvSpPr>
          <p:spPr bwMode="ltGray">
            <a:xfrm>
              <a:off x="2490788" y="2092324"/>
              <a:ext cx="1965325" cy="977900"/>
            </a:xfrm>
            <a:prstGeom prst="homePlate">
              <a:avLst>
                <a:gd name="adj" fmla="val 50244"/>
              </a:avLst>
            </a:prstGeom>
            <a:solidFill>
              <a:schemeClr val="accent2"/>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2"/>
              </a:contourClr>
            </a:sp3d>
          </p:spPr>
          <p:txBody>
            <a:bodyPr wrap="none" lIns="73025" tIns="36511" rIns="73025" bIns="36511" anchor="ctr">
              <a:sp3d extrusionH="57150">
                <a:bevelT w="38100" h="38100"/>
              </a:sp3d>
            </a:bodyPr>
            <a:lstStyle/>
            <a:p>
              <a:pPr>
                <a:defRPr/>
              </a:pPr>
              <a:endParaRPr lang="en-US"/>
            </a:p>
          </p:txBody>
        </p:sp>
        <p:sp>
          <p:nvSpPr>
            <p:cNvPr id="109" name="Text Box 52"/>
            <p:cNvSpPr txBox="1">
              <a:spLocks noChangeArrowheads="1"/>
            </p:cNvSpPr>
            <p:nvPr/>
          </p:nvSpPr>
          <p:spPr bwMode="ltGray">
            <a:xfrm>
              <a:off x="2916238" y="246538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4" name="Group 22"/>
          <p:cNvGrpSpPr/>
          <p:nvPr/>
        </p:nvGrpSpPr>
        <p:grpSpPr>
          <a:xfrm>
            <a:off x="6897689" y="2092324"/>
            <a:ext cx="1966913" cy="977900"/>
            <a:chOff x="6897689" y="2092324"/>
            <a:chExt cx="1966913" cy="977900"/>
          </a:xfrm>
        </p:grpSpPr>
        <p:sp>
          <p:nvSpPr>
            <p:cNvPr id="25640" name="AutoShape 23"/>
            <p:cNvSpPr>
              <a:spLocks noChangeArrowheads="1"/>
            </p:cNvSpPr>
            <p:nvPr/>
          </p:nvSpPr>
          <p:spPr bwMode="ltGray">
            <a:xfrm>
              <a:off x="6897689" y="2092324"/>
              <a:ext cx="1966913" cy="977900"/>
            </a:xfrm>
            <a:prstGeom prst="homePlate">
              <a:avLst>
                <a:gd name="adj" fmla="val 50284"/>
              </a:avLst>
            </a:prstGeom>
            <a:solidFill>
              <a:schemeClr val="accent4"/>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4"/>
              </a:contourClr>
            </a:sp3d>
          </p:spPr>
          <p:txBody>
            <a:bodyPr wrap="none" lIns="73025" tIns="36511" rIns="73025" bIns="36511" anchor="ctr">
              <a:sp3d extrusionH="57150">
                <a:bevelT w="38100" h="38100"/>
              </a:sp3d>
            </a:bodyPr>
            <a:lstStyle/>
            <a:p>
              <a:pPr>
                <a:defRPr/>
              </a:pPr>
              <a:endParaRPr lang="en-US"/>
            </a:p>
          </p:txBody>
        </p:sp>
        <p:sp>
          <p:nvSpPr>
            <p:cNvPr id="110" name="Text Box 54"/>
            <p:cNvSpPr txBox="1">
              <a:spLocks noChangeArrowheads="1"/>
            </p:cNvSpPr>
            <p:nvPr/>
          </p:nvSpPr>
          <p:spPr bwMode="ltGray">
            <a:xfrm>
              <a:off x="7364413" y="246538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5" name="Group 18"/>
          <p:cNvGrpSpPr/>
          <p:nvPr/>
        </p:nvGrpSpPr>
        <p:grpSpPr>
          <a:xfrm>
            <a:off x="287338" y="3862390"/>
            <a:ext cx="1965325" cy="976313"/>
            <a:chOff x="287338" y="3862390"/>
            <a:chExt cx="1965325" cy="976313"/>
          </a:xfrm>
        </p:grpSpPr>
        <p:sp>
          <p:nvSpPr>
            <p:cNvPr id="25644" name="AutoShape 18"/>
            <p:cNvSpPr>
              <a:spLocks noChangeArrowheads="1"/>
            </p:cNvSpPr>
            <p:nvPr/>
          </p:nvSpPr>
          <p:spPr bwMode="ltGray">
            <a:xfrm>
              <a:off x="287338" y="3862390"/>
              <a:ext cx="1965325" cy="976313"/>
            </a:xfrm>
            <a:prstGeom prst="homePlate">
              <a:avLst>
                <a:gd name="adj" fmla="val 50325"/>
              </a:avLst>
            </a:prstGeom>
            <a:solidFill>
              <a:schemeClr val="accent6"/>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6"/>
              </a:contourClr>
            </a:sp3d>
          </p:spPr>
          <p:txBody>
            <a:bodyPr wrap="none" lIns="73025" tIns="36511" rIns="73025" bIns="36511" anchor="ctr">
              <a:sp3d extrusionH="57150">
                <a:bevelT w="38100" h="38100"/>
              </a:sp3d>
            </a:bodyPr>
            <a:lstStyle/>
            <a:p>
              <a:pPr>
                <a:defRPr/>
              </a:pPr>
              <a:endParaRPr lang="en-US"/>
            </a:p>
          </p:txBody>
        </p:sp>
        <p:sp>
          <p:nvSpPr>
            <p:cNvPr id="111" name="Text Box 55"/>
            <p:cNvSpPr txBox="1">
              <a:spLocks noChangeArrowheads="1"/>
            </p:cNvSpPr>
            <p:nvPr/>
          </p:nvSpPr>
          <p:spPr bwMode="ltGray">
            <a:xfrm>
              <a:off x="722313" y="426561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6" name="Group 19"/>
          <p:cNvGrpSpPr/>
          <p:nvPr/>
        </p:nvGrpSpPr>
        <p:grpSpPr>
          <a:xfrm>
            <a:off x="2490788" y="3862388"/>
            <a:ext cx="1965325" cy="977900"/>
            <a:chOff x="2490788" y="3862388"/>
            <a:chExt cx="1965325" cy="977900"/>
          </a:xfrm>
        </p:grpSpPr>
        <p:sp>
          <p:nvSpPr>
            <p:cNvPr id="25648" name="AutoShape 13"/>
            <p:cNvSpPr>
              <a:spLocks noChangeArrowheads="1"/>
            </p:cNvSpPr>
            <p:nvPr/>
          </p:nvSpPr>
          <p:spPr bwMode="ltGray">
            <a:xfrm>
              <a:off x="2490788" y="3862388"/>
              <a:ext cx="1965325" cy="977900"/>
            </a:xfrm>
            <a:prstGeom prst="homePlate">
              <a:avLst>
                <a:gd name="adj" fmla="val 50244"/>
              </a:avLst>
            </a:prstGeom>
            <a:solidFill>
              <a:schemeClr val="accent5"/>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5"/>
              </a:contourClr>
            </a:sp3d>
          </p:spPr>
          <p:txBody>
            <a:bodyPr wrap="none" lIns="73025" tIns="36511" rIns="73025" bIns="36511" anchor="ctr">
              <a:sp3d extrusionH="57150">
                <a:bevelT w="38100" h="38100"/>
              </a:sp3d>
            </a:bodyPr>
            <a:lstStyle/>
            <a:p>
              <a:pPr>
                <a:defRPr/>
              </a:pPr>
              <a:endParaRPr lang="en-US"/>
            </a:p>
          </p:txBody>
        </p:sp>
        <p:sp>
          <p:nvSpPr>
            <p:cNvPr id="112" name="Text Box 56"/>
            <p:cNvSpPr txBox="1">
              <a:spLocks noChangeArrowheads="1"/>
            </p:cNvSpPr>
            <p:nvPr/>
          </p:nvSpPr>
          <p:spPr bwMode="ltGray">
            <a:xfrm>
              <a:off x="2916238" y="426561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7" name="Group 20"/>
          <p:cNvGrpSpPr/>
          <p:nvPr/>
        </p:nvGrpSpPr>
        <p:grpSpPr>
          <a:xfrm>
            <a:off x="4694238" y="3862388"/>
            <a:ext cx="1965325" cy="977900"/>
            <a:chOff x="4694238" y="3862388"/>
            <a:chExt cx="1965325" cy="977900"/>
          </a:xfrm>
        </p:grpSpPr>
        <p:sp>
          <p:nvSpPr>
            <p:cNvPr id="25652" name="AutoShape 8"/>
            <p:cNvSpPr>
              <a:spLocks noChangeArrowheads="1"/>
            </p:cNvSpPr>
            <p:nvPr/>
          </p:nvSpPr>
          <p:spPr bwMode="ltGray">
            <a:xfrm>
              <a:off x="4694238" y="3862388"/>
              <a:ext cx="1965325" cy="977900"/>
            </a:xfrm>
            <a:prstGeom prst="homePlate">
              <a:avLst>
                <a:gd name="adj" fmla="val 50244"/>
              </a:avLst>
            </a:prstGeom>
            <a:solidFill>
              <a:srgbClr val="83AFB4"/>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rgbClr val="83AFB4"/>
              </a:contourClr>
            </a:sp3d>
          </p:spPr>
          <p:txBody>
            <a:bodyPr wrap="none" lIns="73025" tIns="36511" rIns="73025" bIns="36511" anchor="ctr">
              <a:sp3d extrusionH="57150">
                <a:bevelT w="38100" h="38100"/>
              </a:sp3d>
            </a:bodyPr>
            <a:lstStyle/>
            <a:p>
              <a:pPr>
                <a:defRPr/>
              </a:pPr>
              <a:endParaRPr lang="en-US"/>
            </a:p>
          </p:txBody>
        </p:sp>
        <p:sp>
          <p:nvSpPr>
            <p:cNvPr id="113" name="Text Box 57"/>
            <p:cNvSpPr txBox="1">
              <a:spLocks noChangeArrowheads="1"/>
            </p:cNvSpPr>
            <p:nvPr/>
          </p:nvSpPr>
          <p:spPr bwMode="ltGray">
            <a:xfrm>
              <a:off x="5200650" y="426561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8" name="Group 21"/>
          <p:cNvGrpSpPr/>
          <p:nvPr/>
        </p:nvGrpSpPr>
        <p:grpSpPr>
          <a:xfrm>
            <a:off x="6899275" y="3862388"/>
            <a:ext cx="1965325" cy="977900"/>
            <a:chOff x="6899275" y="3862388"/>
            <a:chExt cx="1965325" cy="977900"/>
          </a:xfrm>
        </p:grpSpPr>
        <p:sp>
          <p:nvSpPr>
            <p:cNvPr id="25656" name="AutoShape 3"/>
            <p:cNvSpPr>
              <a:spLocks noChangeArrowheads="1"/>
            </p:cNvSpPr>
            <p:nvPr/>
          </p:nvSpPr>
          <p:spPr bwMode="ltGray">
            <a:xfrm>
              <a:off x="6899275" y="3862388"/>
              <a:ext cx="1965325" cy="977900"/>
            </a:xfrm>
            <a:prstGeom prst="homePlate">
              <a:avLst>
                <a:gd name="adj" fmla="val 50244"/>
              </a:avLst>
            </a:prstGeom>
            <a:solidFill>
              <a:srgbClr val="73756E"/>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rgbClr val="73756E"/>
              </a:contourClr>
            </a:sp3d>
          </p:spPr>
          <p:txBody>
            <a:bodyPr wrap="none" lIns="73025" tIns="36511" rIns="73025" bIns="36511" anchor="ctr">
              <a:sp3d extrusionH="57150">
                <a:bevelT w="38100" h="38100"/>
              </a:sp3d>
            </a:bodyPr>
            <a:lstStyle/>
            <a:p>
              <a:pPr>
                <a:defRPr/>
              </a:pPr>
              <a:endParaRPr lang="en-US"/>
            </a:p>
          </p:txBody>
        </p:sp>
        <p:sp>
          <p:nvSpPr>
            <p:cNvPr id="114" name="Text Box 58"/>
            <p:cNvSpPr txBox="1">
              <a:spLocks noChangeArrowheads="1"/>
            </p:cNvSpPr>
            <p:nvPr/>
          </p:nvSpPr>
          <p:spPr bwMode="ltGray">
            <a:xfrm>
              <a:off x="7364413" y="426561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9" name="Group 23"/>
          <p:cNvGrpSpPr/>
          <p:nvPr/>
        </p:nvGrpSpPr>
        <p:grpSpPr>
          <a:xfrm>
            <a:off x="4694238" y="2092324"/>
            <a:ext cx="1965325" cy="977900"/>
            <a:chOff x="4694238" y="2092324"/>
            <a:chExt cx="1965325" cy="977900"/>
          </a:xfrm>
        </p:grpSpPr>
        <p:sp>
          <p:nvSpPr>
            <p:cNvPr id="116" name="AutoShape 28"/>
            <p:cNvSpPr>
              <a:spLocks noChangeArrowheads="1"/>
            </p:cNvSpPr>
            <p:nvPr/>
          </p:nvSpPr>
          <p:spPr bwMode="ltGray">
            <a:xfrm>
              <a:off x="4694238" y="2092324"/>
              <a:ext cx="1965325" cy="977900"/>
            </a:xfrm>
            <a:prstGeom prst="homePlate">
              <a:avLst>
                <a:gd name="adj" fmla="val 50244"/>
              </a:avLst>
            </a:prstGeom>
            <a:solidFill>
              <a:schemeClr val="accent3"/>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3"/>
              </a:contourClr>
            </a:sp3d>
          </p:spPr>
          <p:txBody>
            <a:bodyPr wrap="none" lIns="73025" tIns="36511" rIns="73025" bIns="36511" anchor="ctr">
              <a:sp3d extrusionH="57150">
                <a:bevelT w="38100" h="38100"/>
              </a:sp3d>
            </a:bodyPr>
            <a:lstStyle/>
            <a:p>
              <a:pPr>
                <a:buFont typeface="Arial Black" pitchFamily="34" charset="0"/>
                <a:buNone/>
                <a:defRPr/>
              </a:pPr>
              <a:endParaRPr lang="en-US"/>
            </a:p>
          </p:txBody>
        </p:sp>
        <p:sp>
          <p:nvSpPr>
            <p:cNvPr id="120" name="Text Box 53"/>
            <p:cNvSpPr txBox="1">
              <a:spLocks noChangeArrowheads="1"/>
            </p:cNvSpPr>
            <p:nvPr/>
          </p:nvSpPr>
          <p:spPr bwMode="ltGray">
            <a:xfrm>
              <a:off x="5200650" y="2465388"/>
              <a:ext cx="751809" cy="215444"/>
            </a:xfrm>
            <a:prstGeom prst="rect">
              <a:avLst/>
            </a:prstGeom>
            <a:noFill/>
            <a:ln w="9525" algn="ctr">
              <a:noFill/>
              <a:miter lim="800000"/>
              <a:headEnd/>
              <a:tailEnd/>
            </a:ln>
            <a:effectLst>
              <a:outerShdw dist="17961" dir="2700000" algn="ctr" rotWithShape="0">
                <a:srgbClr val="000000"/>
              </a:outerShdw>
            </a:effectLst>
          </p:spPr>
          <p:txBody>
            <a:bodyPr wrap="none" lIns="0" tIns="0" rIns="0" bIns="0">
              <a:spAutoFit/>
            </a:bodyPr>
            <a:lstStyle/>
            <a:p>
              <a:pPr defTabSz="814388" fontAlgn="auto">
                <a:lnSpc>
                  <a:spcPct val="100000"/>
                </a:lnSpc>
                <a:spcBef>
                  <a:spcPts val="0"/>
                </a:spcBef>
                <a:spcAft>
                  <a:spcPts val="0"/>
                </a:spcAft>
                <a:buClrTx/>
                <a:buSzTx/>
                <a:buFontTx/>
                <a:buNone/>
                <a:defRPr/>
              </a:pPr>
              <a:r>
                <a:rPr lang="en-US" sz="1400" kern="0">
                  <a:solidFill>
                    <a:schemeClr val="tx2"/>
                  </a:solidFill>
                  <a:latin typeface="Franklin Gothic Medium" pitchFamily="34" charset="0"/>
                </a:rPr>
                <a:t>white text</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2"/>
          <p:cNvSpPr>
            <a:spLocks noGrp="1" noChangeArrowheads="1"/>
          </p:cNvSpPr>
          <p:nvPr>
            <p:ph type="title"/>
          </p:nvPr>
        </p:nvSpPr>
        <p:spPr/>
        <p:txBody>
          <a:bodyPr>
            <a:normAutofit fontScale="90000"/>
          </a:bodyPr>
          <a:lstStyle/>
          <a:p>
            <a:r>
              <a:rPr lang="en-US" smtClean="0"/>
              <a:t>Rectangles</a:t>
            </a:r>
          </a:p>
        </p:txBody>
      </p:sp>
      <p:grpSp>
        <p:nvGrpSpPr>
          <p:cNvPr id="2" name="Group 23"/>
          <p:cNvGrpSpPr/>
          <p:nvPr/>
        </p:nvGrpSpPr>
        <p:grpSpPr>
          <a:xfrm>
            <a:off x="908050" y="1711325"/>
            <a:ext cx="2382838" cy="731838"/>
            <a:chOff x="908050" y="1711325"/>
            <a:chExt cx="2382838" cy="731838"/>
          </a:xfrm>
        </p:grpSpPr>
        <p:sp>
          <p:nvSpPr>
            <p:cNvPr id="104" name="AutoShape 38"/>
            <p:cNvSpPr>
              <a:spLocks noChangeArrowheads="1"/>
            </p:cNvSpPr>
            <p:nvPr/>
          </p:nvSpPr>
          <p:spPr bwMode="ltGray">
            <a:xfrm>
              <a:off x="908050" y="1711325"/>
              <a:ext cx="2382838" cy="731838"/>
            </a:xfrm>
            <a:prstGeom prst="roundRect">
              <a:avLst>
                <a:gd name="adj" fmla="val 5907"/>
              </a:avLst>
            </a:prstGeom>
            <a:solidFill>
              <a:schemeClr val="accent1"/>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1"/>
              </a:contourClr>
            </a:sp3d>
          </p:spPr>
          <p:txBody>
            <a:bodyPr wrap="none" lIns="73025" tIns="36511" rIns="73025" bIns="36511" anchor="ctr">
              <a:sp3d extrusionH="57150">
                <a:bevelT w="38100" h="38100"/>
              </a:sp3d>
            </a:bodyPr>
            <a:lstStyle/>
            <a:p>
              <a:pPr>
                <a:defRPr/>
              </a:pPr>
              <a:endParaRPr lang="en-US"/>
            </a:p>
          </p:txBody>
        </p:sp>
        <p:sp>
          <p:nvSpPr>
            <p:cNvPr id="108" name="Text Box 51"/>
            <p:cNvSpPr txBox="1">
              <a:spLocks noChangeArrowheads="1"/>
            </p:cNvSpPr>
            <p:nvPr/>
          </p:nvSpPr>
          <p:spPr bwMode="ltGray">
            <a:xfrm>
              <a:off x="1720850" y="1939925"/>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dirty="0">
                  <a:solidFill>
                    <a:schemeClr val="tx2"/>
                  </a:solidFill>
                  <a:latin typeface="Franklin Gothic Medium" pitchFamily="34" charset="0"/>
                </a:rPr>
                <a:t>white text</a:t>
              </a:r>
            </a:p>
          </p:txBody>
        </p:sp>
      </p:grpSp>
      <p:grpSp>
        <p:nvGrpSpPr>
          <p:cNvPr id="3" name="Group 24"/>
          <p:cNvGrpSpPr/>
          <p:nvPr/>
        </p:nvGrpSpPr>
        <p:grpSpPr>
          <a:xfrm>
            <a:off x="3602038" y="1711324"/>
            <a:ext cx="2387600" cy="733425"/>
            <a:chOff x="3602038" y="1711324"/>
            <a:chExt cx="2387600" cy="733425"/>
          </a:xfrm>
        </p:grpSpPr>
        <p:sp>
          <p:nvSpPr>
            <p:cNvPr id="27684" name="AutoShape 33"/>
            <p:cNvSpPr>
              <a:spLocks noChangeArrowheads="1"/>
            </p:cNvSpPr>
            <p:nvPr/>
          </p:nvSpPr>
          <p:spPr bwMode="ltGray">
            <a:xfrm>
              <a:off x="3602038" y="1711324"/>
              <a:ext cx="2387600" cy="733425"/>
            </a:xfrm>
            <a:prstGeom prst="roundRect">
              <a:avLst>
                <a:gd name="adj" fmla="val 5907"/>
              </a:avLst>
            </a:prstGeom>
            <a:solidFill>
              <a:schemeClr val="accent2"/>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2"/>
              </a:contourClr>
            </a:sp3d>
          </p:spPr>
          <p:txBody>
            <a:bodyPr wrap="none" lIns="73025" tIns="36511" rIns="73025" bIns="36511" anchor="ctr">
              <a:sp3d extrusionH="57150">
                <a:bevelT w="38100" h="38100"/>
              </a:sp3d>
            </a:bodyPr>
            <a:lstStyle/>
            <a:p>
              <a:pPr>
                <a:defRPr/>
              </a:pPr>
              <a:endParaRPr lang="en-US"/>
            </a:p>
          </p:txBody>
        </p:sp>
        <p:sp>
          <p:nvSpPr>
            <p:cNvPr id="109" name="Text Box 52"/>
            <p:cNvSpPr txBox="1">
              <a:spLocks noChangeArrowheads="1"/>
            </p:cNvSpPr>
            <p:nvPr/>
          </p:nvSpPr>
          <p:spPr bwMode="ltGray">
            <a:xfrm>
              <a:off x="4418013" y="1939925"/>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dirty="0">
                  <a:solidFill>
                    <a:schemeClr val="tx2"/>
                  </a:solidFill>
                  <a:latin typeface="Franklin Gothic Medium" pitchFamily="34" charset="0"/>
                </a:rPr>
                <a:t>white text</a:t>
              </a:r>
            </a:p>
          </p:txBody>
        </p:sp>
      </p:grpSp>
      <p:grpSp>
        <p:nvGrpSpPr>
          <p:cNvPr id="4" name="Group 22"/>
          <p:cNvGrpSpPr/>
          <p:nvPr/>
        </p:nvGrpSpPr>
        <p:grpSpPr>
          <a:xfrm>
            <a:off x="908050" y="3240090"/>
            <a:ext cx="2381250" cy="733425"/>
            <a:chOff x="908050" y="3240090"/>
            <a:chExt cx="2381250" cy="733425"/>
          </a:xfrm>
        </p:grpSpPr>
        <p:sp>
          <p:nvSpPr>
            <p:cNvPr id="27688" name="AutoShape 23"/>
            <p:cNvSpPr>
              <a:spLocks noChangeArrowheads="1"/>
            </p:cNvSpPr>
            <p:nvPr/>
          </p:nvSpPr>
          <p:spPr bwMode="ltGray">
            <a:xfrm>
              <a:off x="908050" y="3240090"/>
              <a:ext cx="2381250" cy="733425"/>
            </a:xfrm>
            <a:prstGeom prst="roundRect">
              <a:avLst>
                <a:gd name="adj" fmla="val 5907"/>
              </a:avLst>
            </a:prstGeom>
            <a:solidFill>
              <a:schemeClr val="accent4"/>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4"/>
              </a:contourClr>
            </a:sp3d>
          </p:spPr>
          <p:txBody>
            <a:bodyPr wrap="none" lIns="73025" tIns="36511" rIns="73025" bIns="36511" anchor="ctr">
              <a:sp3d extrusionH="57150">
                <a:bevelT w="38100" h="38100"/>
              </a:sp3d>
            </a:bodyPr>
            <a:lstStyle/>
            <a:p>
              <a:pPr>
                <a:defRPr/>
              </a:pPr>
              <a:endParaRPr lang="en-US"/>
            </a:p>
          </p:txBody>
        </p:sp>
        <p:sp>
          <p:nvSpPr>
            <p:cNvPr id="110" name="Text Box 54"/>
            <p:cNvSpPr txBox="1">
              <a:spLocks noChangeArrowheads="1"/>
            </p:cNvSpPr>
            <p:nvPr/>
          </p:nvSpPr>
          <p:spPr bwMode="ltGray">
            <a:xfrm>
              <a:off x="1711325" y="348456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5" name="Group 21"/>
          <p:cNvGrpSpPr/>
          <p:nvPr/>
        </p:nvGrpSpPr>
        <p:grpSpPr>
          <a:xfrm>
            <a:off x="3602038" y="3240090"/>
            <a:ext cx="2381250" cy="733425"/>
            <a:chOff x="3602038" y="3240090"/>
            <a:chExt cx="2381250" cy="733425"/>
          </a:xfrm>
        </p:grpSpPr>
        <p:sp>
          <p:nvSpPr>
            <p:cNvPr id="27692" name="AutoShape 18"/>
            <p:cNvSpPr>
              <a:spLocks noChangeArrowheads="1"/>
            </p:cNvSpPr>
            <p:nvPr/>
          </p:nvSpPr>
          <p:spPr bwMode="ltGray">
            <a:xfrm>
              <a:off x="3602038" y="3240090"/>
              <a:ext cx="2381250" cy="733425"/>
            </a:xfrm>
            <a:prstGeom prst="roundRect">
              <a:avLst>
                <a:gd name="adj" fmla="val 5907"/>
              </a:avLst>
            </a:prstGeom>
            <a:solidFill>
              <a:schemeClr val="accent6"/>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6"/>
              </a:contourClr>
            </a:sp3d>
          </p:spPr>
          <p:txBody>
            <a:bodyPr wrap="none" lIns="73025" tIns="36511" rIns="73025" bIns="36511" anchor="ctr">
              <a:sp3d extrusionH="57150">
                <a:bevelT w="38100" h="38100"/>
              </a:sp3d>
            </a:bodyPr>
            <a:lstStyle/>
            <a:p>
              <a:pPr>
                <a:defRPr/>
              </a:pPr>
              <a:endParaRPr lang="en-US"/>
            </a:p>
          </p:txBody>
        </p:sp>
        <p:sp>
          <p:nvSpPr>
            <p:cNvPr id="111" name="Text Box 55"/>
            <p:cNvSpPr txBox="1">
              <a:spLocks noChangeArrowheads="1"/>
            </p:cNvSpPr>
            <p:nvPr/>
          </p:nvSpPr>
          <p:spPr bwMode="ltGray">
            <a:xfrm>
              <a:off x="4405313" y="348456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dirty="0">
                  <a:solidFill>
                    <a:schemeClr val="tx2"/>
                  </a:solidFill>
                  <a:latin typeface="Franklin Gothic Medium" pitchFamily="34" charset="0"/>
                </a:rPr>
                <a:t>white text</a:t>
              </a:r>
            </a:p>
          </p:txBody>
        </p:sp>
      </p:grpSp>
      <p:grpSp>
        <p:nvGrpSpPr>
          <p:cNvPr id="6" name="Group 20"/>
          <p:cNvGrpSpPr/>
          <p:nvPr/>
        </p:nvGrpSpPr>
        <p:grpSpPr>
          <a:xfrm>
            <a:off x="6296025" y="3240090"/>
            <a:ext cx="2381250" cy="733425"/>
            <a:chOff x="6296025" y="3240090"/>
            <a:chExt cx="2381250" cy="733425"/>
          </a:xfrm>
        </p:grpSpPr>
        <p:sp>
          <p:nvSpPr>
            <p:cNvPr id="27696" name="AutoShape 13"/>
            <p:cNvSpPr>
              <a:spLocks noChangeArrowheads="1"/>
            </p:cNvSpPr>
            <p:nvPr/>
          </p:nvSpPr>
          <p:spPr bwMode="ltGray">
            <a:xfrm>
              <a:off x="6296025" y="3240090"/>
              <a:ext cx="2381250" cy="733425"/>
            </a:xfrm>
            <a:prstGeom prst="roundRect">
              <a:avLst>
                <a:gd name="adj" fmla="val 5907"/>
              </a:avLst>
            </a:prstGeom>
            <a:solidFill>
              <a:schemeClr val="accent5"/>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5"/>
              </a:contourClr>
            </a:sp3d>
          </p:spPr>
          <p:txBody>
            <a:bodyPr wrap="none" lIns="73025" tIns="36511" rIns="73025" bIns="36511" anchor="ctr">
              <a:sp3d extrusionH="57150">
                <a:bevelT w="38100" h="38100"/>
              </a:sp3d>
            </a:bodyPr>
            <a:lstStyle/>
            <a:p>
              <a:pPr>
                <a:defRPr/>
              </a:pPr>
              <a:endParaRPr lang="en-US"/>
            </a:p>
          </p:txBody>
        </p:sp>
        <p:sp>
          <p:nvSpPr>
            <p:cNvPr id="112" name="Text Box 56"/>
            <p:cNvSpPr txBox="1">
              <a:spLocks noChangeArrowheads="1"/>
            </p:cNvSpPr>
            <p:nvPr/>
          </p:nvSpPr>
          <p:spPr bwMode="ltGray">
            <a:xfrm>
              <a:off x="7099300" y="3484563"/>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7" name="Group 18"/>
          <p:cNvGrpSpPr/>
          <p:nvPr/>
        </p:nvGrpSpPr>
        <p:grpSpPr>
          <a:xfrm>
            <a:off x="1887538" y="4786315"/>
            <a:ext cx="2381250" cy="733425"/>
            <a:chOff x="1887538" y="4786315"/>
            <a:chExt cx="2381250" cy="733425"/>
          </a:xfrm>
        </p:grpSpPr>
        <p:sp>
          <p:nvSpPr>
            <p:cNvPr id="27700" name="AutoShape 8"/>
            <p:cNvSpPr>
              <a:spLocks noChangeArrowheads="1"/>
            </p:cNvSpPr>
            <p:nvPr/>
          </p:nvSpPr>
          <p:spPr bwMode="ltGray">
            <a:xfrm>
              <a:off x="1887538" y="4786315"/>
              <a:ext cx="2381250" cy="733425"/>
            </a:xfrm>
            <a:prstGeom prst="roundRect">
              <a:avLst>
                <a:gd name="adj" fmla="val 5907"/>
              </a:avLst>
            </a:prstGeom>
            <a:solidFill>
              <a:srgbClr val="83AFB4"/>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rgbClr val="83AFB4"/>
              </a:contourClr>
            </a:sp3d>
          </p:spPr>
          <p:txBody>
            <a:bodyPr wrap="none" lIns="73025" tIns="36511" rIns="73025" bIns="36511" anchor="ctr">
              <a:sp3d extrusionH="57150">
                <a:bevelT w="38100" h="38100"/>
              </a:sp3d>
            </a:bodyPr>
            <a:lstStyle/>
            <a:p>
              <a:pPr>
                <a:defRPr/>
              </a:pPr>
              <a:endParaRPr lang="en-US"/>
            </a:p>
          </p:txBody>
        </p:sp>
        <p:sp>
          <p:nvSpPr>
            <p:cNvPr id="113" name="Text Box 57"/>
            <p:cNvSpPr txBox="1">
              <a:spLocks noChangeArrowheads="1"/>
            </p:cNvSpPr>
            <p:nvPr/>
          </p:nvSpPr>
          <p:spPr bwMode="ltGray">
            <a:xfrm>
              <a:off x="2690813" y="504983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dirty="0">
                  <a:solidFill>
                    <a:schemeClr val="tx2"/>
                  </a:solidFill>
                  <a:latin typeface="Franklin Gothic Medium" pitchFamily="34" charset="0"/>
                </a:rPr>
                <a:t>white text</a:t>
              </a:r>
            </a:p>
          </p:txBody>
        </p:sp>
      </p:grpSp>
      <p:grpSp>
        <p:nvGrpSpPr>
          <p:cNvPr id="8" name="Group 19"/>
          <p:cNvGrpSpPr/>
          <p:nvPr/>
        </p:nvGrpSpPr>
        <p:grpSpPr>
          <a:xfrm>
            <a:off x="4824413" y="4786315"/>
            <a:ext cx="2381250" cy="733425"/>
            <a:chOff x="4824413" y="4786315"/>
            <a:chExt cx="2381250" cy="733425"/>
          </a:xfrm>
        </p:grpSpPr>
        <p:sp>
          <p:nvSpPr>
            <p:cNvPr id="27704" name="AutoShape 3"/>
            <p:cNvSpPr>
              <a:spLocks noChangeArrowheads="1"/>
            </p:cNvSpPr>
            <p:nvPr/>
          </p:nvSpPr>
          <p:spPr bwMode="ltGray">
            <a:xfrm>
              <a:off x="4824413" y="4786315"/>
              <a:ext cx="2381250" cy="733425"/>
            </a:xfrm>
            <a:prstGeom prst="roundRect">
              <a:avLst>
                <a:gd name="adj" fmla="val 5907"/>
              </a:avLst>
            </a:prstGeom>
            <a:solidFill>
              <a:srgbClr val="73756E"/>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rgbClr val="73756E"/>
              </a:contourClr>
            </a:sp3d>
          </p:spPr>
          <p:txBody>
            <a:bodyPr wrap="none" lIns="73025" tIns="36511" rIns="73025" bIns="36511" anchor="ctr">
              <a:sp3d extrusionH="57150">
                <a:bevelT w="38100" h="38100"/>
              </a:sp3d>
            </a:bodyPr>
            <a:lstStyle/>
            <a:p>
              <a:pPr>
                <a:defRPr/>
              </a:pPr>
              <a:endParaRPr lang="en-US"/>
            </a:p>
          </p:txBody>
        </p:sp>
        <p:sp>
          <p:nvSpPr>
            <p:cNvPr id="114" name="Text Box 58"/>
            <p:cNvSpPr txBox="1">
              <a:spLocks noChangeArrowheads="1"/>
            </p:cNvSpPr>
            <p:nvPr/>
          </p:nvSpPr>
          <p:spPr bwMode="ltGray">
            <a:xfrm>
              <a:off x="5627688" y="5049838"/>
              <a:ext cx="744499" cy="215444"/>
            </a:xfrm>
            <a:prstGeom prst="rect">
              <a:avLst/>
            </a:prstGeom>
            <a:noFill/>
            <a:ln w="9525" algn="ctr">
              <a:noFill/>
              <a:miter lim="800000"/>
              <a:headEnd/>
              <a:tailEnd/>
            </a:ln>
            <a:effectLst>
              <a:outerShdw dist="17961" dir="2700000" algn="ctr" rotWithShape="0">
                <a:schemeClr val="tx1"/>
              </a:outerShdw>
            </a:effectLst>
          </p:spPr>
          <p:txBody>
            <a:bodyPr wrap="none" lIns="0" tIns="0" rIns="0" bIns="0">
              <a:spAutoFit/>
            </a:bodyPr>
            <a:lstStyle/>
            <a:p>
              <a:pPr defTabSz="814388">
                <a:lnSpc>
                  <a:spcPct val="100000"/>
                </a:lnSpc>
                <a:defRPr/>
              </a:pPr>
              <a:r>
                <a:rPr lang="en-US" sz="1400">
                  <a:solidFill>
                    <a:schemeClr val="tx2"/>
                  </a:solidFill>
                  <a:latin typeface="Franklin Gothic Medium" pitchFamily="34" charset="0"/>
                </a:rPr>
                <a:t>white text</a:t>
              </a:r>
            </a:p>
          </p:txBody>
        </p:sp>
      </p:grpSp>
      <p:grpSp>
        <p:nvGrpSpPr>
          <p:cNvPr id="9" name="Group 25"/>
          <p:cNvGrpSpPr/>
          <p:nvPr/>
        </p:nvGrpSpPr>
        <p:grpSpPr>
          <a:xfrm>
            <a:off x="6302375" y="1711324"/>
            <a:ext cx="2381250" cy="733425"/>
            <a:chOff x="6302375" y="1711324"/>
            <a:chExt cx="2381250" cy="733425"/>
          </a:xfrm>
        </p:grpSpPr>
        <p:sp>
          <p:nvSpPr>
            <p:cNvPr id="116" name="AutoShape 28"/>
            <p:cNvSpPr>
              <a:spLocks noChangeArrowheads="1"/>
            </p:cNvSpPr>
            <p:nvPr/>
          </p:nvSpPr>
          <p:spPr bwMode="ltGray">
            <a:xfrm>
              <a:off x="6302375" y="1711324"/>
              <a:ext cx="2381250" cy="733425"/>
            </a:xfrm>
            <a:prstGeom prst="roundRect">
              <a:avLst>
                <a:gd name="adj" fmla="val 5907"/>
              </a:avLst>
            </a:prstGeom>
            <a:solidFill>
              <a:schemeClr val="accent3"/>
            </a:solidFill>
            <a:ln w="19050" algn="ctr">
              <a:solidFill>
                <a:schemeClr val="bg1"/>
              </a:solidFill>
              <a:round/>
              <a:headEnd/>
              <a:tailEnd/>
            </a:ln>
            <a:effectLst/>
            <a:scene3d>
              <a:camera prst="orthographicFront"/>
              <a:lightRig rig="contrasting" dir="t">
                <a:rot lat="0" lon="0" rev="5400000"/>
              </a:lightRig>
            </a:scene3d>
            <a:sp3d extrusionH="635000" contourW="38100">
              <a:bevelT w="6350000" h="635000"/>
              <a:extrusionClr>
                <a:schemeClr val="bg1"/>
              </a:extrusionClr>
              <a:contourClr>
                <a:schemeClr val="accent3"/>
              </a:contourClr>
            </a:sp3d>
          </p:spPr>
          <p:txBody>
            <a:bodyPr wrap="none" lIns="73025" tIns="36511" rIns="73025" bIns="36511" anchor="ctr">
              <a:sp3d extrusionH="57150">
                <a:bevelT w="38100" h="38100"/>
              </a:sp3d>
            </a:bodyPr>
            <a:lstStyle/>
            <a:p>
              <a:pPr>
                <a:buFont typeface="Arial Black" pitchFamily="34" charset="0"/>
                <a:buNone/>
                <a:defRPr/>
              </a:pPr>
              <a:endParaRPr lang="en-US"/>
            </a:p>
          </p:txBody>
        </p:sp>
        <p:sp>
          <p:nvSpPr>
            <p:cNvPr id="120" name="Text Box 53"/>
            <p:cNvSpPr txBox="1">
              <a:spLocks noChangeArrowheads="1"/>
            </p:cNvSpPr>
            <p:nvPr/>
          </p:nvSpPr>
          <p:spPr bwMode="ltGray">
            <a:xfrm>
              <a:off x="7115175" y="1996607"/>
              <a:ext cx="751809" cy="215444"/>
            </a:xfrm>
            <a:prstGeom prst="rect">
              <a:avLst/>
            </a:prstGeom>
            <a:noFill/>
            <a:ln w="9525" algn="ctr">
              <a:noFill/>
              <a:miter lim="800000"/>
              <a:headEnd/>
              <a:tailEnd/>
            </a:ln>
            <a:effectLst>
              <a:outerShdw dist="17961" dir="2700000" algn="ctr" rotWithShape="0">
                <a:srgbClr val="000000"/>
              </a:outerShdw>
            </a:effectLst>
          </p:spPr>
          <p:txBody>
            <a:bodyPr wrap="none" lIns="0" tIns="0" rIns="0" bIns="0">
              <a:spAutoFit/>
            </a:bodyPr>
            <a:lstStyle/>
            <a:p>
              <a:pPr defTabSz="814388" fontAlgn="auto">
                <a:lnSpc>
                  <a:spcPct val="100000"/>
                </a:lnSpc>
                <a:spcBef>
                  <a:spcPts val="0"/>
                </a:spcBef>
                <a:spcAft>
                  <a:spcPts val="0"/>
                </a:spcAft>
                <a:buClrTx/>
                <a:buSzTx/>
                <a:buFontTx/>
                <a:buNone/>
                <a:defRPr/>
              </a:pPr>
              <a:r>
                <a:rPr lang="en-US" sz="1400" kern="0">
                  <a:solidFill>
                    <a:schemeClr val="tx2"/>
                  </a:solidFill>
                  <a:latin typeface="Franklin Gothic Medium" pitchFamily="34" charset="0"/>
                </a:rPr>
                <a:t>white text</a:t>
              </a: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5"/>
          <p:cNvSpPr>
            <a:spLocks noChangeArrowheads="1"/>
          </p:cNvSpPr>
          <p:nvPr/>
        </p:nvSpPr>
        <p:spPr bwMode="ltGray">
          <a:xfrm>
            <a:off x="-9525" y="3695700"/>
            <a:ext cx="9144000" cy="1666875"/>
          </a:xfrm>
          <a:prstGeom prst="roundRect">
            <a:avLst>
              <a:gd name="adj" fmla="val 6745"/>
            </a:avLst>
          </a:prstGeom>
          <a:gradFill rotWithShape="1">
            <a:gsLst>
              <a:gs pos="0">
                <a:schemeClr val="accent1">
                  <a:lumMod val="20000"/>
                  <a:lumOff val="80000"/>
                </a:schemeClr>
              </a:gs>
              <a:gs pos="100000">
                <a:schemeClr val="bg1">
                  <a:alpha val="0"/>
                </a:schemeClr>
              </a:gs>
            </a:gsLst>
            <a:lin ang="5400000" scaled="1"/>
          </a:gradFill>
          <a:ln w="9525" algn="ctr">
            <a:noFill/>
            <a:round/>
            <a:headEnd/>
            <a:tailEnd/>
          </a:ln>
        </p:spPr>
        <p:txBody>
          <a:bodyPr wrap="square" lIns="82124" tIns="41061" rIns="82124" bIns="41061" anchor="ctr">
            <a:noAutofit/>
          </a:bodyPr>
          <a:lstStyle/>
          <a:p>
            <a:endParaRPr lang="en-US"/>
          </a:p>
        </p:txBody>
      </p:sp>
      <p:sp>
        <p:nvSpPr>
          <p:cNvPr id="29725" name="AutoShape 5"/>
          <p:cNvSpPr>
            <a:spLocks noChangeArrowheads="1"/>
          </p:cNvSpPr>
          <p:nvPr/>
        </p:nvSpPr>
        <p:spPr bwMode="ltGray">
          <a:xfrm>
            <a:off x="0" y="3699169"/>
            <a:ext cx="9144000" cy="405815"/>
          </a:xfrm>
          <a:prstGeom prst="roundRect">
            <a:avLst>
              <a:gd name="adj" fmla="val 6745"/>
            </a:avLst>
          </a:prstGeom>
          <a:gradFill rotWithShape="1">
            <a:gsLst>
              <a:gs pos="0">
                <a:srgbClr val="8E8E95">
                  <a:alpha val="29999"/>
                </a:srgbClr>
              </a:gs>
              <a:gs pos="100000">
                <a:schemeClr val="bg1">
                  <a:alpha val="0"/>
                </a:schemeClr>
              </a:gs>
            </a:gsLst>
            <a:lin ang="5400000" scaled="1"/>
          </a:gradFill>
          <a:ln w="9525" algn="ctr">
            <a:noFill/>
            <a:round/>
            <a:headEnd/>
            <a:tailEnd/>
          </a:ln>
        </p:spPr>
        <p:txBody>
          <a:bodyPr wrap="square" lIns="82124" tIns="41061" rIns="82124" bIns="41061" anchor="ctr">
            <a:spAutoFit/>
          </a:bodyPr>
          <a:lstStyle/>
          <a:p>
            <a:endParaRPr lang="en-US"/>
          </a:p>
        </p:txBody>
      </p:sp>
      <p:sp>
        <p:nvSpPr>
          <p:cNvPr id="44" name="AutoShape 5"/>
          <p:cNvSpPr>
            <a:spLocks noChangeArrowheads="1"/>
          </p:cNvSpPr>
          <p:nvPr/>
        </p:nvSpPr>
        <p:spPr bwMode="ltGray">
          <a:xfrm rot="10800000">
            <a:off x="0" y="1924050"/>
            <a:ext cx="9144000" cy="1485899"/>
          </a:xfrm>
          <a:prstGeom prst="roundRect">
            <a:avLst>
              <a:gd name="adj" fmla="val 6745"/>
            </a:avLst>
          </a:prstGeom>
          <a:gradFill rotWithShape="1">
            <a:gsLst>
              <a:gs pos="0">
                <a:schemeClr val="accent1">
                  <a:lumMod val="20000"/>
                  <a:lumOff val="80000"/>
                </a:schemeClr>
              </a:gs>
              <a:gs pos="100000">
                <a:schemeClr val="bg1">
                  <a:alpha val="0"/>
                </a:schemeClr>
              </a:gs>
            </a:gsLst>
            <a:lin ang="5400000" scaled="1"/>
          </a:gradFill>
          <a:ln w="9525" algn="ctr">
            <a:noFill/>
            <a:round/>
            <a:headEnd/>
            <a:tailEnd/>
          </a:ln>
        </p:spPr>
        <p:txBody>
          <a:bodyPr wrap="square" lIns="82124" tIns="41061" rIns="82124" bIns="41061" anchor="ctr">
            <a:noAutofit/>
          </a:bodyPr>
          <a:lstStyle/>
          <a:p>
            <a:endParaRPr lang="en-US"/>
          </a:p>
        </p:txBody>
      </p:sp>
      <p:cxnSp>
        <p:nvCxnSpPr>
          <p:cNvPr id="46" name="Straight Connector 37"/>
          <p:cNvCxnSpPr>
            <a:cxnSpLocks noChangeShapeType="1"/>
          </p:cNvCxnSpPr>
          <p:nvPr/>
        </p:nvCxnSpPr>
        <p:spPr bwMode="auto">
          <a:xfrm rot="5400000">
            <a:off x="8267700" y="3181351"/>
            <a:ext cx="590550" cy="0"/>
          </a:xfrm>
          <a:prstGeom prst="line">
            <a:avLst/>
          </a:prstGeom>
          <a:noFill/>
          <a:ln w="12700" algn="ctr">
            <a:solidFill>
              <a:schemeClr val="tx1"/>
            </a:solidFill>
            <a:round/>
            <a:headEnd/>
            <a:tailEnd/>
          </a:ln>
        </p:spPr>
      </p:cxnSp>
      <p:cxnSp>
        <p:nvCxnSpPr>
          <p:cNvPr id="47" name="Straight Connector 46"/>
          <p:cNvCxnSpPr>
            <a:cxnSpLocks noChangeShapeType="1"/>
          </p:cNvCxnSpPr>
          <p:nvPr/>
        </p:nvCxnSpPr>
        <p:spPr bwMode="auto">
          <a:xfrm rot="5400000">
            <a:off x="6862762" y="2719390"/>
            <a:ext cx="1533525" cy="0"/>
          </a:xfrm>
          <a:prstGeom prst="line">
            <a:avLst/>
          </a:prstGeom>
          <a:noFill/>
          <a:ln w="12700" algn="ctr">
            <a:solidFill>
              <a:schemeClr val="tx1"/>
            </a:solidFill>
            <a:round/>
            <a:headEnd/>
            <a:tailEnd/>
          </a:ln>
        </p:spPr>
      </p:cxnSp>
      <p:cxnSp>
        <p:nvCxnSpPr>
          <p:cNvPr id="32" name="Straight Connector 37"/>
          <p:cNvCxnSpPr>
            <a:cxnSpLocks noChangeShapeType="1"/>
          </p:cNvCxnSpPr>
          <p:nvPr/>
        </p:nvCxnSpPr>
        <p:spPr bwMode="auto">
          <a:xfrm rot="5400000">
            <a:off x="6134100" y="3181351"/>
            <a:ext cx="590550" cy="0"/>
          </a:xfrm>
          <a:prstGeom prst="line">
            <a:avLst/>
          </a:prstGeom>
          <a:noFill/>
          <a:ln w="12700" algn="ctr">
            <a:solidFill>
              <a:schemeClr val="tx1"/>
            </a:solidFill>
            <a:round/>
            <a:headEnd/>
            <a:tailEnd/>
          </a:ln>
        </p:spPr>
      </p:cxnSp>
      <p:cxnSp>
        <p:nvCxnSpPr>
          <p:cNvPr id="34" name="Straight Connector 33"/>
          <p:cNvCxnSpPr>
            <a:cxnSpLocks noChangeShapeType="1"/>
          </p:cNvCxnSpPr>
          <p:nvPr/>
        </p:nvCxnSpPr>
        <p:spPr bwMode="auto">
          <a:xfrm rot="5400000">
            <a:off x="4414837" y="2719389"/>
            <a:ext cx="1533525" cy="0"/>
          </a:xfrm>
          <a:prstGeom prst="line">
            <a:avLst/>
          </a:prstGeom>
          <a:noFill/>
          <a:ln w="12700" algn="ctr">
            <a:solidFill>
              <a:schemeClr val="tx1"/>
            </a:solidFill>
            <a:round/>
            <a:headEnd/>
            <a:tailEnd/>
          </a:ln>
        </p:spPr>
      </p:cxnSp>
      <p:cxnSp>
        <p:nvCxnSpPr>
          <p:cNvPr id="36" name="Straight Connector 35"/>
          <p:cNvCxnSpPr>
            <a:cxnSpLocks noChangeShapeType="1"/>
          </p:cNvCxnSpPr>
          <p:nvPr/>
        </p:nvCxnSpPr>
        <p:spPr bwMode="auto">
          <a:xfrm rot="5400000">
            <a:off x="3695700" y="3181351"/>
            <a:ext cx="590550" cy="0"/>
          </a:xfrm>
          <a:prstGeom prst="line">
            <a:avLst/>
          </a:prstGeom>
          <a:noFill/>
          <a:ln w="12700" algn="ctr">
            <a:solidFill>
              <a:schemeClr val="tx1"/>
            </a:solidFill>
            <a:round/>
            <a:headEnd/>
            <a:tailEnd/>
          </a:ln>
        </p:spPr>
      </p:cxnSp>
      <p:cxnSp>
        <p:nvCxnSpPr>
          <p:cNvPr id="38" name="Straight Connector 28"/>
          <p:cNvCxnSpPr>
            <a:cxnSpLocks noChangeShapeType="1"/>
          </p:cNvCxnSpPr>
          <p:nvPr/>
        </p:nvCxnSpPr>
        <p:spPr bwMode="auto">
          <a:xfrm rot="5400000">
            <a:off x="1957387" y="2719389"/>
            <a:ext cx="1533525" cy="0"/>
          </a:xfrm>
          <a:prstGeom prst="line">
            <a:avLst/>
          </a:prstGeom>
          <a:noFill/>
          <a:ln w="12700" algn="ctr">
            <a:solidFill>
              <a:schemeClr val="tx1"/>
            </a:solidFill>
            <a:round/>
            <a:headEnd/>
            <a:tailEnd/>
          </a:ln>
        </p:spPr>
      </p:cxnSp>
      <p:cxnSp>
        <p:nvCxnSpPr>
          <p:cNvPr id="40" name="Straight Connector 30"/>
          <p:cNvCxnSpPr>
            <a:cxnSpLocks noChangeShapeType="1"/>
          </p:cNvCxnSpPr>
          <p:nvPr/>
        </p:nvCxnSpPr>
        <p:spPr bwMode="auto">
          <a:xfrm rot="5400000">
            <a:off x="1238250" y="3181351"/>
            <a:ext cx="590550" cy="0"/>
          </a:xfrm>
          <a:prstGeom prst="line">
            <a:avLst/>
          </a:prstGeom>
          <a:noFill/>
          <a:ln w="12700" algn="ctr">
            <a:solidFill>
              <a:schemeClr val="tx1"/>
            </a:solidFill>
            <a:round/>
            <a:headEnd/>
            <a:tailEnd/>
          </a:ln>
        </p:spPr>
      </p:cxnSp>
      <p:sp>
        <p:nvSpPr>
          <p:cNvPr id="29699" name="TextBox 36"/>
          <p:cNvSpPr txBox="1">
            <a:spLocks noChangeArrowheads="1"/>
          </p:cNvSpPr>
          <p:nvPr/>
        </p:nvSpPr>
        <p:spPr bwMode="auto">
          <a:xfrm>
            <a:off x="7486650" y="4108450"/>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sp>
        <p:nvSpPr>
          <p:cNvPr id="29701" name="TextBox 32"/>
          <p:cNvSpPr txBox="1">
            <a:spLocks noChangeArrowheads="1"/>
          </p:cNvSpPr>
          <p:nvPr/>
        </p:nvSpPr>
        <p:spPr bwMode="auto">
          <a:xfrm>
            <a:off x="5048250" y="4108450"/>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cxnSp>
        <p:nvCxnSpPr>
          <p:cNvPr id="29702" name="Straight Connector 33"/>
          <p:cNvCxnSpPr>
            <a:cxnSpLocks noChangeShapeType="1"/>
          </p:cNvCxnSpPr>
          <p:nvPr/>
        </p:nvCxnSpPr>
        <p:spPr bwMode="auto">
          <a:xfrm rot="5400000">
            <a:off x="6176962" y="4329113"/>
            <a:ext cx="1533525" cy="0"/>
          </a:xfrm>
          <a:prstGeom prst="line">
            <a:avLst/>
          </a:prstGeom>
          <a:noFill/>
          <a:ln w="12700" algn="ctr">
            <a:solidFill>
              <a:schemeClr val="tx1"/>
            </a:solidFill>
            <a:round/>
            <a:headEnd/>
            <a:tailEnd/>
          </a:ln>
        </p:spPr>
      </p:cxnSp>
      <p:sp>
        <p:nvSpPr>
          <p:cNvPr id="29703" name="TextBox 34"/>
          <p:cNvSpPr txBox="1">
            <a:spLocks noChangeArrowheads="1"/>
          </p:cNvSpPr>
          <p:nvPr/>
        </p:nvSpPr>
        <p:spPr bwMode="auto">
          <a:xfrm>
            <a:off x="6296025" y="5070475"/>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sp>
        <p:nvSpPr>
          <p:cNvPr id="29705" name="TextBox 31"/>
          <p:cNvSpPr txBox="1">
            <a:spLocks noChangeArrowheads="1"/>
          </p:cNvSpPr>
          <p:nvPr/>
        </p:nvSpPr>
        <p:spPr bwMode="auto">
          <a:xfrm>
            <a:off x="2590800" y="4108450"/>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cxnSp>
        <p:nvCxnSpPr>
          <p:cNvPr id="29706" name="Straight Connector 28"/>
          <p:cNvCxnSpPr>
            <a:cxnSpLocks noChangeShapeType="1"/>
          </p:cNvCxnSpPr>
          <p:nvPr/>
        </p:nvCxnSpPr>
        <p:spPr bwMode="auto">
          <a:xfrm rot="5400000">
            <a:off x="3719512" y="4329113"/>
            <a:ext cx="1533525" cy="0"/>
          </a:xfrm>
          <a:prstGeom prst="line">
            <a:avLst/>
          </a:prstGeom>
          <a:noFill/>
          <a:ln w="12700" algn="ctr">
            <a:solidFill>
              <a:schemeClr val="tx1"/>
            </a:solidFill>
            <a:round/>
            <a:headEnd/>
            <a:tailEnd/>
          </a:ln>
        </p:spPr>
      </p:cxnSp>
      <p:sp>
        <p:nvSpPr>
          <p:cNvPr id="29707" name="TextBox 29"/>
          <p:cNvSpPr txBox="1">
            <a:spLocks noChangeArrowheads="1"/>
          </p:cNvSpPr>
          <p:nvPr/>
        </p:nvSpPr>
        <p:spPr bwMode="auto">
          <a:xfrm>
            <a:off x="3838575" y="5070475"/>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cxnSp>
        <p:nvCxnSpPr>
          <p:cNvPr id="29709" name="Straight Connector 24"/>
          <p:cNvCxnSpPr>
            <a:cxnSpLocks noChangeShapeType="1"/>
          </p:cNvCxnSpPr>
          <p:nvPr/>
        </p:nvCxnSpPr>
        <p:spPr bwMode="auto">
          <a:xfrm rot="5400000">
            <a:off x="1281112" y="4329113"/>
            <a:ext cx="1533525" cy="0"/>
          </a:xfrm>
          <a:prstGeom prst="line">
            <a:avLst/>
          </a:prstGeom>
          <a:noFill/>
          <a:ln w="12700" algn="ctr">
            <a:solidFill>
              <a:schemeClr val="tx1"/>
            </a:solidFill>
            <a:round/>
            <a:headEnd/>
            <a:tailEnd/>
          </a:ln>
        </p:spPr>
      </p:cxnSp>
      <p:sp>
        <p:nvSpPr>
          <p:cNvPr id="29710" name="TextBox 25"/>
          <p:cNvSpPr txBox="1">
            <a:spLocks noChangeArrowheads="1"/>
          </p:cNvSpPr>
          <p:nvPr/>
        </p:nvSpPr>
        <p:spPr bwMode="auto">
          <a:xfrm>
            <a:off x="1400175" y="5070475"/>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sp>
        <p:nvSpPr>
          <p:cNvPr id="29712" name="TextBox 22"/>
          <p:cNvSpPr txBox="1">
            <a:spLocks noChangeArrowheads="1"/>
          </p:cNvSpPr>
          <p:nvPr/>
        </p:nvSpPr>
        <p:spPr bwMode="auto">
          <a:xfrm>
            <a:off x="152400" y="4108450"/>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sp>
        <p:nvSpPr>
          <p:cNvPr id="29713" name="Title 1"/>
          <p:cNvSpPr>
            <a:spLocks noGrp="1"/>
          </p:cNvSpPr>
          <p:nvPr>
            <p:ph type="title"/>
          </p:nvPr>
        </p:nvSpPr>
        <p:spPr/>
        <p:txBody>
          <a:bodyPr>
            <a:normAutofit fontScale="90000"/>
          </a:bodyPr>
          <a:lstStyle/>
          <a:p>
            <a:r>
              <a:rPr lang="en-US" smtClean="0"/>
              <a:t>Timeline</a:t>
            </a:r>
          </a:p>
        </p:txBody>
      </p:sp>
      <p:cxnSp>
        <p:nvCxnSpPr>
          <p:cNvPr id="29700" name="Straight Connector 37"/>
          <p:cNvCxnSpPr>
            <a:cxnSpLocks noChangeShapeType="1"/>
          </p:cNvCxnSpPr>
          <p:nvPr/>
        </p:nvCxnSpPr>
        <p:spPr bwMode="auto">
          <a:xfrm rot="5400000">
            <a:off x="7921863" y="3810889"/>
            <a:ext cx="424975" cy="0"/>
          </a:xfrm>
          <a:prstGeom prst="line">
            <a:avLst/>
          </a:prstGeom>
          <a:noFill/>
          <a:ln w="12700" algn="ctr">
            <a:solidFill>
              <a:schemeClr val="tx1"/>
            </a:solidFill>
            <a:round/>
            <a:headEnd/>
            <a:tailEnd/>
          </a:ln>
        </p:spPr>
      </p:cxnSp>
      <p:cxnSp>
        <p:nvCxnSpPr>
          <p:cNvPr id="29704" name="Straight Connector 35"/>
          <p:cNvCxnSpPr>
            <a:cxnSpLocks noChangeShapeType="1"/>
          </p:cNvCxnSpPr>
          <p:nvPr/>
        </p:nvCxnSpPr>
        <p:spPr bwMode="auto">
          <a:xfrm rot="5400000">
            <a:off x="5483463" y="3810889"/>
            <a:ext cx="424975" cy="0"/>
          </a:xfrm>
          <a:prstGeom prst="line">
            <a:avLst/>
          </a:prstGeom>
          <a:noFill/>
          <a:ln w="12700" algn="ctr">
            <a:solidFill>
              <a:schemeClr val="tx1"/>
            </a:solidFill>
            <a:round/>
            <a:headEnd/>
            <a:tailEnd/>
          </a:ln>
        </p:spPr>
      </p:cxnSp>
      <p:cxnSp>
        <p:nvCxnSpPr>
          <p:cNvPr id="29708" name="Straight Connector 30"/>
          <p:cNvCxnSpPr>
            <a:cxnSpLocks noChangeShapeType="1"/>
          </p:cNvCxnSpPr>
          <p:nvPr/>
        </p:nvCxnSpPr>
        <p:spPr bwMode="auto">
          <a:xfrm rot="5400000">
            <a:off x="3026013" y="3810889"/>
            <a:ext cx="424975" cy="0"/>
          </a:xfrm>
          <a:prstGeom prst="line">
            <a:avLst/>
          </a:prstGeom>
          <a:noFill/>
          <a:ln w="12700" algn="ctr">
            <a:solidFill>
              <a:schemeClr val="tx1"/>
            </a:solidFill>
            <a:round/>
            <a:headEnd/>
            <a:tailEnd/>
          </a:ln>
        </p:spPr>
      </p:cxnSp>
      <p:cxnSp>
        <p:nvCxnSpPr>
          <p:cNvPr id="29711" name="Straight Connector 21"/>
          <p:cNvCxnSpPr>
            <a:cxnSpLocks noChangeShapeType="1"/>
          </p:cNvCxnSpPr>
          <p:nvPr/>
        </p:nvCxnSpPr>
        <p:spPr bwMode="auto">
          <a:xfrm rot="5400000">
            <a:off x="587613" y="3810889"/>
            <a:ext cx="424975" cy="0"/>
          </a:xfrm>
          <a:prstGeom prst="line">
            <a:avLst/>
          </a:prstGeom>
          <a:noFill/>
          <a:ln w="12700" algn="ctr">
            <a:solidFill>
              <a:schemeClr val="tx1"/>
            </a:solidFill>
            <a:round/>
            <a:headEnd/>
            <a:tailEnd/>
          </a:ln>
        </p:spPr>
      </p:cxnSp>
      <p:grpSp>
        <p:nvGrpSpPr>
          <p:cNvPr id="2" name="Group 48"/>
          <p:cNvGrpSpPr/>
          <p:nvPr/>
        </p:nvGrpSpPr>
        <p:grpSpPr>
          <a:xfrm>
            <a:off x="0" y="3324224"/>
            <a:ext cx="9144000" cy="420400"/>
            <a:chOff x="114300" y="3324224"/>
            <a:chExt cx="8877300" cy="420400"/>
          </a:xfrm>
        </p:grpSpPr>
        <p:sp>
          <p:nvSpPr>
            <p:cNvPr id="29723" name="AutoShape 3"/>
            <p:cNvSpPr>
              <a:spLocks noChangeArrowheads="1"/>
            </p:cNvSpPr>
            <p:nvPr/>
          </p:nvSpPr>
          <p:spPr bwMode="ltGray">
            <a:xfrm>
              <a:off x="114300" y="3324224"/>
              <a:ext cx="8877300" cy="420400"/>
            </a:xfrm>
            <a:prstGeom prst="roundRect">
              <a:avLst>
                <a:gd name="adj" fmla="val 590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8575" algn="ctr">
              <a:solidFill>
                <a:schemeClr val="tx2">
                  <a:lumMod val="75000"/>
                </a:schemeClr>
              </a:solidFill>
              <a:round/>
              <a:headEnd/>
              <a:tailEnd/>
            </a:ln>
          </p:spPr>
          <p:txBody>
            <a:bodyPr wrap="none" lIns="73025" tIns="36511" rIns="73025" bIns="36511" anchor="ctr"/>
            <a:lstStyle/>
            <a:p>
              <a:endParaRPr lang="en-US"/>
            </a:p>
          </p:txBody>
        </p:sp>
        <p:sp>
          <p:nvSpPr>
            <p:cNvPr id="29724" name="AutoShape 4"/>
            <p:cNvSpPr>
              <a:spLocks noChangeArrowheads="1"/>
            </p:cNvSpPr>
            <p:nvPr/>
          </p:nvSpPr>
          <p:spPr bwMode="ltGray">
            <a:xfrm>
              <a:off x="132055" y="3342423"/>
              <a:ext cx="8859545" cy="170162"/>
            </a:xfrm>
            <a:prstGeom prst="roundRect">
              <a:avLst>
                <a:gd name="adj" fmla="val 6745"/>
              </a:avLst>
            </a:prstGeom>
            <a:gradFill rotWithShape="1">
              <a:gsLst>
                <a:gs pos="0">
                  <a:srgbClr val="FFFFFF">
                    <a:alpha val="50000"/>
                  </a:srgbClr>
                </a:gs>
                <a:gs pos="100000">
                  <a:srgbClr val="8E8E95">
                    <a:alpha val="0"/>
                  </a:srgbClr>
                </a:gs>
              </a:gsLst>
              <a:lin ang="5400000" scaled="1"/>
            </a:gradFill>
            <a:ln w="25400" algn="ctr">
              <a:noFill/>
              <a:round/>
              <a:headEnd/>
              <a:tailEnd/>
            </a:ln>
          </p:spPr>
          <p:txBody>
            <a:bodyPr/>
            <a:lstStyle/>
            <a:p>
              <a:endParaRPr lang="en-US"/>
            </a:p>
          </p:txBody>
        </p:sp>
        <p:sp>
          <p:nvSpPr>
            <p:cNvPr id="29726" name="AutoShape 6"/>
            <p:cNvSpPr>
              <a:spLocks noChangeArrowheads="1"/>
            </p:cNvSpPr>
            <p:nvPr/>
          </p:nvSpPr>
          <p:spPr bwMode="ltGray">
            <a:xfrm rot="10800000">
              <a:off x="161646" y="3657268"/>
              <a:ext cx="8829954" cy="68246"/>
            </a:xfrm>
            <a:prstGeom prst="roundRect">
              <a:avLst>
                <a:gd name="adj" fmla="val 22356"/>
              </a:avLst>
            </a:prstGeom>
            <a:gradFill rotWithShape="1">
              <a:gsLst>
                <a:gs pos="0">
                  <a:srgbClr val="FFFFFF">
                    <a:alpha val="20000"/>
                  </a:srgbClr>
                </a:gs>
                <a:gs pos="100000">
                  <a:srgbClr val="8E8E95">
                    <a:alpha val="0"/>
                  </a:srgbClr>
                </a:gs>
              </a:gsLst>
              <a:lin ang="5400000" scaled="1"/>
            </a:gradFill>
            <a:ln w="25400" algn="ctr">
              <a:noFill/>
              <a:round/>
              <a:headEnd/>
              <a:tailEnd/>
            </a:ln>
          </p:spPr>
          <p:txBody>
            <a:bodyPr/>
            <a:lstStyle/>
            <a:p>
              <a:endParaRPr lang="en-US"/>
            </a:p>
          </p:txBody>
        </p:sp>
      </p:grpSp>
      <p:sp>
        <p:nvSpPr>
          <p:cNvPr id="14" name="TextBox 13"/>
          <p:cNvSpPr txBox="1"/>
          <p:nvPr/>
        </p:nvSpPr>
        <p:spPr>
          <a:xfrm>
            <a:off x="457200" y="3365351"/>
            <a:ext cx="723275" cy="354375"/>
          </a:xfrm>
          <a:prstGeom prst="rect">
            <a:avLst/>
          </a:prstGeom>
          <a:noFill/>
        </p:spPr>
        <p:txBody>
          <a:bodyPr wrap="none" tIns="91440" bIns="91440" anchor="ctr">
            <a:spAutoFit/>
          </a:bodyPr>
          <a:lstStyle/>
          <a:p>
            <a:pPr>
              <a:defRPr/>
            </a:pPr>
            <a:r>
              <a:rPr lang="en-US" sz="1800" dirty="0">
                <a:solidFill>
                  <a:schemeClr val="bg2"/>
                </a:solidFill>
                <a:effectLst>
                  <a:innerShdw blurRad="63500" dist="50800" dir="13500000">
                    <a:prstClr val="black">
                      <a:alpha val="50000"/>
                    </a:prstClr>
                  </a:innerShdw>
                </a:effectLst>
              </a:rPr>
              <a:t>1990</a:t>
            </a:r>
          </a:p>
        </p:txBody>
      </p:sp>
      <p:sp>
        <p:nvSpPr>
          <p:cNvPr id="15" name="TextBox 14"/>
          <p:cNvSpPr txBox="1"/>
          <p:nvPr/>
        </p:nvSpPr>
        <p:spPr>
          <a:xfrm>
            <a:off x="1678024" y="3365351"/>
            <a:ext cx="723275" cy="354375"/>
          </a:xfrm>
          <a:prstGeom prst="rect">
            <a:avLst/>
          </a:prstGeom>
          <a:noFill/>
        </p:spPr>
        <p:txBody>
          <a:bodyPr wrap="none" tIns="91440" bIns="91440" anchor="ctr">
            <a:spAutoFit/>
          </a:bodyPr>
          <a:lstStyle/>
          <a:p>
            <a:pPr>
              <a:defRPr/>
            </a:pPr>
            <a:r>
              <a:rPr lang="en-US" sz="1800" dirty="0">
                <a:solidFill>
                  <a:schemeClr val="bg2"/>
                </a:solidFill>
                <a:effectLst>
                  <a:innerShdw blurRad="63500" dist="50800" dir="13500000">
                    <a:prstClr val="black">
                      <a:alpha val="50000"/>
                    </a:prstClr>
                  </a:innerShdw>
                </a:effectLst>
              </a:rPr>
              <a:t>1995</a:t>
            </a:r>
          </a:p>
        </p:txBody>
      </p:sp>
      <p:sp>
        <p:nvSpPr>
          <p:cNvPr id="16" name="TextBox 15"/>
          <p:cNvSpPr txBox="1"/>
          <p:nvPr/>
        </p:nvSpPr>
        <p:spPr>
          <a:xfrm>
            <a:off x="2898848" y="3365351"/>
            <a:ext cx="723275" cy="354375"/>
          </a:xfrm>
          <a:prstGeom prst="rect">
            <a:avLst/>
          </a:prstGeom>
          <a:noFill/>
        </p:spPr>
        <p:txBody>
          <a:bodyPr wrap="none" tIns="91440" bIns="91440" anchor="ctr">
            <a:spAutoFit/>
          </a:bodyPr>
          <a:lstStyle/>
          <a:p>
            <a:pPr>
              <a:defRPr/>
            </a:pPr>
            <a:r>
              <a:rPr lang="en-US" sz="1800" dirty="0">
                <a:solidFill>
                  <a:schemeClr val="bg2"/>
                </a:solidFill>
                <a:effectLst>
                  <a:innerShdw blurRad="63500" dist="50800" dir="13500000">
                    <a:prstClr val="black">
                      <a:alpha val="50000"/>
                    </a:prstClr>
                  </a:innerShdw>
                </a:effectLst>
              </a:rPr>
              <a:t>2000</a:t>
            </a:r>
          </a:p>
        </p:txBody>
      </p:sp>
      <p:sp>
        <p:nvSpPr>
          <p:cNvPr id="17" name="TextBox 16"/>
          <p:cNvSpPr txBox="1"/>
          <p:nvPr/>
        </p:nvSpPr>
        <p:spPr>
          <a:xfrm>
            <a:off x="4119672" y="3365351"/>
            <a:ext cx="723275" cy="354375"/>
          </a:xfrm>
          <a:prstGeom prst="rect">
            <a:avLst/>
          </a:prstGeom>
          <a:noFill/>
        </p:spPr>
        <p:txBody>
          <a:bodyPr wrap="none" tIns="91440" bIns="91440" anchor="ctr">
            <a:spAutoFit/>
          </a:bodyPr>
          <a:lstStyle/>
          <a:p>
            <a:pPr>
              <a:defRPr/>
            </a:pPr>
            <a:r>
              <a:rPr lang="en-US" sz="1800" dirty="0">
                <a:solidFill>
                  <a:schemeClr val="bg2"/>
                </a:solidFill>
                <a:effectLst>
                  <a:innerShdw blurRad="63500" dist="50800" dir="13500000">
                    <a:prstClr val="black">
                      <a:alpha val="50000"/>
                    </a:prstClr>
                  </a:innerShdw>
                </a:effectLst>
              </a:rPr>
              <a:t>2005</a:t>
            </a:r>
          </a:p>
        </p:txBody>
      </p:sp>
      <p:sp>
        <p:nvSpPr>
          <p:cNvPr id="18" name="TextBox 17"/>
          <p:cNvSpPr txBox="1"/>
          <p:nvPr/>
        </p:nvSpPr>
        <p:spPr>
          <a:xfrm>
            <a:off x="5340496" y="3365351"/>
            <a:ext cx="716799" cy="354375"/>
          </a:xfrm>
          <a:prstGeom prst="rect">
            <a:avLst/>
          </a:prstGeom>
          <a:noFill/>
        </p:spPr>
        <p:txBody>
          <a:bodyPr wrap="none" tIns="91440" bIns="91440" anchor="ctr">
            <a:spAutoFit/>
          </a:bodyPr>
          <a:lstStyle/>
          <a:p>
            <a:pPr>
              <a:defRPr/>
            </a:pPr>
            <a:r>
              <a:rPr lang="en-US" sz="1800" dirty="0">
                <a:solidFill>
                  <a:schemeClr val="bg2"/>
                </a:solidFill>
                <a:effectLst>
                  <a:innerShdw blurRad="63500" dist="50800" dir="13500000">
                    <a:prstClr val="black">
                      <a:alpha val="50000"/>
                    </a:prstClr>
                  </a:innerShdw>
                </a:effectLst>
              </a:rPr>
              <a:t>2010</a:t>
            </a:r>
          </a:p>
        </p:txBody>
      </p:sp>
      <p:sp>
        <p:nvSpPr>
          <p:cNvPr id="19" name="TextBox 18"/>
          <p:cNvSpPr txBox="1"/>
          <p:nvPr/>
        </p:nvSpPr>
        <p:spPr>
          <a:xfrm>
            <a:off x="6554844" y="3365351"/>
            <a:ext cx="720005" cy="354375"/>
          </a:xfrm>
          <a:prstGeom prst="rect">
            <a:avLst/>
          </a:prstGeom>
          <a:noFill/>
        </p:spPr>
        <p:txBody>
          <a:bodyPr wrap="none" tIns="91440" bIns="91440" anchor="ctr">
            <a:spAutoFit/>
          </a:bodyPr>
          <a:lstStyle/>
          <a:p>
            <a:pPr>
              <a:defRPr/>
            </a:pPr>
            <a:r>
              <a:rPr lang="en-US" sz="1800" dirty="0">
                <a:solidFill>
                  <a:schemeClr val="bg2"/>
                </a:solidFill>
                <a:effectLst>
                  <a:innerShdw blurRad="63500" dist="50800" dir="13500000">
                    <a:prstClr val="black">
                      <a:alpha val="50000"/>
                    </a:prstClr>
                  </a:innerShdw>
                </a:effectLst>
              </a:rPr>
              <a:t>2015</a:t>
            </a:r>
          </a:p>
        </p:txBody>
      </p:sp>
      <p:sp>
        <p:nvSpPr>
          <p:cNvPr id="20" name="TextBox 19"/>
          <p:cNvSpPr txBox="1"/>
          <p:nvPr/>
        </p:nvSpPr>
        <p:spPr>
          <a:xfrm>
            <a:off x="7772400" y="3365351"/>
            <a:ext cx="723275" cy="354375"/>
          </a:xfrm>
          <a:prstGeom prst="rect">
            <a:avLst/>
          </a:prstGeom>
          <a:noFill/>
        </p:spPr>
        <p:txBody>
          <a:bodyPr wrap="none" tIns="91440" bIns="91440" anchor="ctr">
            <a:spAutoFit/>
          </a:bodyPr>
          <a:lstStyle/>
          <a:p>
            <a:pPr>
              <a:defRPr/>
            </a:pPr>
            <a:r>
              <a:rPr lang="en-US" sz="1800" dirty="0">
                <a:solidFill>
                  <a:schemeClr val="bg2"/>
                </a:solidFill>
                <a:effectLst>
                  <a:innerShdw blurRad="63500" dist="50800" dir="13500000">
                    <a:prstClr val="black">
                      <a:alpha val="50000"/>
                    </a:prstClr>
                  </a:innerShdw>
                </a:effectLst>
              </a:rPr>
              <a:t>2020</a:t>
            </a:r>
          </a:p>
        </p:txBody>
      </p:sp>
      <p:sp>
        <p:nvSpPr>
          <p:cNvPr id="31" name="TextBox 36"/>
          <p:cNvSpPr txBox="1">
            <a:spLocks noChangeArrowheads="1"/>
          </p:cNvSpPr>
          <p:nvPr/>
        </p:nvSpPr>
        <p:spPr bwMode="auto">
          <a:xfrm>
            <a:off x="6972300" y="1441450"/>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sp>
        <p:nvSpPr>
          <p:cNvPr id="33" name="TextBox 32"/>
          <p:cNvSpPr txBox="1">
            <a:spLocks noChangeArrowheads="1"/>
          </p:cNvSpPr>
          <p:nvPr/>
        </p:nvSpPr>
        <p:spPr bwMode="auto">
          <a:xfrm>
            <a:off x="4533900" y="1441450"/>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sp>
        <p:nvSpPr>
          <p:cNvPr id="35" name="TextBox 34"/>
          <p:cNvSpPr txBox="1">
            <a:spLocks noChangeArrowheads="1"/>
          </p:cNvSpPr>
          <p:nvPr/>
        </p:nvSpPr>
        <p:spPr bwMode="auto">
          <a:xfrm>
            <a:off x="5781675" y="2403475"/>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dirty="0">
                <a:solidFill>
                  <a:srgbClr val="1C1C1C"/>
                </a:solidFill>
              </a:rPr>
              <a:t>Title</a:t>
            </a:r>
          </a:p>
          <a:p>
            <a:pPr algn="ctr">
              <a:lnSpc>
                <a:spcPct val="100000"/>
              </a:lnSpc>
              <a:spcAft>
                <a:spcPts val="300"/>
              </a:spcAft>
            </a:pPr>
            <a:r>
              <a:rPr lang="en-US" sz="1000" dirty="0">
                <a:solidFill>
                  <a:srgbClr val="1C1C1C"/>
                </a:solidFill>
                <a:latin typeface="Franklin Gothic Medium" pitchFamily="34" charset="0"/>
              </a:rPr>
              <a:t>Short Description</a:t>
            </a:r>
          </a:p>
        </p:txBody>
      </p:sp>
      <p:sp>
        <p:nvSpPr>
          <p:cNvPr id="37" name="TextBox 31"/>
          <p:cNvSpPr txBox="1">
            <a:spLocks noChangeArrowheads="1"/>
          </p:cNvSpPr>
          <p:nvPr/>
        </p:nvSpPr>
        <p:spPr bwMode="auto">
          <a:xfrm>
            <a:off x="2076450" y="1441450"/>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dirty="0">
                <a:solidFill>
                  <a:srgbClr val="1C1C1C"/>
                </a:solidFill>
              </a:rPr>
              <a:t>Title</a:t>
            </a:r>
          </a:p>
          <a:p>
            <a:pPr algn="ctr">
              <a:lnSpc>
                <a:spcPct val="100000"/>
              </a:lnSpc>
              <a:spcAft>
                <a:spcPts val="300"/>
              </a:spcAft>
            </a:pPr>
            <a:r>
              <a:rPr lang="en-US" sz="1000" dirty="0">
                <a:solidFill>
                  <a:srgbClr val="1C1C1C"/>
                </a:solidFill>
                <a:latin typeface="Franklin Gothic Medium" pitchFamily="34" charset="0"/>
              </a:rPr>
              <a:t>Short Description</a:t>
            </a:r>
          </a:p>
        </p:txBody>
      </p:sp>
      <p:sp>
        <p:nvSpPr>
          <p:cNvPr id="39" name="TextBox 29"/>
          <p:cNvSpPr txBox="1">
            <a:spLocks noChangeArrowheads="1"/>
          </p:cNvSpPr>
          <p:nvPr/>
        </p:nvSpPr>
        <p:spPr bwMode="auto">
          <a:xfrm>
            <a:off x="3324225" y="2403475"/>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a:solidFill>
                  <a:srgbClr val="1C1C1C"/>
                </a:solidFill>
              </a:rPr>
              <a:t>Title</a:t>
            </a:r>
          </a:p>
          <a:p>
            <a:pPr algn="ctr">
              <a:lnSpc>
                <a:spcPct val="100000"/>
              </a:lnSpc>
              <a:spcAft>
                <a:spcPts val="300"/>
              </a:spcAft>
            </a:pPr>
            <a:r>
              <a:rPr lang="en-US" sz="1000">
                <a:solidFill>
                  <a:srgbClr val="1C1C1C"/>
                </a:solidFill>
                <a:latin typeface="Franklin Gothic Medium" pitchFamily="34" charset="0"/>
              </a:rPr>
              <a:t>Short Description</a:t>
            </a:r>
          </a:p>
        </p:txBody>
      </p:sp>
      <p:sp>
        <p:nvSpPr>
          <p:cNvPr id="42" name="TextBox 25"/>
          <p:cNvSpPr txBox="1">
            <a:spLocks noChangeArrowheads="1"/>
          </p:cNvSpPr>
          <p:nvPr/>
        </p:nvSpPr>
        <p:spPr bwMode="auto">
          <a:xfrm>
            <a:off x="885825" y="2403475"/>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dirty="0">
                <a:solidFill>
                  <a:srgbClr val="1C1C1C"/>
                </a:solidFill>
              </a:rPr>
              <a:t>Title</a:t>
            </a:r>
          </a:p>
          <a:p>
            <a:pPr algn="ctr">
              <a:lnSpc>
                <a:spcPct val="100000"/>
              </a:lnSpc>
              <a:spcAft>
                <a:spcPts val="300"/>
              </a:spcAft>
            </a:pPr>
            <a:r>
              <a:rPr lang="en-US" sz="1000" dirty="0">
                <a:solidFill>
                  <a:srgbClr val="1C1C1C"/>
                </a:solidFill>
                <a:latin typeface="Franklin Gothic Medium" pitchFamily="34" charset="0"/>
              </a:rPr>
              <a:t>Short Description</a:t>
            </a:r>
          </a:p>
        </p:txBody>
      </p:sp>
      <p:sp>
        <p:nvSpPr>
          <p:cNvPr id="45" name="TextBox 44"/>
          <p:cNvSpPr txBox="1">
            <a:spLocks noChangeArrowheads="1"/>
          </p:cNvSpPr>
          <p:nvPr/>
        </p:nvSpPr>
        <p:spPr bwMode="auto">
          <a:xfrm>
            <a:off x="7829550" y="2403475"/>
            <a:ext cx="1314450" cy="561975"/>
          </a:xfrm>
          <a:prstGeom prst="rect">
            <a:avLst/>
          </a:prstGeom>
          <a:noFill/>
          <a:ln w="9525">
            <a:noFill/>
            <a:miter lim="800000"/>
            <a:headEnd/>
            <a:tailEnd/>
          </a:ln>
        </p:spPr>
        <p:txBody>
          <a:bodyPr tIns="91440" bIns="91440" anchor="ctr">
            <a:spAutoFit/>
          </a:bodyPr>
          <a:lstStyle/>
          <a:p>
            <a:pPr algn="ctr">
              <a:lnSpc>
                <a:spcPct val="100000"/>
              </a:lnSpc>
              <a:spcAft>
                <a:spcPts val="300"/>
              </a:spcAft>
            </a:pPr>
            <a:r>
              <a:rPr lang="en-US" sz="1200" dirty="0">
                <a:solidFill>
                  <a:srgbClr val="1C1C1C"/>
                </a:solidFill>
              </a:rPr>
              <a:t>Title</a:t>
            </a:r>
          </a:p>
          <a:p>
            <a:pPr algn="ctr">
              <a:lnSpc>
                <a:spcPct val="100000"/>
              </a:lnSpc>
              <a:spcAft>
                <a:spcPts val="300"/>
              </a:spcAft>
            </a:pPr>
            <a:r>
              <a:rPr lang="en-US" sz="1000" dirty="0">
                <a:solidFill>
                  <a:srgbClr val="1C1C1C"/>
                </a:solidFill>
                <a:latin typeface="Franklin Gothic Medium" pitchFamily="34" charset="0"/>
              </a:rPr>
              <a:t>Short Description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chips.png"/>
          <p:cNvPicPr>
            <a:picLocks noChangeAspect="1"/>
          </p:cNvPicPr>
          <p:nvPr/>
        </p:nvPicPr>
        <p:blipFill>
          <a:blip r:embed="rId2" cstate="print"/>
          <a:stretch>
            <a:fillRect/>
          </a:stretch>
        </p:blipFill>
        <p:spPr>
          <a:xfrm>
            <a:off x="1462087" y="1547812"/>
            <a:ext cx="6562725" cy="4124325"/>
          </a:xfrm>
          <a:prstGeom prst="rect">
            <a:avLst/>
          </a:prstGeom>
        </p:spPr>
      </p:pic>
      <p:sp>
        <p:nvSpPr>
          <p:cNvPr id="52" name="Rectangle 51"/>
          <p:cNvSpPr/>
          <p:nvPr/>
        </p:nvSpPr>
        <p:spPr bwMode="auto">
          <a:xfrm>
            <a:off x="1457325" y="1981200"/>
            <a:ext cx="6667500" cy="3676650"/>
          </a:xfrm>
          <a:prstGeom prst="rect">
            <a:avLst/>
          </a:prstGeom>
          <a:gradFill>
            <a:gsLst>
              <a:gs pos="0">
                <a:schemeClr val="bg1">
                  <a:alpha val="57000"/>
                </a:schemeClr>
              </a:gs>
              <a:gs pos="78000">
                <a:schemeClr val="bg1">
                  <a:shade val="100000"/>
                  <a:satMod val="115000"/>
                  <a:alpha val="80000"/>
                </a:schemeClr>
              </a:gs>
            </a:gsLst>
            <a:lin ang="16200000" scaled="1"/>
          </a:gradFill>
          <a:ln w="12700" cap="flat" cmpd="sng" algn="ctr">
            <a:noFill/>
            <a:prstDash val="solid"/>
            <a:round/>
            <a:headEnd type="none" w="med" len="med"/>
            <a:tailEnd type="none" w="med" len="med"/>
          </a:ln>
          <a:effectLst/>
        </p:spPr>
        <p:txBody>
          <a:bodyPr vert="horz" wrap="square" lIns="45720" tIns="0" rIns="45720" bIns="0" numCol="1" rtlCol="0" anchor="t" anchorCtr="0" compatLnSpc="1">
            <a:prstTxWarp prst="textNoShape">
              <a:avLst/>
            </a:prstTxWarp>
          </a:bodyPr>
          <a:lstStyle/>
          <a:p>
            <a:pPr marL="0" marR="0" indent="0" algn="ctr" defTabSz="914400" rtl="0" eaLnBrk="1" fontAlgn="base" latinLnBrk="0" hangingPunct="1">
              <a:lnSpc>
                <a:spcPts val="2400"/>
              </a:lnSpc>
              <a:spcBef>
                <a:spcPct val="0"/>
              </a:spcBef>
              <a:spcAft>
                <a:spcPts val="2000"/>
              </a:spcAft>
              <a:buClr>
                <a:schemeClr val="bg2"/>
              </a:buClr>
              <a:buSzPct val="50000"/>
              <a:buFont typeface="Arial Black" pitchFamily="34" charset="0"/>
              <a:buNone/>
              <a:tabLst/>
            </a:pPr>
            <a:endParaRPr kumimoji="0" lang="en-US" sz="1400" b="0" i="0" u="none" strike="noStrike" cap="none" normalizeH="0" baseline="0" dirty="0" err="1" smtClean="0">
              <a:ln>
                <a:noFill/>
              </a:ln>
              <a:solidFill>
                <a:schemeClr val="bg1"/>
              </a:solidFill>
              <a:effectLst/>
              <a:latin typeface="Franklin Gothic Medium" pitchFamily="34" charset="0"/>
            </a:endParaRPr>
          </a:p>
        </p:txBody>
      </p:sp>
      <p:sp>
        <p:nvSpPr>
          <p:cNvPr id="36" name="Freeform 35"/>
          <p:cNvSpPr/>
          <p:nvPr/>
        </p:nvSpPr>
        <p:spPr bwMode="auto">
          <a:xfrm>
            <a:off x="2181225" y="2028825"/>
            <a:ext cx="4495800" cy="3038475"/>
          </a:xfrm>
          <a:custGeom>
            <a:avLst/>
            <a:gdLst>
              <a:gd name="connsiteX0" fmla="*/ 0 w 4495800"/>
              <a:gd name="connsiteY0" fmla="*/ 3038475 h 3038475"/>
              <a:gd name="connsiteX1" fmla="*/ 904875 w 4495800"/>
              <a:gd name="connsiteY1" fmla="*/ 2114550 h 3038475"/>
              <a:gd name="connsiteX2" fmla="*/ 1581150 w 4495800"/>
              <a:gd name="connsiteY2" fmla="*/ 962025 h 3038475"/>
              <a:gd name="connsiteX3" fmla="*/ 4495800 w 4495800"/>
              <a:gd name="connsiteY3" fmla="*/ 0 h 3038475"/>
            </a:gdLst>
            <a:ahLst/>
            <a:cxnLst>
              <a:cxn ang="0">
                <a:pos x="connsiteX0" y="connsiteY0"/>
              </a:cxn>
              <a:cxn ang="0">
                <a:pos x="connsiteX1" y="connsiteY1"/>
              </a:cxn>
              <a:cxn ang="0">
                <a:pos x="connsiteX2" y="connsiteY2"/>
              </a:cxn>
              <a:cxn ang="0">
                <a:pos x="connsiteX3" y="connsiteY3"/>
              </a:cxn>
            </a:cxnLst>
            <a:rect l="l" t="t" r="r" b="b"/>
            <a:pathLst>
              <a:path w="4495800" h="3038475">
                <a:moveTo>
                  <a:pt x="0" y="3038475"/>
                </a:moveTo>
                <a:lnTo>
                  <a:pt x="904875" y="2114550"/>
                </a:lnTo>
                <a:lnTo>
                  <a:pt x="1581150" y="962025"/>
                </a:lnTo>
                <a:lnTo>
                  <a:pt x="4495800" y="0"/>
                </a:lnTo>
              </a:path>
            </a:pathLst>
          </a:custGeom>
          <a:ln w="508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mtClean="0"/>
              <a:t>Roadmap</a:t>
            </a:r>
            <a:endParaRPr lang="en-US" dirty="0"/>
          </a:p>
        </p:txBody>
      </p:sp>
      <p:sp>
        <p:nvSpPr>
          <p:cNvPr id="3" name="Freeform 2"/>
          <p:cNvSpPr/>
          <p:nvPr/>
        </p:nvSpPr>
        <p:spPr bwMode="auto">
          <a:xfrm>
            <a:off x="1447800" y="1800225"/>
            <a:ext cx="6391275" cy="3867150"/>
          </a:xfrm>
          <a:custGeom>
            <a:avLst/>
            <a:gdLst>
              <a:gd name="connsiteX0" fmla="*/ 0 w 5705475"/>
              <a:gd name="connsiteY0" fmla="*/ 0 h 3867150"/>
              <a:gd name="connsiteX1" fmla="*/ 0 w 5705475"/>
              <a:gd name="connsiteY1" fmla="*/ 3867150 h 3867150"/>
              <a:gd name="connsiteX2" fmla="*/ 5705475 w 5705475"/>
              <a:gd name="connsiteY2" fmla="*/ 3867150 h 3867150"/>
            </a:gdLst>
            <a:ahLst/>
            <a:cxnLst>
              <a:cxn ang="0">
                <a:pos x="connsiteX0" y="connsiteY0"/>
              </a:cxn>
              <a:cxn ang="0">
                <a:pos x="connsiteX1" y="connsiteY1"/>
              </a:cxn>
              <a:cxn ang="0">
                <a:pos x="connsiteX2" y="connsiteY2"/>
              </a:cxn>
            </a:cxnLst>
            <a:rect l="l" t="t" r="r" b="b"/>
            <a:pathLst>
              <a:path w="5705475" h="3867150">
                <a:moveTo>
                  <a:pt x="0" y="0"/>
                </a:moveTo>
                <a:lnTo>
                  <a:pt x="0" y="3867150"/>
                </a:lnTo>
                <a:lnTo>
                  <a:pt x="5705475" y="3867150"/>
                </a:lnTo>
              </a:path>
            </a:pathLst>
          </a:custGeom>
          <a:noFill/>
          <a:ln w="28575" cap="flat" cmpd="sng" algn="ctr">
            <a:solidFill>
              <a:schemeClr val="bg1">
                <a:lumMod val="50000"/>
              </a:schemeClr>
            </a:solidFill>
            <a:prstDash val="solid"/>
            <a:round/>
            <a:headEnd type="triangle" w="med" len="med"/>
            <a:tailEnd type="triangle" w="med" len="med"/>
          </a:ln>
          <a:effectLst/>
        </p:spPr>
        <p:txBody>
          <a:bodyPr rtlCol="0" anchor="ctr"/>
          <a:lstStyle/>
          <a:p>
            <a:pPr algn="ctr"/>
            <a:endParaRPr lang="en-US"/>
          </a:p>
        </p:txBody>
      </p:sp>
      <p:sp>
        <p:nvSpPr>
          <p:cNvPr id="4" name="TextBox 3"/>
          <p:cNvSpPr txBox="1"/>
          <p:nvPr/>
        </p:nvSpPr>
        <p:spPr>
          <a:xfrm>
            <a:off x="7858125" y="5438775"/>
            <a:ext cx="638316"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rPr>
              <a:t>Time</a:t>
            </a:r>
          </a:p>
        </p:txBody>
      </p:sp>
      <p:sp>
        <p:nvSpPr>
          <p:cNvPr id="5" name="TextBox 4"/>
          <p:cNvSpPr txBox="1"/>
          <p:nvPr/>
        </p:nvSpPr>
        <p:spPr>
          <a:xfrm>
            <a:off x="819150" y="1285875"/>
            <a:ext cx="1440459"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rPr>
              <a:t>Performance</a:t>
            </a:r>
          </a:p>
        </p:txBody>
      </p:sp>
      <p:sp>
        <p:nvSpPr>
          <p:cNvPr id="6" name="TextBox 5"/>
          <p:cNvSpPr txBox="1"/>
          <p:nvPr/>
        </p:nvSpPr>
        <p:spPr>
          <a:xfrm>
            <a:off x="1495425" y="5743575"/>
            <a:ext cx="661271"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2007</a:t>
            </a:r>
          </a:p>
        </p:txBody>
      </p:sp>
      <p:sp>
        <p:nvSpPr>
          <p:cNvPr id="7" name="TextBox 6"/>
          <p:cNvSpPr txBox="1"/>
          <p:nvPr/>
        </p:nvSpPr>
        <p:spPr>
          <a:xfrm>
            <a:off x="2136887" y="5743575"/>
            <a:ext cx="665567"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2008</a:t>
            </a:r>
          </a:p>
        </p:txBody>
      </p:sp>
      <p:sp>
        <p:nvSpPr>
          <p:cNvPr id="8" name="TextBox 7"/>
          <p:cNvSpPr txBox="1"/>
          <p:nvPr/>
        </p:nvSpPr>
        <p:spPr>
          <a:xfrm>
            <a:off x="2782645" y="5743575"/>
            <a:ext cx="665567"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2009</a:t>
            </a:r>
          </a:p>
        </p:txBody>
      </p:sp>
      <p:sp>
        <p:nvSpPr>
          <p:cNvPr id="9" name="TextBox 8"/>
          <p:cNvSpPr txBox="1"/>
          <p:nvPr/>
        </p:nvSpPr>
        <p:spPr>
          <a:xfrm>
            <a:off x="3428403" y="5743575"/>
            <a:ext cx="659861"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2010</a:t>
            </a:r>
          </a:p>
        </p:txBody>
      </p:sp>
      <p:sp>
        <p:nvSpPr>
          <p:cNvPr id="10" name="TextBox 9"/>
          <p:cNvSpPr txBox="1"/>
          <p:nvPr/>
        </p:nvSpPr>
        <p:spPr>
          <a:xfrm>
            <a:off x="4068455" y="5743575"/>
            <a:ext cx="659668"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2011</a:t>
            </a:r>
          </a:p>
        </p:txBody>
      </p:sp>
      <p:sp>
        <p:nvSpPr>
          <p:cNvPr id="11" name="TextBox 10"/>
          <p:cNvSpPr txBox="1"/>
          <p:nvPr/>
        </p:nvSpPr>
        <p:spPr>
          <a:xfrm>
            <a:off x="4708314" y="5743575"/>
            <a:ext cx="662874"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2012</a:t>
            </a:r>
          </a:p>
        </p:txBody>
      </p:sp>
      <p:sp>
        <p:nvSpPr>
          <p:cNvPr id="12" name="TextBox 11"/>
          <p:cNvSpPr txBox="1"/>
          <p:nvPr/>
        </p:nvSpPr>
        <p:spPr>
          <a:xfrm>
            <a:off x="5351379" y="5743575"/>
            <a:ext cx="663580"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2013</a:t>
            </a:r>
          </a:p>
        </p:txBody>
      </p:sp>
      <p:sp>
        <p:nvSpPr>
          <p:cNvPr id="13" name="TextBox 12"/>
          <p:cNvSpPr txBox="1"/>
          <p:nvPr/>
        </p:nvSpPr>
        <p:spPr>
          <a:xfrm>
            <a:off x="5995150" y="5743575"/>
            <a:ext cx="663580"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2014</a:t>
            </a:r>
          </a:p>
        </p:txBody>
      </p:sp>
      <p:sp>
        <p:nvSpPr>
          <p:cNvPr id="14" name="TextBox 13"/>
          <p:cNvSpPr txBox="1"/>
          <p:nvPr/>
        </p:nvSpPr>
        <p:spPr>
          <a:xfrm>
            <a:off x="6638925" y="5743575"/>
            <a:ext cx="662682"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2015</a:t>
            </a:r>
          </a:p>
        </p:txBody>
      </p:sp>
      <p:sp>
        <p:nvSpPr>
          <p:cNvPr id="15" name="TextBox 14"/>
          <p:cNvSpPr txBox="1"/>
          <p:nvPr/>
        </p:nvSpPr>
        <p:spPr>
          <a:xfrm>
            <a:off x="762000" y="2771775"/>
            <a:ext cx="721672"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40nm</a:t>
            </a:r>
          </a:p>
        </p:txBody>
      </p:sp>
      <p:sp>
        <p:nvSpPr>
          <p:cNvPr id="16" name="TextBox 15"/>
          <p:cNvSpPr txBox="1"/>
          <p:nvPr/>
        </p:nvSpPr>
        <p:spPr>
          <a:xfrm>
            <a:off x="762000" y="3867150"/>
            <a:ext cx="721672"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60nm</a:t>
            </a:r>
          </a:p>
        </p:txBody>
      </p:sp>
      <p:sp>
        <p:nvSpPr>
          <p:cNvPr id="17" name="TextBox 16"/>
          <p:cNvSpPr txBox="1"/>
          <p:nvPr/>
        </p:nvSpPr>
        <p:spPr>
          <a:xfrm>
            <a:off x="762000" y="4800600"/>
            <a:ext cx="721672"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90nm</a:t>
            </a:r>
          </a:p>
        </p:txBody>
      </p:sp>
      <p:grpSp>
        <p:nvGrpSpPr>
          <p:cNvPr id="18" name="Group 8"/>
          <p:cNvGrpSpPr>
            <a:grpSpLocks/>
          </p:cNvGrpSpPr>
          <p:nvPr/>
        </p:nvGrpSpPr>
        <p:grpSpPr bwMode="auto">
          <a:xfrm>
            <a:off x="3636963" y="2887661"/>
            <a:ext cx="277813" cy="277813"/>
            <a:chOff x="508" y="1183"/>
            <a:chExt cx="840" cy="840"/>
          </a:xfrm>
          <a:effectLst>
            <a:outerShdw blurRad="76200" dist="12700" dir="2700000" sy="-23000" kx="-800400" algn="bl" rotWithShape="0">
              <a:prstClr val="black">
                <a:alpha val="20000"/>
              </a:prstClr>
            </a:outerShdw>
          </a:effectLst>
        </p:grpSpPr>
        <p:sp>
          <p:nvSpPr>
            <p:cNvPr id="20" name="Oval 10"/>
            <p:cNvSpPr>
              <a:spLocks noChangeArrowheads="1"/>
            </p:cNvSpPr>
            <p:nvPr/>
          </p:nvSpPr>
          <p:spPr bwMode="ltGray">
            <a:xfrm>
              <a:off x="508" y="1183"/>
              <a:ext cx="840" cy="840"/>
            </a:xfrm>
            <a:prstGeom prst="ellipse">
              <a:avLst/>
            </a:prstGeom>
            <a:solidFill>
              <a:schemeClr val="accent1"/>
            </a:solidFill>
            <a:ln w="28575" algn="ctr">
              <a:noFill/>
              <a:round/>
              <a:headEnd/>
              <a:tailEnd/>
            </a:ln>
            <a:effectLst/>
          </p:spPr>
          <p:txBody>
            <a:bodyPr wrap="none" lIns="73025" tIns="36511" rIns="73025" bIns="36511" anchor="ctr"/>
            <a:lstStyle/>
            <a:p>
              <a:pPr>
                <a:defRPr/>
              </a:pPr>
              <a:endParaRPr lang="en-US"/>
            </a:p>
          </p:txBody>
        </p:sp>
        <p:sp>
          <p:nvSpPr>
            <p:cNvPr id="21" name="Freeform 11"/>
            <p:cNvSpPr>
              <a:spLocks/>
            </p:cNvSpPr>
            <p:nvPr/>
          </p:nvSpPr>
          <p:spPr bwMode="ltGray">
            <a:xfrm>
              <a:off x="616" y="1850"/>
              <a:ext cx="628" cy="149"/>
            </a:xfrm>
            <a:custGeom>
              <a:avLst/>
              <a:gdLst/>
              <a:ahLst/>
              <a:cxnLst>
                <a:cxn ang="0">
                  <a:pos x="316" y="0"/>
                </a:cxn>
                <a:cxn ang="0">
                  <a:pos x="158" y="48"/>
                </a:cxn>
                <a:cxn ang="0">
                  <a:pos x="0" y="0"/>
                </a:cxn>
                <a:cxn ang="0">
                  <a:pos x="25" y="32"/>
                </a:cxn>
                <a:cxn ang="0">
                  <a:pos x="158" y="87"/>
                </a:cxn>
                <a:cxn ang="0">
                  <a:pos x="291" y="32"/>
                </a:cxn>
                <a:cxn ang="0">
                  <a:pos x="316" y="0"/>
                </a:cxn>
              </a:cxnLst>
              <a:rect l="0" t="0" r="r" b="b"/>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1">
              <a:gsLst>
                <a:gs pos="0">
                  <a:srgbClr val="FFFFFF">
                    <a:alpha val="0"/>
                  </a:srgbClr>
                </a:gs>
                <a:gs pos="100000">
                  <a:schemeClr val="accent1">
                    <a:lumMod val="75000"/>
                  </a:schemeClr>
                </a:gs>
              </a:gsLst>
              <a:lin ang="5400000" scaled="1"/>
            </a:gradFill>
            <a:ln w="9525">
              <a:noFill/>
              <a:round/>
              <a:headEnd/>
              <a:tailEnd/>
            </a:ln>
          </p:spPr>
          <p:txBody>
            <a:bodyPr/>
            <a:lstStyle/>
            <a:p>
              <a:pPr>
                <a:defRPr/>
              </a:pPr>
              <a:endParaRPr lang="en-US"/>
            </a:p>
          </p:txBody>
        </p:sp>
        <p:sp>
          <p:nvSpPr>
            <p:cNvPr id="22" name="AutoShape 12"/>
            <p:cNvSpPr>
              <a:spLocks noChangeArrowheads="1"/>
            </p:cNvSpPr>
            <p:nvPr/>
          </p:nvSpPr>
          <p:spPr bwMode="ltGray">
            <a:xfrm rot="5400000">
              <a:off x="755" y="1039"/>
              <a:ext cx="355" cy="711"/>
            </a:xfrm>
            <a:prstGeom prst="moon">
              <a:avLst>
                <a:gd name="adj" fmla="val 50000"/>
              </a:avLst>
            </a:prstGeom>
            <a:gradFill rotWithShape="1">
              <a:gsLst>
                <a:gs pos="0">
                  <a:schemeClr val="bg1">
                    <a:alpha val="29999"/>
                  </a:schemeClr>
                </a:gs>
                <a:gs pos="100000">
                  <a:schemeClr val="tx2">
                    <a:alpha val="0"/>
                  </a:schemeClr>
                </a:gs>
              </a:gsLst>
              <a:lin ang="0" scaled="1"/>
            </a:gradFill>
            <a:ln w="25400" algn="ctr">
              <a:noFill/>
              <a:miter lim="800000"/>
              <a:headEnd/>
              <a:tailEnd/>
            </a:ln>
          </p:spPr>
          <p:txBody>
            <a:bodyPr wrap="none" anchor="ctr"/>
            <a:lstStyle/>
            <a:p>
              <a:endParaRPr lang="en-US"/>
            </a:p>
          </p:txBody>
        </p:sp>
      </p:grpSp>
      <p:grpSp>
        <p:nvGrpSpPr>
          <p:cNvPr id="19" name="Group 23"/>
          <p:cNvGrpSpPr>
            <a:grpSpLocks/>
          </p:cNvGrpSpPr>
          <p:nvPr/>
        </p:nvGrpSpPr>
        <p:grpSpPr bwMode="auto">
          <a:xfrm>
            <a:off x="2962275" y="3971924"/>
            <a:ext cx="277813" cy="277813"/>
            <a:chOff x="509" y="2412"/>
            <a:chExt cx="840" cy="840"/>
          </a:xfrm>
          <a:effectLst>
            <a:outerShdw blurRad="76200" dist="12700" dir="2700000" sy="-23000" kx="-800400" algn="bl" rotWithShape="0">
              <a:prstClr val="black">
                <a:alpha val="20000"/>
              </a:prstClr>
            </a:outerShdw>
          </a:effectLst>
        </p:grpSpPr>
        <p:sp>
          <p:nvSpPr>
            <p:cNvPr id="24" name="Oval 24"/>
            <p:cNvSpPr>
              <a:spLocks noChangeArrowheads="1"/>
            </p:cNvSpPr>
            <p:nvPr/>
          </p:nvSpPr>
          <p:spPr bwMode="ltGray">
            <a:xfrm>
              <a:off x="509" y="2412"/>
              <a:ext cx="840" cy="840"/>
            </a:xfrm>
            <a:prstGeom prst="ellipse">
              <a:avLst/>
            </a:prstGeom>
            <a:solidFill>
              <a:schemeClr val="accent6"/>
            </a:solidFill>
            <a:ln w="28575" algn="ctr">
              <a:noFill/>
              <a:round/>
              <a:headEnd/>
              <a:tailEnd/>
            </a:ln>
          </p:spPr>
          <p:txBody>
            <a:bodyPr wrap="none" anchor="ctr"/>
            <a:lstStyle/>
            <a:p>
              <a:endParaRPr lang="en-US"/>
            </a:p>
          </p:txBody>
        </p:sp>
        <p:sp>
          <p:nvSpPr>
            <p:cNvPr id="25" name="AutoShape 25"/>
            <p:cNvSpPr>
              <a:spLocks noChangeArrowheads="1"/>
            </p:cNvSpPr>
            <p:nvPr/>
          </p:nvSpPr>
          <p:spPr bwMode="ltGray">
            <a:xfrm rot="5400000">
              <a:off x="752" y="2271"/>
              <a:ext cx="355" cy="711"/>
            </a:xfrm>
            <a:prstGeom prst="moon">
              <a:avLst>
                <a:gd name="adj" fmla="val 50000"/>
              </a:avLst>
            </a:prstGeom>
            <a:gradFill rotWithShape="1">
              <a:gsLst>
                <a:gs pos="0">
                  <a:srgbClr val="FFFFFF">
                    <a:alpha val="29999"/>
                  </a:srgbClr>
                </a:gs>
                <a:gs pos="100000">
                  <a:srgbClr val="66327E">
                    <a:alpha val="0"/>
                  </a:srgbClr>
                </a:gs>
              </a:gsLst>
              <a:lin ang="0" scaled="1"/>
            </a:gradFill>
            <a:ln w="50800" algn="ctr">
              <a:noFill/>
              <a:miter lim="800000"/>
              <a:headEnd/>
              <a:tailEnd/>
            </a:ln>
          </p:spPr>
          <p:txBody>
            <a:bodyPr wrap="none" anchor="ctr"/>
            <a:lstStyle/>
            <a:p>
              <a:endParaRPr lang="en-US"/>
            </a:p>
          </p:txBody>
        </p:sp>
        <p:sp>
          <p:nvSpPr>
            <p:cNvPr id="26" name="Freeform 27"/>
            <p:cNvSpPr>
              <a:spLocks/>
            </p:cNvSpPr>
            <p:nvPr/>
          </p:nvSpPr>
          <p:spPr bwMode="ltGray">
            <a:xfrm>
              <a:off x="614" y="3079"/>
              <a:ext cx="628" cy="149"/>
            </a:xfrm>
            <a:custGeom>
              <a:avLst/>
              <a:gdLst>
                <a:gd name="T0" fmla="*/ 2480 w 316"/>
                <a:gd name="T1" fmla="*/ 0 h 87"/>
                <a:gd name="T2" fmla="*/ 1240 w 316"/>
                <a:gd name="T3" fmla="*/ 240 h 87"/>
                <a:gd name="T4" fmla="*/ 0 w 316"/>
                <a:gd name="T5" fmla="*/ 0 h 87"/>
                <a:gd name="T6" fmla="*/ 197 w 316"/>
                <a:gd name="T7" fmla="*/ 161 h 87"/>
                <a:gd name="T8" fmla="*/ 1240 w 316"/>
                <a:gd name="T9" fmla="*/ 437 h 87"/>
                <a:gd name="T10" fmla="*/ 2283 w 316"/>
                <a:gd name="T11" fmla="*/ 161 h 87"/>
                <a:gd name="T12" fmla="*/ 2480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1">
              <a:gsLst>
                <a:gs pos="0">
                  <a:schemeClr val="bg1">
                    <a:alpha val="0"/>
                  </a:schemeClr>
                </a:gs>
                <a:gs pos="100000">
                  <a:srgbClr val="66327E">
                    <a:alpha val="29999"/>
                  </a:srgbClr>
                </a:gs>
              </a:gsLst>
              <a:lin ang="5400000" scaled="1"/>
            </a:gradFill>
            <a:ln w="9525">
              <a:noFill/>
              <a:round/>
              <a:headEnd/>
              <a:tailEnd/>
            </a:ln>
          </p:spPr>
          <p:txBody>
            <a:bodyPr/>
            <a:lstStyle/>
            <a:p>
              <a:endParaRPr lang="en-US"/>
            </a:p>
          </p:txBody>
        </p:sp>
      </p:grpSp>
      <p:grpSp>
        <p:nvGrpSpPr>
          <p:cNvPr id="23" name="Group 28"/>
          <p:cNvGrpSpPr>
            <a:grpSpLocks/>
          </p:cNvGrpSpPr>
          <p:nvPr/>
        </p:nvGrpSpPr>
        <p:grpSpPr bwMode="auto">
          <a:xfrm>
            <a:off x="2073275" y="4867274"/>
            <a:ext cx="277813" cy="277813"/>
            <a:chOff x="1851" y="2412"/>
            <a:chExt cx="840" cy="840"/>
          </a:xfrm>
          <a:effectLst>
            <a:outerShdw blurRad="76200" dist="12700" dir="2700000" sy="-23000" kx="-800400" algn="bl" rotWithShape="0">
              <a:prstClr val="black">
                <a:alpha val="20000"/>
              </a:prstClr>
            </a:outerShdw>
          </a:effectLst>
        </p:grpSpPr>
        <p:sp>
          <p:nvSpPr>
            <p:cNvPr id="28" name="Oval 29"/>
            <p:cNvSpPr>
              <a:spLocks noChangeArrowheads="1"/>
            </p:cNvSpPr>
            <p:nvPr/>
          </p:nvSpPr>
          <p:spPr bwMode="ltGray">
            <a:xfrm>
              <a:off x="1851" y="2412"/>
              <a:ext cx="840" cy="840"/>
            </a:xfrm>
            <a:prstGeom prst="ellipse">
              <a:avLst/>
            </a:prstGeom>
            <a:solidFill>
              <a:schemeClr val="accent5"/>
            </a:solidFill>
            <a:ln w="28575" algn="ctr">
              <a:noFill/>
              <a:round/>
              <a:headEnd/>
              <a:tailEnd/>
            </a:ln>
          </p:spPr>
          <p:txBody>
            <a:bodyPr/>
            <a:lstStyle/>
            <a:p>
              <a:endParaRPr lang="en-US"/>
            </a:p>
          </p:txBody>
        </p:sp>
        <p:sp>
          <p:nvSpPr>
            <p:cNvPr id="29" name="AutoShape 30"/>
            <p:cNvSpPr>
              <a:spLocks noChangeArrowheads="1"/>
            </p:cNvSpPr>
            <p:nvPr/>
          </p:nvSpPr>
          <p:spPr bwMode="ltGray">
            <a:xfrm rot="5400000">
              <a:off x="2094" y="2271"/>
              <a:ext cx="355" cy="711"/>
            </a:xfrm>
            <a:prstGeom prst="moon">
              <a:avLst>
                <a:gd name="adj" fmla="val 50000"/>
              </a:avLst>
            </a:prstGeom>
            <a:gradFill rotWithShape="1">
              <a:gsLst>
                <a:gs pos="0">
                  <a:schemeClr val="bg1">
                    <a:alpha val="29999"/>
                  </a:schemeClr>
                </a:gs>
                <a:gs pos="100000">
                  <a:srgbClr val="A8286B">
                    <a:alpha val="0"/>
                  </a:srgbClr>
                </a:gs>
              </a:gsLst>
              <a:lin ang="0" scaled="1"/>
            </a:gradFill>
            <a:ln w="25400" algn="ctr">
              <a:noFill/>
              <a:miter lim="800000"/>
              <a:headEnd/>
              <a:tailEnd/>
            </a:ln>
          </p:spPr>
          <p:txBody>
            <a:bodyPr wrap="none" anchor="ctr"/>
            <a:lstStyle/>
            <a:p>
              <a:endParaRPr lang="en-US"/>
            </a:p>
          </p:txBody>
        </p:sp>
        <p:sp>
          <p:nvSpPr>
            <p:cNvPr id="30" name="Freeform 32"/>
            <p:cNvSpPr>
              <a:spLocks/>
            </p:cNvSpPr>
            <p:nvPr/>
          </p:nvSpPr>
          <p:spPr bwMode="ltGray">
            <a:xfrm>
              <a:off x="1959" y="3083"/>
              <a:ext cx="628" cy="149"/>
            </a:xfrm>
            <a:custGeom>
              <a:avLst/>
              <a:gdLst>
                <a:gd name="T0" fmla="*/ 2480 w 316"/>
                <a:gd name="T1" fmla="*/ 0 h 87"/>
                <a:gd name="T2" fmla="*/ 1240 w 316"/>
                <a:gd name="T3" fmla="*/ 240 h 87"/>
                <a:gd name="T4" fmla="*/ 0 w 316"/>
                <a:gd name="T5" fmla="*/ 0 h 87"/>
                <a:gd name="T6" fmla="*/ 197 w 316"/>
                <a:gd name="T7" fmla="*/ 161 h 87"/>
                <a:gd name="T8" fmla="*/ 1240 w 316"/>
                <a:gd name="T9" fmla="*/ 437 h 87"/>
                <a:gd name="T10" fmla="*/ 2283 w 316"/>
                <a:gd name="T11" fmla="*/ 161 h 87"/>
                <a:gd name="T12" fmla="*/ 2480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1">
              <a:gsLst>
                <a:gs pos="0">
                  <a:schemeClr val="bg1">
                    <a:alpha val="0"/>
                  </a:schemeClr>
                </a:gs>
                <a:gs pos="100000">
                  <a:srgbClr val="A8286B">
                    <a:alpha val="29999"/>
                  </a:srgbClr>
                </a:gs>
              </a:gsLst>
              <a:lin ang="5400000" scaled="1"/>
            </a:gradFill>
            <a:ln w="9525">
              <a:noFill/>
              <a:round/>
              <a:headEnd/>
              <a:tailEnd/>
            </a:ln>
          </p:spPr>
          <p:txBody>
            <a:bodyPr/>
            <a:lstStyle/>
            <a:p>
              <a:endParaRPr lang="en-US"/>
            </a:p>
          </p:txBody>
        </p:sp>
      </p:grpSp>
      <p:sp>
        <p:nvSpPr>
          <p:cNvPr id="31" name="TextBox 30"/>
          <p:cNvSpPr txBox="1"/>
          <p:nvPr/>
        </p:nvSpPr>
        <p:spPr>
          <a:xfrm>
            <a:off x="762000" y="1914525"/>
            <a:ext cx="678391" cy="430887"/>
          </a:xfrm>
          <a:prstGeom prst="rect">
            <a:avLst/>
          </a:prstGeom>
          <a:noFill/>
        </p:spPr>
        <p:txBody>
          <a:bodyPr wrap="none" tIns="91440" bIns="91440" rtlCol="0" anchor="ctr" anchorCtr="0">
            <a:spAutoFit/>
          </a:bodyPr>
          <a:lstStyle/>
          <a:p>
            <a:pPr>
              <a:lnSpc>
                <a:spcPct val="100000"/>
              </a:lnSpc>
              <a:spcAft>
                <a:spcPts val="300"/>
              </a:spcAft>
            </a:pPr>
            <a:r>
              <a:rPr lang="en-US" sz="1600" dirty="0" smtClean="0">
                <a:solidFill>
                  <a:srgbClr val="1C1C1C"/>
                </a:solidFill>
                <a:latin typeface="Franklin Gothic Medium" pitchFamily="34" charset="0"/>
              </a:rPr>
              <a:t>??nm</a:t>
            </a:r>
          </a:p>
        </p:txBody>
      </p:sp>
      <p:grpSp>
        <p:nvGrpSpPr>
          <p:cNvPr id="27" name="Group 33"/>
          <p:cNvGrpSpPr>
            <a:grpSpLocks/>
          </p:cNvGrpSpPr>
          <p:nvPr/>
        </p:nvGrpSpPr>
        <p:grpSpPr bwMode="auto">
          <a:xfrm>
            <a:off x="6034086" y="2068513"/>
            <a:ext cx="271464" cy="271464"/>
            <a:chOff x="3194" y="2412"/>
            <a:chExt cx="840" cy="840"/>
          </a:xfrm>
          <a:effectLst>
            <a:outerShdw blurRad="76200" dist="12700" dir="2700000" sy="-23000" kx="-800400" algn="bl" rotWithShape="0">
              <a:prstClr val="black">
                <a:alpha val="20000"/>
              </a:prstClr>
            </a:outerShdw>
          </a:effectLst>
        </p:grpSpPr>
        <p:sp>
          <p:nvSpPr>
            <p:cNvPr id="33" name="Oval 34"/>
            <p:cNvSpPr>
              <a:spLocks noChangeArrowheads="1"/>
            </p:cNvSpPr>
            <p:nvPr/>
          </p:nvSpPr>
          <p:spPr bwMode="ltGray">
            <a:xfrm>
              <a:off x="3194" y="2412"/>
              <a:ext cx="840" cy="840"/>
            </a:xfrm>
            <a:prstGeom prst="ellipse">
              <a:avLst/>
            </a:prstGeom>
            <a:solidFill>
              <a:schemeClr val="accent2"/>
            </a:solidFill>
            <a:ln w="28575" algn="ctr">
              <a:noFill/>
              <a:round/>
              <a:headEnd/>
              <a:tailEnd/>
            </a:ln>
          </p:spPr>
          <p:txBody>
            <a:bodyPr/>
            <a:lstStyle/>
            <a:p>
              <a:endParaRPr lang="en-US"/>
            </a:p>
          </p:txBody>
        </p:sp>
        <p:sp>
          <p:nvSpPr>
            <p:cNvPr id="34" name="AutoShape 35"/>
            <p:cNvSpPr>
              <a:spLocks noChangeArrowheads="1"/>
            </p:cNvSpPr>
            <p:nvPr/>
          </p:nvSpPr>
          <p:spPr bwMode="ltGray">
            <a:xfrm rot="5400000">
              <a:off x="3432" y="2271"/>
              <a:ext cx="355" cy="711"/>
            </a:xfrm>
            <a:prstGeom prst="moon">
              <a:avLst>
                <a:gd name="adj" fmla="val 50000"/>
              </a:avLst>
            </a:prstGeom>
            <a:gradFill rotWithShape="1">
              <a:gsLst>
                <a:gs pos="0">
                  <a:srgbClr val="FFFFFF">
                    <a:alpha val="29999"/>
                  </a:srgbClr>
                </a:gs>
                <a:gs pos="100000">
                  <a:srgbClr val="68B442">
                    <a:alpha val="0"/>
                  </a:srgbClr>
                </a:gs>
              </a:gsLst>
              <a:lin ang="0" scaled="1"/>
            </a:gradFill>
            <a:ln w="25400" algn="ctr">
              <a:noFill/>
              <a:miter lim="800000"/>
              <a:headEnd/>
              <a:tailEnd/>
            </a:ln>
          </p:spPr>
          <p:txBody>
            <a:bodyPr wrap="none" anchor="ctr"/>
            <a:lstStyle/>
            <a:p>
              <a:endParaRPr lang="en-US"/>
            </a:p>
          </p:txBody>
        </p:sp>
        <p:sp>
          <p:nvSpPr>
            <p:cNvPr id="35" name="Freeform 37"/>
            <p:cNvSpPr>
              <a:spLocks/>
            </p:cNvSpPr>
            <p:nvPr/>
          </p:nvSpPr>
          <p:spPr bwMode="ltGray">
            <a:xfrm>
              <a:off x="3301" y="3083"/>
              <a:ext cx="628" cy="149"/>
            </a:xfrm>
            <a:custGeom>
              <a:avLst/>
              <a:gdLst>
                <a:gd name="T0" fmla="*/ 2480 w 316"/>
                <a:gd name="T1" fmla="*/ 0 h 87"/>
                <a:gd name="T2" fmla="*/ 1240 w 316"/>
                <a:gd name="T3" fmla="*/ 240 h 87"/>
                <a:gd name="T4" fmla="*/ 0 w 316"/>
                <a:gd name="T5" fmla="*/ 0 h 87"/>
                <a:gd name="T6" fmla="*/ 197 w 316"/>
                <a:gd name="T7" fmla="*/ 161 h 87"/>
                <a:gd name="T8" fmla="*/ 1240 w 316"/>
                <a:gd name="T9" fmla="*/ 437 h 87"/>
                <a:gd name="T10" fmla="*/ 2283 w 316"/>
                <a:gd name="T11" fmla="*/ 161 h 87"/>
                <a:gd name="T12" fmla="*/ 2480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1">
              <a:gsLst>
                <a:gs pos="0">
                  <a:schemeClr val="bg1">
                    <a:alpha val="0"/>
                  </a:schemeClr>
                </a:gs>
                <a:gs pos="100000">
                  <a:srgbClr val="68B442">
                    <a:alpha val="29999"/>
                  </a:srgbClr>
                </a:gs>
              </a:gsLst>
              <a:lin ang="5400000" scaled="1"/>
            </a:gradFill>
            <a:ln w="9525">
              <a:no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endParaRPr lang="en-US" dirty="0"/>
          </a:p>
        </p:txBody>
      </p:sp>
      <p:sp>
        <p:nvSpPr>
          <p:cNvPr id="3" name="Text Placeholder 2"/>
          <p:cNvSpPr>
            <a:spLocks noGrp="1"/>
          </p:cNvSpPr>
          <p:nvPr>
            <p:ph type="body" sz="quarter" idx="10"/>
          </p:nvPr>
        </p:nvSpPr>
        <p:spPr>
          <a:xfrm>
            <a:off x="274320" y="1333500"/>
            <a:ext cx="8503920" cy="1873164"/>
          </a:xfrm>
        </p:spPr>
        <p:txBody>
          <a:bodyPr>
            <a:normAutofit/>
          </a:bodyPr>
          <a:lstStyle/>
          <a:p>
            <a:pPr lvl="1"/>
            <a:r>
              <a:rPr lang="en-US" dirty="0" smtClean="0"/>
              <a:t>Enhance Excel based data analysis with ALS evaluation specific functions</a:t>
            </a:r>
            <a:endParaRPr lang="en-US" dirty="0" smtClean="0"/>
          </a:p>
          <a:p>
            <a:pPr lvl="1"/>
            <a:r>
              <a:rPr lang="en-US" dirty="0" smtClean="0"/>
              <a:t>Establish a set of “data capture templates” linked with evaluation programs to </a:t>
            </a:r>
            <a:r>
              <a:rPr lang="en-US" dirty="0" smtClean="0"/>
              <a:t>automate data analysis</a:t>
            </a:r>
            <a:endParaRPr lang="en-US" dirty="0" smtClean="0"/>
          </a:p>
          <a:p>
            <a:pPr lvl="1"/>
            <a:r>
              <a:rPr lang="en-US" dirty="0" smtClean="0"/>
              <a:t>Standardize &amp; document measurement techniques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4"/>
          <p:cNvSpPr>
            <a:spLocks noGrp="1"/>
          </p:cNvSpPr>
          <p:nvPr>
            <p:ph type="title"/>
          </p:nvPr>
        </p:nvSpPr>
        <p:spPr/>
        <p:txBody>
          <a:bodyPr>
            <a:normAutofit fontScale="90000"/>
          </a:bodyPr>
          <a:lstStyle/>
          <a:p>
            <a:r>
              <a:rPr lang="en-US" smtClean="0"/>
              <a:t>Table</a:t>
            </a:r>
          </a:p>
        </p:txBody>
      </p:sp>
      <p:graphicFrame>
        <p:nvGraphicFramePr>
          <p:cNvPr id="6" name="Table Placeholder 8"/>
          <p:cNvGraphicFramePr>
            <a:graphicFrameLocks noGrp="1"/>
          </p:cNvGraphicFramePr>
          <p:nvPr>
            <p:ph type="tbl" sz="quarter" idx="4294967295"/>
          </p:nvPr>
        </p:nvGraphicFramePr>
        <p:xfrm>
          <a:off x="889000" y="1417780"/>
          <a:ext cx="7473955" cy="4289425"/>
        </p:xfrm>
        <a:graphic>
          <a:graphicData uri="http://schemas.openxmlformats.org/drawingml/2006/table">
            <a:tbl>
              <a:tblPr firstRow="1" bandRow="1">
                <a:tableStyleId>{5C22544A-7EE6-4342-B048-85BDC9FD1C3A}</a:tableStyleId>
              </a:tblPr>
              <a:tblGrid>
                <a:gridCol w="1494791"/>
                <a:gridCol w="1494791"/>
                <a:gridCol w="1494791"/>
                <a:gridCol w="1494791"/>
                <a:gridCol w="1494791"/>
              </a:tblGrid>
              <a:tr h="612775">
                <a:tc>
                  <a:txBody>
                    <a:bodyPr/>
                    <a:lstStyle/>
                    <a:p>
                      <a:pPr algn="ctr"/>
                      <a:r>
                        <a:rPr lang="en-US" dirty="0" smtClean="0"/>
                        <a:t>Text</a:t>
                      </a:r>
                      <a:endParaRPr lang="en-US" dirty="0">
                        <a:solidFill>
                          <a:srgbClr val="FFFFFF"/>
                        </a:solidFill>
                      </a:endParaRPr>
                    </a:p>
                  </a:txBody>
                  <a:tcPr marL="92640" marR="92640" anchor="ctr" anchorCtr="1">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dirty="0" smtClean="0"/>
                        <a:t>Text</a:t>
                      </a:r>
                      <a:endParaRPr lang="en-US" dirty="0">
                        <a:solidFill>
                          <a:srgbClr val="FFFFFF"/>
                        </a:solidFill>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dirty="0" smtClean="0"/>
                        <a:t>Text</a:t>
                      </a:r>
                      <a:endParaRPr lang="en-US" dirty="0">
                        <a:solidFill>
                          <a:srgbClr val="FFFFFF"/>
                        </a:solidFill>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dirty="0" smtClean="0"/>
                        <a:t>Text</a:t>
                      </a:r>
                      <a:endParaRPr lang="en-US" dirty="0">
                        <a:solidFill>
                          <a:srgbClr val="FFFFFF"/>
                        </a:solidFill>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dirty="0" smtClean="0"/>
                        <a:t>Text</a:t>
                      </a:r>
                      <a:endParaRPr lang="en-US" dirty="0">
                        <a:solidFill>
                          <a:srgbClr val="FFFFFF"/>
                        </a:solidFill>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2775">
                <a:tc>
                  <a:txBody>
                    <a:bodyPr/>
                    <a:lstStyle/>
                    <a:p>
                      <a:pPr algn="ctr"/>
                      <a:endParaRPr lang="en-US" sz="1400" kern="1200" dirty="0">
                        <a:solidFill>
                          <a:schemeClr val="tx1"/>
                        </a:solidFill>
                        <a:latin typeface="Franklin Gothic Medium" pitchFamily="34" charset="0"/>
                        <a:ea typeface="+mn-ea"/>
                        <a:cs typeface="+mn-cs"/>
                      </a:endParaRPr>
                    </a:p>
                  </a:txBody>
                  <a:tcPr marL="92640" marR="92640" anchor="ctr" anchorCtr="1">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kern="1200" dirty="0">
                        <a:solidFill>
                          <a:schemeClr val="tx1"/>
                        </a:solidFill>
                        <a:latin typeface="Franklin Gothic Medium" pitchFamily="34" charset="0"/>
                        <a:ea typeface="+mn-ea"/>
                        <a:cs typeface="+mn-cs"/>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kern="1200" dirty="0">
                        <a:solidFill>
                          <a:schemeClr val="tx1"/>
                        </a:solidFill>
                        <a:latin typeface="Franklin Gothic Medium" pitchFamily="34" charset="0"/>
                        <a:ea typeface="+mn-ea"/>
                        <a:cs typeface="+mn-cs"/>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kern="1200" dirty="0">
                        <a:solidFill>
                          <a:schemeClr val="tx1"/>
                        </a:solidFill>
                        <a:latin typeface="Franklin Gothic Medium" pitchFamily="34" charset="0"/>
                        <a:ea typeface="+mn-ea"/>
                        <a:cs typeface="+mn-cs"/>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2775">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2775">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2775">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2775">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2775">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Franklin Gothic Medium" pitchFamily="34" charset="0"/>
                      </a:endParaRPr>
                    </a:p>
                  </a:txBody>
                  <a:tcPr marL="92640" marR="92640" anchor="ctr" anchorCtr="1">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5"/>
          <p:cNvSpPr>
            <a:spLocks noGrp="1"/>
          </p:cNvSpPr>
          <p:nvPr>
            <p:ph type="title"/>
          </p:nvPr>
        </p:nvSpPr>
        <p:spPr/>
        <p:txBody>
          <a:bodyPr>
            <a:normAutofit fontScale="90000"/>
          </a:bodyPr>
          <a:lstStyle/>
          <a:p>
            <a:r>
              <a:rPr lang="en-US" smtClean="0"/>
              <a:t>Column Chart</a:t>
            </a:r>
          </a:p>
        </p:txBody>
      </p:sp>
      <p:graphicFrame>
        <p:nvGraphicFramePr>
          <p:cNvPr id="4" name="Chart 3"/>
          <p:cNvGraphicFramePr/>
          <p:nvPr/>
        </p:nvGraphicFramePr>
        <p:xfrm>
          <a:off x="1524000" y="15113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5"/>
          <p:cNvSpPr>
            <a:spLocks noGrp="1"/>
          </p:cNvSpPr>
          <p:nvPr>
            <p:ph type="title"/>
          </p:nvPr>
        </p:nvSpPr>
        <p:spPr/>
        <p:txBody>
          <a:bodyPr>
            <a:normAutofit fontScale="90000"/>
          </a:bodyPr>
          <a:lstStyle/>
          <a:p>
            <a:r>
              <a:rPr lang="en-US" smtClean="0"/>
              <a:t>Column Chart</a:t>
            </a:r>
          </a:p>
        </p:txBody>
      </p:sp>
      <p:graphicFrame>
        <p:nvGraphicFramePr>
          <p:cNvPr id="4" name="Chart 3"/>
          <p:cNvGraphicFramePr/>
          <p:nvPr/>
        </p:nvGraphicFramePr>
        <p:xfrm>
          <a:off x="1524000" y="1594427"/>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normAutofit fontScale="90000"/>
          </a:bodyPr>
          <a:lstStyle/>
          <a:p>
            <a:r>
              <a:rPr lang="en-US" smtClean="0"/>
              <a:t>Stacked Chart</a:t>
            </a:r>
            <a:endParaRPr lang="en-US" dirty="0" smtClean="0"/>
          </a:p>
        </p:txBody>
      </p:sp>
      <p:graphicFrame>
        <p:nvGraphicFramePr>
          <p:cNvPr id="4" name="Chart 3"/>
          <p:cNvGraphicFramePr/>
          <p:nvPr/>
        </p:nvGraphicFramePr>
        <p:xfrm>
          <a:off x="1524000" y="1682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normAutofit fontScale="90000"/>
          </a:bodyPr>
          <a:lstStyle/>
          <a:p>
            <a:r>
              <a:rPr lang="en-US" smtClean="0"/>
              <a:t>Line Chart </a:t>
            </a:r>
          </a:p>
        </p:txBody>
      </p:sp>
      <p:graphicFrame>
        <p:nvGraphicFramePr>
          <p:cNvPr id="4" name="Chart 3"/>
          <p:cNvGraphicFramePr/>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normAutofit fontScale="90000"/>
          </a:bodyPr>
          <a:lstStyle/>
          <a:p>
            <a:r>
              <a:rPr lang="en-US" dirty="0" smtClean="0"/>
              <a:t>Two Axes on a Chart — Line and Column</a:t>
            </a:r>
          </a:p>
        </p:txBody>
      </p:sp>
      <p:graphicFrame>
        <p:nvGraphicFramePr>
          <p:cNvPr id="5" name="Chart Placeholder 40"/>
          <p:cNvGraphicFramePr>
            <a:graphicFrameLocks noGrp="1"/>
          </p:cNvGraphicFramePr>
          <p:nvPr>
            <p:ph type="chart" sz="quarter" idx="4294967295"/>
          </p:nvPr>
        </p:nvGraphicFramePr>
        <p:xfrm>
          <a:off x="957263" y="1676400"/>
          <a:ext cx="7710487" cy="37004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normAutofit fontScale="90000"/>
          </a:bodyPr>
          <a:lstStyle/>
          <a:p>
            <a:r>
              <a:rPr lang="en-US" dirty="0" smtClean="0"/>
              <a:t>Two Axes on a Chart, Both Appear as Lines</a:t>
            </a:r>
          </a:p>
        </p:txBody>
      </p:sp>
      <p:graphicFrame>
        <p:nvGraphicFramePr>
          <p:cNvPr id="6146" name="Chart Placeholder 69"/>
          <p:cNvGraphicFramePr>
            <a:graphicFrameLocks noGrp="1"/>
          </p:cNvGraphicFramePr>
          <p:nvPr>
            <p:ph type="chart" sz="quarter" idx="4294967295"/>
          </p:nvPr>
        </p:nvGraphicFramePr>
        <p:xfrm>
          <a:off x="855663" y="1625600"/>
          <a:ext cx="7581900" cy="3800475"/>
        </p:xfrm>
        <a:graphic>
          <a:graphicData uri="http://schemas.openxmlformats.org/presentationml/2006/ole">
            <p:oleObj spid="_x0000_s1026" name="Worksheet" r:id="rId3" imgW="7619968" imgH="3819590" progId="Excel.Sheet.8">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Introduction to Intersil pptx template v2.0</a:t>
            </a:r>
            <a:endParaRPr lang="en-US" dirty="0"/>
          </a:p>
        </p:txBody>
      </p:sp>
      <p:sp>
        <p:nvSpPr>
          <p:cNvPr id="3" name="Text Placeholder 2"/>
          <p:cNvSpPr>
            <a:spLocks noGrp="1"/>
          </p:cNvSpPr>
          <p:nvPr>
            <p:ph type="body" sz="quarter" idx="10"/>
          </p:nvPr>
        </p:nvSpPr>
        <p:spPr/>
        <p:txBody>
          <a:bodyPr/>
          <a:lstStyle/>
          <a:p>
            <a:r>
              <a:rPr lang="en-US" dirty="0" smtClean="0"/>
              <a:t>To help you with the process of pptx conversions we strongly suggest you see slide #9 on how best to easily and quickly convert old presentations into the new format</a:t>
            </a:r>
          </a:p>
          <a:p>
            <a:r>
              <a:rPr lang="en-US" dirty="0" smtClean="0"/>
              <a:t>If you have any questions on this template or need help converting a file, please contact </a:t>
            </a:r>
            <a:r>
              <a:rPr lang="en-US" dirty="0" smtClean="0">
                <a:hlinkClick r:id="rId2"/>
              </a:rPr>
              <a:t>Adam Latham</a:t>
            </a:r>
            <a:r>
              <a:rPr lang="en-US" dirty="0" smtClean="0"/>
              <a:t>,  </a:t>
            </a:r>
            <a:r>
              <a:rPr lang="en-US" dirty="0" smtClean="0">
                <a:hlinkClick r:id="rId3"/>
              </a:rPr>
              <a:t>Scott Lewis </a:t>
            </a:r>
            <a:r>
              <a:rPr lang="en-US" dirty="0" smtClean="0"/>
              <a:t>or </a:t>
            </a:r>
            <a:r>
              <a:rPr lang="en-US" dirty="0" smtClean="0">
                <a:hlinkClick r:id="rId4"/>
              </a:rPr>
              <a:t>Makiko Mossbrooks</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Section Subtitles/Dividers</a:t>
            </a:r>
          </a:p>
        </p:txBody>
      </p:sp>
      <p:sp>
        <p:nvSpPr>
          <p:cNvPr id="4" name="Text Placeholder 3"/>
          <p:cNvSpPr>
            <a:spLocks noGrp="1"/>
          </p:cNvSpPr>
          <p:nvPr>
            <p:ph type="body" sz="quarter" idx="15"/>
          </p:nvPr>
        </p:nvSpPr>
        <p:spPr/>
        <p:txBody>
          <a:bodyPr>
            <a:normAutofit/>
          </a:bodyPr>
          <a:lstStyle/>
          <a:p>
            <a:endParaRPr lang="en-US"/>
          </a:p>
        </p:txBody>
      </p:sp>
      <p:sp>
        <p:nvSpPr>
          <p:cNvPr id="5" name="Text Placeholder 4"/>
          <p:cNvSpPr>
            <a:spLocks noGrp="1"/>
          </p:cNvSpPr>
          <p:nvPr>
            <p:ph type="body" sz="quarter" idx="18"/>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Corporate Template Update</a:t>
            </a:r>
            <a:endParaRPr lang="en-US" dirty="0"/>
          </a:p>
        </p:txBody>
      </p:sp>
      <p:sp>
        <p:nvSpPr>
          <p:cNvPr id="3" name="Text Placeholder 2"/>
          <p:cNvSpPr>
            <a:spLocks noGrp="1"/>
          </p:cNvSpPr>
          <p:nvPr>
            <p:ph type="body" sz="quarter" idx="10"/>
          </p:nvPr>
        </p:nvSpPr>
        <p:spPr/>
        <p:txBody>
          <a:bodyPr/>
          <a:lstStyle/>
          <a:p>
            <a:r>
              <a:rPr lang="en-US" smtClean="0"/>
              <a:t>New corporate Power Point template has been updated (file name: “Intersil_Corp_Template_11_15_2010.pptx”) with new features and enhancements as follows:</a:t>
            </a:r>
          </a:p>
          <a:p>
            <a:pPr lvl="1"/>
            <a:r>
              <a:rPr lang="en-US" smtClean="0"/>
              <a:t>Added standard bullet slide as new option</a:t>
            </a:r>
          </a:p>
          <a:p>
            <a:pPr lvl="1"/>
            <a:r>
              <a:rPr lang="en-US" smtClean="0"/>
              <a:t>Removed one set of template conversion directions which appeared to not function correctly on some systems</a:t>
            </a:r>
          </a:p>
          <a:p>
            <a:pPr lvl="1"/>
            <a:r>
              <a:rPr lang="en-US" smtClean="0"/>
              <a:t>Adjusted line spacing on all content slides for improved readability</a:t>
            </a:r>
          </a:p>
          <a:p>
            <a:pPr lvl="1"/>
            <a:r>
              <a:rPr lang="en-US" smtClean="0"/>
              <a:t>Included additional legal guidelines for properly applying the use of “Intersil Confidential Information.”</a:t>
            </a:r>
          </a:p>
          <a:p>
            <a:pPr lvl="1"/>
            <a:r>
              <a:rPr lang="en-US" smtClean="0"/>
              <a:t>Added Intersil logos page for improved ease-of-use</a:t>
            </a:r>
          </a:p>
          <a:p>
            <a:pPr lvl="1"/>
            <a:r>
              <a:rPr lang="en-US" smtClean="0"/>
              <a:t>Added step-by-step flow diagram for selecting the proper slide and viewing all slide options</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b="24938"/>
          <a:stretch>
            <a:fillRect/>
          </a:stretch>
        </p:blipFill>
        <p:spPr bwMode="auto">
          <a:xfrm>
            <a:off x="894484" y="3142592"/>
            <a:ext cx="3789367" cy="2979427"/>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Layout Options and Flow</a:t>
            </a:r>
            <a:endParaRPr lang="en-US" dirty="0"/>
          </a:p>
        </p:txBody>
      </p:sp>
      <p:pic>
        <p:nvPicPr>
          <p:cNvPr id="45058" name="Picture 2"/>
          <p:cNvPicPr>
            <a:picLocks noChangeAspect="1" noChangeArrowheads="1"/>
          </p:cNvPicPr>
          <p:nvPr/>
        </p:nvPicPr>
        <p:blipFill>
          <a:blip r:embed="rId3" cstate="print"/>
          <a:srcRect/>
          <a:stretch>
            <a:fillRect/>
          </a:stretch>
        </p:blipFill>
        <p:spPr bwMode="auto">
          <a:xfrm>
            <a:off x="141111" y="1514474"/>
            <a:ext cx="1999545" cy="1499659"/>
          </a:xfrm>
          <a:prstGeom prst="rect">
            <a:avLst/>
          </a:prstGeom>
          <a:noFill/>
          <a:ln w="9525">
            <a:noFill/>
            <a:miter lim="800000"/>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2413659" y="1514474"/>
            <a:ext cx="2011680" cy="1508760"/>
          </a:xfrm>
          <a:prstGeom prst="rect">
            <a:avLst/>
          </a:prstGeom>
          <a:noFill/>
          <a:ln w="3175" cmpd="sng">
            <a:solidFill>
              <a:schemeClr val="bg2"/>
            </a:solidFill>
            <a:miter lim="800000"/>
            <a:headEnd/>
            <a:tailEnd/>
          </a:ln>
          <a:effectLst/>
        </p:spPr>
      </p:pic>
      <p:pic>
        <p:nvPicPr>
          <p:cNvPr id="45059" name="Picture 3"/>
          <p:cNvPicPr>
            <a:picLocks noChangeAspect="1" noChangeArrowheads="1"/>
          </p:cNvPicPr>
          <p:nvPr/>
        </p:nvPicPr>
        <p:blipFill>
          <a:blip r:embed="rId5" cstate="print"/>
          <a:srcRect/>
          <a:stretch>
            <a:fillRect/>
          </a:stretch>
        </p:blipFill>
        <p:spPr bwMode="auto">
          <a:xfrm>
            <a:off x="4698342" y="1514474"/>
            <a:ext cx="1999545" cy="1499659"/>
          </a:xfrm>
          <a:prstGeom prst="rect">
            <a:avLst/>
          </a:prstGeom>
          <a:noFill/>
          <a:ln w="3175" cmpd="sng">
            <a:solidFill>
              <a:schemeClr val="bg2"/>
            </a:solidFill>
            <a:miter lim="800000"/>
            <a:headEnd/>
            <a:tailEnd/>
          </a:ln>
          <a:effectLst/>
        </p:spPr>
      </p:pic>
      <p:pic>
        <p:nvPicPr>
          <p:cNvPr id="45060" name="Picture 4"/>
          <p:cNvPicPr>
            <a:picLocks noChangeAspect="1" noChangeArrowheads="1"/>
          </p:cNvPicPr>
          <p:nvPr/>
        </p:nvPicPr>
        <p:blipFill>
          <a:blip r:embed="rId6" cstate="print"/>
          <a:srcRect/>
          <a:stretch>
            <a:fillRect/>
          </a:stretch>
        </p:blipFill>
        <p:spPr bwMode="auto">
          <a:xfrm>
            <a:off x="6970889" y="1514474"/>
            <a:ext cx="1999545" cy="1499659"/>
          </a:xfrm>
          <a:prstGeom prst="rect">
            <a:avLst/>
          </a:prstGeom>
          <a:noFill/>
          <a:ln w="3175" cmpd="sng">
            <a:solidFill>
              <a:schemeClr val="bg2"/>
            </a:solidFill>
            <a:miter lim="800000"/>
            <a:headEnd/>
            <a:tailEnd/>
          </a:ln>
          <a:effectLst/>
        </p:spPr>
      </p:pic>
      <p:sp>
        <p:nvSpPr>
          <p:cNvPr id="8" name="TextBox 7"/>
          <p:cNvSpPr txBox="1"/>
          <p:nvPr/>
        </p:nvSpPr>
        <p:spPr>
          <a:xfrm>
            <a:off x="609597" y="1174045"/>
            <a:ext cx="1054135"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rgbClr val="1C1C1C"/>
                </a:solidFill>
              </a:rPr>
              <a:t>TITLE SLIDE</a:t>
            </a:r>
          </a:p>
        </p:txBody>
      </p:sp>
      <p:sp>
        <p:nvSpPr>
          <p:cNvPr id="9" name="TextBox 8"/>
          <p:cNvSpPr txBox="1"/>
          <p:nvPr/>
        </p:nvSpPr>
        <p:spPr>
          <a:xfrm>
            <a:off x="2692395" y="1174045"/>
            <a:ext cx="1382751"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rgbClr val="1C1C1C"/>
                </a:solidFill>
              </a:rPr>
              <a:t>CONTENT SLIDE</a:t>
            </a:r>
          </a:p>
        </p:txBody>
      </p:sp>
      <p:sp>
        <p:nvSpPr>
          <p:cNvPr id="10" name="TextBox 9"/>
          <p:cNvSpPr txBox="1"/>
          <p:nvPr/>
        </p:nvSpPr>
        <p:spPr>
          <a:xfrm>
            <a:off x="7411155" y="1174045"/>
            <a:ext cx="1115049"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rgbClr val="1C1C1C"/>
                </a:solidFill>
              </a:rPr>
              <a:t>FINAL SLIDE</a:t>
            </a:r>
          </a:p>
        </p:txBody>
      </p:sp>
      <p:sp>
        <p:nvSpPr>
          <p:cNvPr id="11" name="TextBox 10"/>
          <p:cNvSpPr txBox="1"/>
          <p:nvPr/>
        </p:nvSpPr>
        <p:spPr>
          <a:xfrm>
            <a:off x="4921950" y="1174045"/>
            <a:ext cx="1552669"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rgbClr val="1C1C1C"/>
                </a:solidFill>
              </a:rPr>
              <a:t>SECTION DIVIDER</a:t>
            </a:r>
          </a:p>
        </p:txBody>
      </p:sp>
      <p:cxnSp>
        <p:nvCxnSpPr>
          <p:cNvPr id="14" name="Elbow Connector 13"/>
          <p:cNvCxnSpPr/>
          <p:nvPr/>
        </p:nvCxnSpPr>
        <p:spPr bwMode="auto">
          <a:xfrm rot="16200000" flipH="1">
            <a:off x="2968981" y="2664180"/>
            <a:ext cx="654753" cy="406397"/>
          </a:xfrm>
          <a:prstGeom prst="bentConnector3">
            <a:avLst>
              <a:gd name="adj1" fmla="val 50000"/>
            </a:avLst>
          </a:prstGeom>
          <a:noFill/>
          <a:ln w="12700" cap="flat" cmpd="sng" algn="ctr">
            <a:solidFill>
              <a:schemeClr val="tx1"/>
            </a:solidFill>
            <a:prstDash val="solid"/>
            <a:round/>
            <a:headEnd type="none" w="med" len="med"/>
            <a:tailEnd type="arrow"/>
          </a:ln>
          <a:effectLst/>
        </p:spPr>
      </p:cxnSp>
      <p:sp>
        <p:nvSpPr>
          <p:cNvPr id="15" name="TextBox 14"/>
          <p:cNvSpPr txBox="1"/>
          <p:nvPr/>
        </p:nvSpPr>
        <p:spPr>
          <a:xfrm>
            <a:off x="4971394" y="3076704"/>
            <a:ext cx="4016744" cy="3323987"/>
          </a:xfrm>
          <a:prstGeom prst="rect">
            <a:avLst/>
          </a:prstGeom>
          <a:noFill/>
        </p:spPr>
        <p:txBody>
          <a:bodyPr wrap="square" lIns="45720" tIns="45720" rIns="45720" bIns="45720" rtlCol="0" anchor="ctr" anchorCtr="0">
            <a:spAutoFit/>
          </a:bodyPr>
          <a:lstStyle/>
          <a:p>
            <a:pPr>
              <a:lnSpc>
                <a:spcPct val="100000"/>
              </a:lnSpc>
              <a:spcAft>
                <a:spcPts val="0"/>
              </a:spcAft>
            </a:pPr>
            <a:r>
              <a:rPr lang="en-US" sz="1400" dirty="0" smtClean="0">
                <a:solidFill>
                  <a:srgbClr val="1C1C1C"/>
                </a:solidFill>
              </a:rPr>
              <a:t>CONTENT SLIDE OPTIONS</a:t>
            </a:r>
          </a:p>
          <a:p>
            <a:pPr>
              <a:lnSpc>
                <a:spcPct val="100000"/>
              </a:lnSpc>
              <a:spcAft>
                <a:spcPts val="0"/>
              </a:spcAft>
            </a:pPr>
            <a:r>
              <a:rPr lang="en-US" sz="1400" b="1" dirty="0" smtClean="0">
                <a:solidFill>
                  <a:srgbClr val="1C1C1C"/>
                </a:solidFill>
                <a:latin typeface="Franklin Gothic Medium" pitchFamily="34" charset="0"/>
              </a:rPr>
              <a:t>First Level w/o Bullets</a:t>
            </a:r>
          </a:p>
          <a:p>
            <a:pPr marL="182880" lvl="1">
              <a:lnSpc>
                <a:spcPct val="100000"/>
              </a:lnSpc>
              <a:spcAft>
                <a:spcPts val="0"/>
              </a:spcAft>
            </a:pPr>
            <a:r>
              <a:rPr lang="en-US" sz="1400" dirty="0" smtClean="0">
                <a:solidFill>
                  <a:srgbClr val="1C1C1C"/>
                </a:solidFill>
                <a:latin typeface="Franklin Gothic Medium" pitchFamily="34" charset="0"/>
              </a:rPr>
              <a:t>Title Slide/Confidential</a:t>
            </a:r>
          </a:p>
          <a:p>
            <a:pPr marL="182880" lvl="1">
              <a:lnSpc>
                <a:spcPct val="100000"/>
              </a:lnSpc>
              <a:spcAft>
                <a:spcPts val="0"/>
              </a:spcAft>
            </a:pPr>
            <a:r>
              <a:rPr lang="en-US" sz="1400" dirty="0" smtClean="0">
                <a:solidFill>
                  <a:srgbClr val="1C1C1C"/>
                </a:solidFill>
                <a:latin typeface="Franklin Gothic Medium" pitchFamily="34" charset="0"/>
              </a:rPr>
              <a:t>Title and Content (default layout)/Conf.</a:t>
            </a:r>
          </a:p>
          <a:p>
            <a:pPr marL="182880" lvl="1">
              <a:lnSpc>
                <a:spcPct val="100000"/>
              </a:lnSpc>
              <a:spcAft>
                <a:spcPts val="0"/>
              </a:spcAft>
            </a:pPr>
            <a:r>
              <a:rPr lang="en-US" sz="1400" dirty="0" smtClean="0">
                <a:solidFill>
                  <a:srgbClr val="1C1C1C"/>
                </a:solidFill>
                <a:latin typeface="Franklin Gothic Medium" pitchFamily="34" charset="0"/>
              </a:rPr>
              <a:t>Object Slide/Confidential</a:t>
            </a:r>
          </a:p>
          <a:p>
            <a:pPr marL="182880" lvl="1">
              <a:lnSpc>
                <a:spcPct val="100000"/>
              </a:lnSpc>
              <a:spcAft>
                <a:spcPts val="0"/>
              </a:spcAft>
            </a:pPr>
            <a:r>
              <a:rPr lang="en-US" sz="1400" dirty="0" smtClean="0">
                <a:solidFill>
                  <a:srgbClr val="1C1C1C"/>
                </a:solidFill>
                <a:latin typeface="Franklin Gothic Medium" pitchFamily="34" charset="0"/>
              </a:rPr>
              <a:t>Object Slide without Logo/Confidential</a:t>
            </a:r>
          </a:p>
          <a:p>
            <a:pPr marL="182880" lvl="1">
              <a:lnSpc>
                <a:spcPct val="100000"/>
              </a:lnSpc>
              <a:spcAft>
                <a:spcPts val="0"/>
              </a:spcAft>
            </a:pPr>
            <a:r>
              <a:rPr lang="en-US" sz="1400" dirty="0" smtClean="0">
                <a:solidFill>
                  <a:srgbClr val="1C1C1C"/>
                </a:solidFill>
                <a:latin typeface="Franklin Gothic Medium" pitchFamily="34" charset="0"/>
              </a:rPr>
              <a:t>Two Column/Confidential</a:t>
            </a:r>
          </a:p>
          <a:p>
            <a:pPr marL="182880" lvl="1">
              <a:lnSpc>
                <a:spcPct val="100000"/>
              </a:lnSpc>
              <a:spcAft>
                <a:spcPts val="0"/>
              </a:spcAft>
            </a:pPr>
            <a:r>
              <a:rPr lang="en-US" sz="1400" dirty="0" smtClean="0">
                <a:solidFill>
                  <a:srgbClr val="1C1C1C"/>
                </a:solidFill>
                <a:latin typeface="Franklin Gothic Medium" pitchFamily="34" charset="0"/>
              </a:rPr>
              <a:t>Transition</a:t>
            </a:r>
          </a:p>
          <a:p>
            <a:pPr marL="182880" lvl="1">
              <a:lnSpc>
                <a:spcPct val="100000"/>
              </a:lnSpc>
              <a:spcAft>
                <a:spcPts val="0"/>
              </a:spcAft>
            </a:pPr>
            <a:r>
              <a:rPr lang="en-US" sz="1400" dirty="0" smtClean="0">
                <a:solidFill>
                  <a:srgbClr val="1C1C1C"/>
                </a:solidFill>
                <a:latin typeface="Franklin Gothic Medium" pitchFamily="34" charset="0"/>
              </a:rPr>
              <a:t>Closing</a:t>
            </a:r>
          </a:p>
          <a:p>
            <a:pPr marL="182880" lvl="1">
              <a:lnSpc>
                <a:spcPct val="100000"/>
              </a:lnSpc>
              <a:spcAft>
                <a:spcPts val="0"/>
              </a:spcAft>
            </a:pPr>
            <a:r>
              <a:rPr lang="en-US" sz="1400" dirty="0" smtClean="0">
                <a:solidFill>
                  <a:srgbClr val="1C1C1C"/>
                </a:solidFill>
                <a:latin typeface="Franklin Gothic Medium" pitchFamily="34" charset="0"/>
              </a:rPr>
              <a:t>Blank (no title, no content text box)</a:t>
            </a:r>
          </a:p>
          <a:p>
            <a:pPr marL="182880" lvl="1">
              <a:lnSpc>
                <a:spcPct val="100000"/>
              </a:lnSpc>
              <a:spcAft>
                <a:spcPts val="0"/>
              </a:spcAft>
            </a:pPr>
            <a:r>
              <a:rPr lang="en-US" sz="1400" dirty="0" smtClean="0">
                <a:solidFill>
                  <a:srgbClr val="1C1C1C"/>
                </a:solidFill>
                <a:latin typeface="Franklin Gothic Medium" pitchFamily="34" charset="0"/>
              </a:rPr>
              <a:t>Title Only/Confidential</a:t>
            </a:r>
          </a:p>
          <a:p>
            <a:pPr marL="182880" lvl="1">
              <a:lnSpc>
                <a:spcPct val="100000"/>
              </a:lnSpc>
              <a:spcAft>
                <a:spcPts val="0"/>
              </a:spcAft>
            </a:pPr>
            <a:r>
              <a:rPr lang="en-US" sz="1400" dirty="0" smtClean="0">
                <a:solidFill>
                  <a:srgbClr val="1C1C1C"/>
                </a:solidFill>
                <a:latin typeface="Franklin Gothic Medium" pitchFamily="34" charset="0"/>
              </a:rPr>
              <a:t>Confidential Watermark (customize in Master)</a:t>
            </a:r>
          </a:p>
          <a:p>
            <a:pPr>
              <a:lnSpc>
                <a:spcPct val="100000"/>
              </a:lnSpc>
              <a:spcAft>
                <a:spcPts val="0"/>
              </a:spcAft>
            </a:pPr>
            <a:r>
              <a:rPr lang="en-US" sz="1400" b="1" dirty="0" smtClean="0">
                <a:solidFill>
                  <a:srgbClr val="1C1C1C"/>
                </a:solidFill>
                <a:latin typeface="Franklin Gothic Medium" pitchFamily="34" charset="0"/>
              </a:rPr>
              <a:t>First Level With Bullets</a:t>
            </a:r>
          </a:p>
          <a:p>
            <a:pPr marL="182880" lvl="1">
              <a:lnSpc>
                <a:spcPct val="100000"/>
              </a:lnSpc>
              <a:spcAft>
                <a:spcPts val="0"/>
              </a:spcAft>
            </a:pPr>
            <a:r>
              <a:rPr lang="en-US" sz="1400" dirty="0" smtClean="0">
                <a:solidFill>
                  <a:srgbClr val="1C1C1C"/>
                </a:solidFill>
                <a:latin typeface="Franklin Gothic Medium" pitchFamily="34" charset="0"/>
              </a:rPr>
              <a:t>Title and Content/Confidential</a:t>
            </a:r>
          </a:p>
          <a:p>
            <a:pPr marL="182880" lvl="1">
              <a:lnSpc>
                <a:spcPct val="100000"/>
              </a:lnSpc>
              <a:spcAft>
                <a:spcPts val="0"/>
              </a:spcAft>
            </a:pPr>
            <a:r>
              <a:rPr lang="en-US" sz="1400" dirty="0" smtClean="0">
                <a:solidFill>
                  <a:srgbClr val="1C1C1C"/>
                </a:solidFill>
                <a:latin typeface="Franklin Gothic Medium" pitchFamily="34" charset="0"/>
              </a:rPr>
              <a:t>Two Column/Confidential</a:t>
            </a:r>
          </a:p>
        </p:txBody>
      </p:sp>
      <p:grpSp>
        <p:nvGrpSpPr>
          <p:cNvPr id="3" name="Group 27"/>
          <p:cNvGrpSpPr/>
          <p:nvPr/>
        </p:nvGrpSpPr>
        <p:grpSpPr>
          <a:xfrm>
            <a:off x="1066674" y="3341896"/>
            <a:ext cx="191911" cy="307777"/>
            <a:chOff x="620889" y="4730044"/>
            <a:chExt cx="191911" cy="307777"/>
          </a:xfrm>
        </p:grpSpPr>
        <p:sp>
          <p:nvSpPr>
            <p:cNvPr id="27" name="Oval 26"/>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26" name="TextBox 25"/>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a</a:t>
              </a:r>
            </a:p>
          </p:txBody>
        </p:sp>
      </p:grpSp>
      <p:grpSp>
        <p:nvGrpSpPr>
          <p:cNvPr id="4" name="Group 29"/>
          <p:cNvGrpSpPr/>
          <p:nvPr/>
        </p:nvGrpSpPr>
        <p:grpSpPr>
          <a:xfrm>
            <a:off x="2277277" y="3368322"/>
            <a:ext cx="191911" cy="307777"/>
            <a:chOff x="-2226221" y="7078389"/>
            <a:chExt cx="191911" cy="307777"/>
          </a:xfrm>
        </p:grpSpPr>
        <p:sp>
          <p:nvSpPr>
            <p:cNvPr id="31" name="Oval 30"/>
            <p:cNvSpPr/>
            <p:nvPr/>
          </p:nvSpPr>
          <p:spPr bwMode="auto">
            <a:xfrm>
              <a:off x="-2226221" y="7146124"/>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32" name="TextBox 31"/>
            <p:cNvSpPr txBox="1"/>
            <p:nvPr/>
          </p:nvSpPr>
          <p:spPr>
            <a:xfrm>
              <a:off x="-2226220" y="7078389"/>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b</a:t>
              </a:r>
            </a:p>
          </p:txBody>
        </p:sp>
      </p:grpSp>
      <p:grpSp>
        <p:nvGrpSpPr>
          <p:cNvPr id="6" name="Group 32"/>
          <p:cNvGrpSpPr/>
          <p:nvPr/>
        </p:nvGrpSpPr>
        <p:grpSpPr>
          <a:xfrm>
            <a:off x="3516362" y="3380125"/>
            <a:ext cx="191911" cy="307777"/>
            <a:chOff x="620889" y="4730044"/>
            <a:chExt cx="191911" cy="307777"/>
          </a:xfrm>
        </p:grpSpPr>
        <p:sp>
          <p:nvSpPr>
            <p:cNvPr id="34" name="Oval 33"/>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35" name="TextBox 34"/>
            <p:cNvSpPr txBox="1"/>
            <p:nvPr/>
          </p:nvSpPr>
          <p:spPr>
            <a:xfrm>
              <a:off x="620889" y="4730044"/>
              <a:ext cx="175689"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c</a:t>
              </a:r>
            </a:p>
          </p:txBody>
        </p:sp>
      </p:grpSp>
      <p:grpSp>
        <p:nvGrpSpPr>
          <p:cNvPr id="7" name="Group 35"/>
          <p:cNvGrpSpPr/>
          <p:nvPr/>
        </p:nvGrpSpPr>
        <p:grpSpPr>
          <a:xfrm>
            <a:off x="1063721" y="4013072"/>
            <a:ext cx="191911" cy="307777"/>
            <a:chOff x="620889" y="4730044"/>
            <a:chExt cx="191911" cy="307777"/>
          </a:xfrm>
        </p:grpSpPr>
        <p:sp>
          <p:nvSpPr>
            <p:cNvPr id="37" name="Oval 36"/>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38" name="TextBox 37"/>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d</a:t>
              </a:r>
            </a:p>
          </p:txBody>
        </p:sp>
      </p:grpSp>
      <p:grpSp>
        <p:nvGrpSpPr>
          <p:cNvPr id="12" name="Group 38"/>
          <p:cNvGrpSpPr/>
          <p:nvPr/>
        </p:nvGrpSpPr>
        <p:grpSpPr>
          <a:xfrm>
            <a:off x="2268683" y="4045144"/>
            <a:ext cx="191911" cy="307777"/>
            <a:chOff x="620889" y="4730044"/>
            <a:chExt cx="191911" cy="307777"/>
          </a:xfrm>
        </p:grpSpPr>
        <p:sp>
          <p:nvSpPr>
            <p:cNvPr id="40" name="Oval 39"/>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41" name="TextBox 40"/>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e</a:t>
              </a:r>
            </a:p>
          </p:txBody>
        </p:sp>
      </p:grpSp>
      <p:grpSp>
        <p:nvGrpSpPr>
          <p:cNvPr id="13" name="Group 50"/>
          <p:cNvGrpSpPr/>
          <p:nvPr/>
        </p:nvGrpSpPr>
        <p:grpSpPr>
          <a:xfrm>
            <a:off x="3499170" y="4007682"/>
            <a:ext cx="191911" cy="307777"/>
            <a:chOff x="2906889" y="5119511"/>
            <a:chExt cx="191911" cy="307777"/>
          </a:xfrm>
        </p:grpSpPr>
        <p:sp>
          <p:nvSpPr>
            <p:cNvPr id="43" name="Oval 42"/>
            <p:cNvSpPr/>
            <p:nvPr/>
          </p:nvSpPr>
          <p:spPr bwMode="auto">
            <a:xfrm>
              <a:off x="2906889" y="5175956"/>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44" name="TextBox 43"/>
            <p:cNvSpPr txBox="1"/>
            <p:nvPr/>
          </p:nvSpPr>
          <p:spPr>
            <a:xfrm>
              <a:off x="2929467" y="5119511"/>
              <a:ext cx="148439"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f</a:t>
              </a:r>
            </a:p>
          </p:txBody>
        </p:sp>
      </p:grpSp>
      <p:sp>
        <p:nvSpPr>
          <p:cNvPr id="47" name="TextBox 46"/>
          <p:cNvSpPr txBox="1"/>
          <p:nvPr/>
        </p:nvSpPr>
        <p:spPr>
          <a:xfrm>
            <a:off x="1355565" y="3560876"/>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g</a:t>
            </a:r>
          </a:p>
        </p:txBody>
      </p:sp>
      <p:grpSp>
        <p:nvGrpSpPr>
          <p:cNvPr id="17" name="Group 47"/>
          <p:cNvGrpSpPr/>
          <p:nvPr/>
        </p:nvGrpSpPr>
        <p:grpSpPr>
          <a:xfrm>
            <a:off x="1041143" y="4683606"/>
            <a:ext cx="191911" cy="307777"/>
            <a:chOff x="620889" y="4730044"/>
            <a:chExt cx="191911" cy="307777"/>
          </a:xfrm>
        </p:grpSpPr>
        <p:sp>
          <p:nvSpPr>
            <p:cNvPr id="49" name="Oval 48"/>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50" name="TextBox 49"/>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h</a:t>
              </a:r>
            </a:p>
          </p:txBody>
        </p:sp>
      </p:grpSp>
      <p:grpSp>
        <p:nvGrpSpPr>
          <p:cNvPr id="18" name="Group 51"/>
          <p:cNvGrpSpPr/>
          <p:nvPr/>
        </p:nvGrpSpPr>
        <p:grpSpPr>
          <a:xfrm>
            <a:off x="4951471" y="3492665"/>
            <a:ext cx="191911" cy="307777"/>
            <a:chOff x="620889" y="4730044"/>
            <a:chExt cx="191911" cy="307777"/>
          </a:xfrm>
        </p:grpSpPr>
        <p:sp>
          <p:nvSpPr>
            <p:cNvPr id="53" name="Oval 52"/>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54" name="TextBox 53"/>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a</a:t>
              </a:r>
            </a:p>
          </p:txBody>
        </p:sp>
      </p:grpSp>
      <p:grpSp>
        <p:nvGrpSpPr>
          <p:cNvPr id="19" name="Group 54"/>
          <p:cNvGrpSpPr/>
          <p:nvPr/>
        </p:nvGrpSpPr>
        <p:grpSpPr>
          <a:xfrm>
            <a:off x="2908273" y="4674442"/>
            <a:ext cx="191911" cy="307777"/>
            <a:chOff x="620889" y="4730044"/>
            <a:chExt cx="191911" cy="307777"/>
          </a:xfrm>
        </p:grpSpPr>
        <p:sp>
          <p:nvSpPr>
            <p:cNvPr id="56" name="Oval 55"/>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57" name="TextBox 56"/>
            <p:cNvSpPr txBox="1"/>
            <p:nvPr/>
          </p:nvSpPr>
          <p:spPr>
            <a:xfrm>
              <a:off x="652062" y="4730044"/>
              <a:ext cx="135615"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j</a:t>
              </a:r>
            </a:p>
          </p:txBody>
        </p:sp>
      </p:grpSp>
      <p:grpSp>
        <p:nvGrpSpPr>
          <p:cNvPr id="20" name="Group 57"/>
          <p:cNvGrpSpPr/>
          <p:nvPr/>
        </p:nvGrpSpPr>
        <p:grpSpPr>
          <a:xfrm>
            <a:off x="4961862" y="3915760"/>
            <a:ext cx="191911" cy="307777"/>
            <a:chOff x="620889" y="4730044"/>
            <a:chExt cx="191911" cy="307777"/>
          </a:xfrm>
        </p:grpSpPr>
        <p:sp>
          <p:nvSpPr>
            <p:cNvPr id="59" name="Oval 58"/>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60" name="TextBox 59"/>
            <p:cNvSpPr txBox="1"/>
            <p:nvPr/>
          </p:nvSpPr>
          <p:spPr>
            <a:xfrm>
              <a:off x="631280" y="4730044"/>
              <a:ext cx="175689"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c</a:t>
              </a:r>
            </a:p>
          </p:txBody>
        </p:sp>
      </p:grpSp>
      <p:grpSp>
        <p:nvGrpSpPr>
          <p:cNvPr id="21" name="Group 60"/>
          <p:cNvGrpSpPr/>
          <p:nvPr/>
        </p:nvGrpSpPr>
        <p:grpSpPr>
          <a:xfrm>
            <a:off x="4961862" y="4132502"/>
            <a:ext cx="191911" cy="307777"/>
            <a:chOff x="620889" y="4730044"/>
            <a:chExt cx="191911" cy="307777"/>
          </a:xfrm>
        </p:grpSpPr>
        <p:sp>
          <p:nvSpPr>
            <p:cNvPr id="62" name="Oval 61"/>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63" name="TextBox 62"/>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d</a:t>
              </a:r>
            </a:p>
          </p:txBody>
        </p:sp>
      </p:grpSp>
      <p:grpSp>
        <p:nvGrpSpPr>
          <p:cNvPr id="22" name="Group 63"/>
          <p:cNvGrpSpPr/>
          <p:nvPr/>
        </p:nvGrpSpPr>
        <p:grpSpPr>
          <a:xfrm>
            <a:off x="4972253" y="4349244"/>
            <a:ext cx="191911" cy="307777"/>
            <a:chOff x="620889" y="4730044"/>
            <a:chExt cx="191911" cy="307777"/>
          </a:xfrm>
        </p:grpSpPr>
        <p:sp>
          <p:nvSpPr>
            <p:cNvPr id="65" name="Oval 64"/>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66" name="TextBox 65"/>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e</a:t>
              </a:r>
            </a:p>
          </p:txBody>
        </p:sp>
      </p:grpSp>
      <p:grpSp>
        <p:nvGrpSpPr>
          <p:cNvPr id="23" name="Group 66"/>
          <p:cNvGrpSpPr/>
          <p:nvPr/>
        </p:nvGrpSpPr>
        <p:grpSpPr>
          <a:xfrm>
            <a:off x="4982644" y="4576376"/>
            <a:ext cx="191911" cy="307777"/>
            <a:chOff x="2906889" y="5119511"/>
            <a:chExt cx="191911" cy="307777"/>
          </a:xfrm>
        </p:grpSpPr>
        <p:sp>
          <p:nvSpPr>
            <p:cNvPr id="68" name="Oval 67"/>
            <p:cNvSpPr/>
            <p:nvPr/>
          </p:nvSpPr>
          <p:spPr bwMode="auto">
            <a:xfrm>
              <a:off x="2906889" y="5175956"/>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69" name="TextBox 68"/>
            <p:cNvSpPr txBox="1"/>
            <p:nvPr/>
          </p:nvSpPr>
          <p:spPr>
            <a:xfrm>
              <a:off x="2929467" y="5119511"/>
              <a:ext cx="148439"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f</a:t>
              </a:r>
            </a:p>
          </p:txBody>
        </p:sp>
      </p:grpSp>
      <p:grpSp>
        <p:nvGrpSpPr>
          <p:cNvPr id="24" name="Group 69"/>
          <p:cNvGrpSpPr/>
          <p:nvPr/>
        </p:nvGrpSpPr>
        <p:grpSpPr>
          <a:xfrm>
            <a:off x="4116724" y="4005553"/>
            <a:ext cx="191911" cy="307777"/>
            <a:chOff x="620889" y="4730044"/>
            <a:chExt cx="191911" cy="307777"/>
          </a:xfrm>
        </p:grpSpPr>
        <p:sp>
          <p:nvSpPr>
            <p:cNvPr id="71" name="Oval 70"/>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72" name="TextBox 71"/>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g</a:t>
              </a:r>
            </a:p>
          </p:txBody>
        </p:sp>
      </p:grpSp>
      <p:grpSp>
        <p:nvGrpSpPr>
          <p:cNvPr id="25" name="Group 72"/>
          <p:cNvGrpSpPr/>
          <p:nvPr/>
        </p:nvGrpSpPr>
        <p:grpSpPr>
          <a:xfrm>
            <a:off x="4982644" y="4989081"/>
            <a:ext cx="191911" cy="307777"/>
            <a:chOff x="620889" y="4730044"/>
            <a:chExt cx="191911" cy="307777"/>
          </a:xfrm>
        </p:grpSpPr>
        <p:sp>
          <p:nvSpPr>
            <p:cNvPr id="74" name="Oval 73"/>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75" name="TextBox 74"/>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h</a:t>
              </a:r>
            </a:p>
          </p:txBody>
        </p:sp>
      </p:grpSp>
      <p:grpSp>
        <p:nvGrpSpPr>
          <p:cNvPr id="28" name="Group 75"/>
          <p:cNvGrpSpPr/>
          <p:nvPr/>
        </p:nvGrpSpPr>
        <p:grpSpPr>
          <a:xfrm>
            <a:off x="1670756" y="4671164"/>
            <a:ext cx="191911" cy="307777"/>
            <a:chOff x="620889" y="4730044"/>
            <a:chExt cx="191911" cy="307777"/>
          </a:xfrm>
        </p:grpSpPr>
        <p:sp>
          <p:nvSpPr>
            <p:cNvPr id="77" name="Oval 76"/>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78" name="TextBox 77"/>
            <p:cNvSpPr txBox="1"/>
            <p:nvPr/>
          </p:nvSpPr>
          <p:spPr>
            <a:xfrm>
              <a:off x="654756" y="4730044"/>
              <a:ext cx="135615"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err="1" smtClean="0">
                  <a:solidFill>
                    <a:schemeClr val="tx2"/>
                  </a:solidFill>
                  <a:latin typeface="Franklin Gothic Medium" pitchFamily="34" charset="0"/>
                </a:rPr>
                <a:t>i</a:t>
              </a:r>
              <a:endParaRPr lang="en-US" sz="1400" dirty="0" smtClean="0">
                <a:solidFill>
                  <a:schemeClr val="tx2"/>
                </a:solidFill>
                <a:latin typeface="Franklin Gothic Medium" pitchFamily="34" charset="0"/>
              </a:endParaRPr>
            </a:p>
          </p:txBody>
        </p:sp>
      </p:grpSp>
      <p:grpSp>
        <p:nvGrpSpPr>
          <p:cNvPr id="29" name="Group 78"/>
          <p:cNvGrpSpPr/>
          <p:nvPr/>
        </p:nvGrpSpPr>
        <p:grpSpPr>
          <a:xfrm>
            <a:off x="4982644" y="5213700"/>
            <a:ext cx="191911" cy="307777"/>
            <a:chOff x="620889" y="4730044"/>
            <a:chExt cx="191911" cy="307777"/>
          </a:xfrm>
        </p:grpSpPr>
        <p:sp>
          <p:nvSpPr>
            <p:cNvPr id="80" name="Oval 79"/>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81" name="TextBox 80"/>
            <p:cNvSpPr txBox="1"/>
            <p:nvPr/>
          </p:nvSpPr>
          <p:spPr>
            <a:xfrm>
              <a:off x="654756" y="4730044"/>
              <a:ext cx="135615"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err="1" smtClean="0">
                  <a:solidFill>
                    <a:schemeClr val="tx2"/>
                  </a:solidFill>
                  <a:latin typeface="Franklin Gothic Medium" pitchFamily="34" charset="0"/>
                </a:rPr>
                <a:t>i</a:t>
              </a:r>
              <a:endParaRPr lang="en-US" sz="1400" dirty="0" smtClean="0">
                <a:solidFill>
                  <a:schemeClr val="tx2"/>
                </a:solidFill>
                <a:latin typeface="Franklin Gothic Medium" pitchFamily="34" charset="0"/>
              </a:endParaRPr>
            </a:p>
          </p:txBody>
        </p:sp>
      </p:grpSp>
      <p:grpSp>
        <p:nvGrpSpPr>
          <p:cNvPr id="30" name="Group 54"/>
          <p:cNvGrpSpPr/>
          <p:nvPr/>
        </p:nvGrpSpPr>
        <p:grpSpPr>
          <a:xfrm>
            <a:off x="1105151" y="5416975"/>
            <a:ext cx="198904" cy="307777"/>
            <a:chOff x="620889" y="4730044"/>
            <a:chExt cx="198904" cy="307777"/>
          </a:xfrm>
        </p:grpSpPr>
        <p:sp>
          <p:nvSpPr>
            <p:cNvPr id="84" name="Oval 83"/>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85" name="TextBox 84"/>
            <p:cNvSpPr txBox="1"/>
            <p:nvPr/>
          </p:nvSpPr>
          <p:spPr>
            <a:xfrm>
              <a:off x="631280" y="4730044"/>
              <a:ext cx="188513"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k</a:t>
              </a:r>
            </a:p>
          </p:txBody>
        </p:sp>
      </p:grpSp>
      <p:grpSp>
        <p:nvGrpSpPr>
          <p:cNvPr id="45057" name="Group 29"/>
          <p:cNvGrpSpPr/>
          <p:nvPr/>
        </p:nvGrpSpPr>
        <p:grpSpPr>
          <a:xfrm>
            <a:off x="4951472" y="3705614"/>
            <a:ext cx="191911" cy="307777"/>
            <a:chOff x="-2226221" y="7078389"/>
            <a:chExt cx="191911" cy="307777"/>
          </a:xfrm>
        </p:grpSpPr>
        <p:sp>
          <p:nvSpPr>
            <p:cNvPr id="90" name="Oval 89"/>
            <p:cNvSpPr/>
            <p:nvPr/>
          </p:nvSpPr>
          <p:spPr bwMode="auto">
            <a:xfrm>
              <a:off x="-2226221" y="7146124"/>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91" name="TextBox 90"/>
            <p:cNvSpPr txBox="1"/>
            <p:nvPr/>
          </p:nvSpPr>
          <p:spPr>
            <a:xfrm>
              <a:off x="-2226220" y="7078389"/>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b</a:t>
              </a:r>
            </a:p>
          </p:txBody>
        </p:sp>
      </p:grpSp>
      <p:grpSp>
        <p:nvGrpSpPr>
          <p:cNvPr id="45062" name="Group 54"/>
          <p:cNvGrpSpPr/>
          <p:nvPr/>
        </p:nvGrpSpPr>
        <p:grpSpPr>
          <a:xfrm>
            <a:off x="4982644" y="5832617"/>
            <a:ext cx="198904" cy="307777"/>
            <a:chOff x="620889" y="4730044"/>
            <a:chExt cx="198904" cy="307777"/>
          </a:xfrm>
        </p:grpSpPr>
        <p:sp>
          <p:nvSpPr>
            <p:cNvPr id="96" name="Oval 95"/>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97" name="TextBox 96"/>
            <p:cNvSpPr txBox="1"/>
            <p:nvPr/>
          </p:nvSpPr>
          <p:spPr>
            <a:xfrm>
              <a:off x="631280" y="4730044"/>
              <a:ext cx="188513"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k</a:t>
              </a:r>
            </a:p>
          </p:txBody>
        </p:sp>
      </p:grpSp>
      <p:grpSp>
        <p:nvGrpSpPr>
          <p:cNvPr id="92" name="Group 69"/>
          <p:cNvGrpSpPr/>
          <p:nvPr/>
        </p:nvGrpSpPr>
        <p:grpSpPr>
          <a:xfrm>
            <a:off x="4982644" y="4779262"/>
            <a:ext cx="191911" cy="307777"/>
            <a:chOff x="620889" y="4730044"/>
            <a:chExt cx="191911" cy="307777"/>
          </a:xfrm>
        </p:grpSpPr>
        <p:sp>
          <p:nvSpPr>
            <p:cNvPr id="95" name="Oval 94"/>
            <p:cNvSpPr/>
            <p:nvPr/>
          </p:nvSpPr>
          <p:spPr bwMode="auto">
            <a:xfrm>
              <a:off x="620889" y="479777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98" name="TextBox 97"/>
            <p:cNvSpPr txBox="1"/>
            <p:nvPr/>
          </p:nvSpPr>
          <p:spPr>
            <a:xfrm>
              <a:off x="620889" y="4730044"/>
              <a:ext cx="190117"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g</a:t>
              </a:r>
            </a:p>
          </p:txBody>
        </p:sp>
      </p:grpSp>
      <p:grpSp>
        <p:nvGrpSpPr>
          <p:cNvPr id="93" name="Group 92"/>
          <p:cNvGrpSpPr/>
          <p:nvPr/>
        </p:nvGrpSpPr>
        <p:grpSpPr>
          <a:xfrm>
            <a:off x="4989571" y="5432270"/>
            <a:ext cx="191911" cy="307777"/>
            <a:chOff x="5294361" y="5800124"/>
            <a:chExt cx="191911" cy="307777"/>
          </a:xfrm>
        </p:grpSpPr>
        <p:sp>
          <p:nvSpPr>
            <p:cNvPr id="88" name="Oval 87"/>
            <p:cNvSpPr/>
            <p:nvPr/>
          </p:nvSpPr>
          <p:spPr bwMode="auto">
            <a:xfrm>
              <a:off x="5294361" y="5867858"/>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89" name="TextBox 88"/>
            <p:cNvSpPr txBox="1"/>
            <p:nvPr/>
          </p:nvSpPr>
          <p:spPr>
            <a:xfrm>
              <a:off x="5335925" y="5800124"/>
              <a:ext cx="135615"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j</a:t>
              </a:r>
            </a:p>
          </p:txBody>
        </p:sp>
      </p:grpSp>
      <p:grpSp>
        <p:nvGrpSpPr>
          <p:cNvPr id="104" name="Group 103"/>
          <p:cNvGrpSpPr/>
          <p:nvPr/>
        </p:nvGrpSpPr>
        <p:grpSpPr>
          <a:xfrm>
            <a:off x="4977394" y="6048077"/>
            <a:ext cx="191911" cy="307777"/>
            <a:chOff x="4977394" y="6048077"/>
            <a:chExt cx="191911" cy="307777"/>
          </a:xfrm>
        </p:grpSpPr>
        <p:sp>
          <p:nvSpPr>
            <p:cNvPr id="102" name="Oval 101"/>
            <p:cNvSpPr/>
            <p:nvPr/>
          </p:nvSpPr>
          <p:spPr bwMode="auto">
            <a:xfrm>
              <a:off x="4977394" y="6115811"/>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103" name="TextBox 102"/>
            <p:cNvSpPr txBox="1"/>
            <p:nvPr/>
          </p:nvSpPr>
          <p:spPr>
            <a:xfrm>
              <a:off x="5008805" y="6048077"/>
              <a:ext cx="135615"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l</a:t>
              </a:r>
            </a:p>
          </p:txBody>
        </p:sp>
      </p:grpSp>
      <p:grpSp>
        <p:nvGrpSpPr>
          <p:cNvPr id="105" name="Group 104"/>
          <p:cNvGrpSpPr/>
          <p:nvPr/>
        </p:nvGrpSpPr>
        <p:grpSpPr>
          <a:xfrm>
            <a:off x="2302511" y="5401691"/>
            <a:ext cx="191911" cy="307777"/>
            <a:chOff x="4977394" y="6048077"/>
            <a:chExt cx="191911" cy="307777"/>
          </a:xfrm>
        </p:grpSpPr>
        <p:sp>
          <p:nvSpPr>
            <p:cNvPr id="106" name="Oval 105"/>
            <p:cNvSpPr/>
            <p:nvPr/>
          </p:nvSpPr>
          <p:spPr bwMode="auto">
            <a:xfrm>
              <a:off x="4977394" y="6115811"/>
              <a:ext cx="191911" cy="191911"/>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0" rIns="4572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pPr>
              <a:endParaRPr kumimoji="0" lang="en-US" sz="1200" b="0" i="0" u="none" strike="noStrike" cap="none" normalizeH="0" baseline="0" dirty="0" err="1" smtClean="0">
                <a:ln>
                  <a:noFill/>
                </a:ln>
                <a:solidFill>
                  <a:schemeClr val="bg1"/>
                </a:solidFill>
                <a:effectLst/>
                <a:latin typeface="Franklin Gothic Medium" pitchFamily="34" charset="0"/>
              </a:endParaRPr>
            </a:p>
          </p:txBody>
        </p:sp>
        <p:sp>
          <p:nvSpPr>
            <p:cNvPr id="107" name="TextBox 106"/>
            <p:cNvSpPr txBox="1"/>
            <p:nvPr/>
          </p:nvSpPr>
          <p:spPr>
            <a:xfrm>
              <a:off x="5008805" y="6048077"/>
              <a:ext cx="135615" cy="307777"/>
            </a:xfrm>
            <a:prstGeom prst="rect">
              <a:avLst/>
            </a:prstGeom>
            <a:noFill/>
          </p:spPr>
          <p:txBody>
            <a:bodyPr wrap="none" lIns="45720" tIns="45720" rIns="45720" bIns="45720" rtlCol="0" anchor="ctr" anchorCtr="0">
              <a:spAutoFit/>
            </a:bodyPr>
            <a:lstStyle/>
            <a:p>
              <a:pPr>
                <a:lnSpc>
                  <a:spcPct val="100000"/>
                </a:lnSpc>
                <a:spcAft>
                  <a:spcPts val="0"/>
                </a:spcAft>
              </a:pPr>
              <a:r>
                <a:rPr lang="en-US" sz="1400" dirty="0" smtClean="0">
                  <a:solidFill>
                    <a:schemeClr val="tx2"/>
                  </a:solidFill>
                  <a:latin typeface="Franklin Gothic Medium" pitchFamily="34" charset="0"/>
                </a:rPr>
                <a:t>l</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Disclosing Intersil Confidential Information</a:t>
            </a:r>
            <a:endParaRPr lang="en-US" dirty="0"/>
          </a:p>
        </p:txBody>
      </p:sp>
      <p:sp>
        <p:nvSpPr>
          <p:cNvPr id="3" name="Text Placeholder 2"/>
          <p:cNvSpPr>
            <a:spLocks noGrp="1"/>
          </p:cNvSpPr>
          <p:nvPr>
            <p:ph type="body" sz="quarter" idx="10"/>
          </p:nvPr>
        </p:nvSpPr>
        <p:spPr/>
        <p:txBody>
          <a:bodyPr>
            <a:normAutofit fontScale="92500" lnSpcReduction="10000"/>
          </a:bodyPr>
          <a:lstStyle/>
          <a:p>
            <a:r>
              <a:rPr lang="en-US" dirty="0" smtClean="0"/>
              <a:t>Instructions for Marking Slides with “Intersil Confidential Information” Label (see Spec PB1-03)</a:t>
            </a:r>
          </a:p>
          <a:p>
            <a:pPr lvl="1"/>
            <a:r>
              <a:rPr lang="en-US" dirty="0" smtClean="0"/>
              <a:t>Prior to disclosing Intersil confidential information to another, e.g. other companies, you should ensure that Intersil has executed an NDA with other party that covers your particular information exchange.  Please confirm with the Legal/Contracts Dept.</a:t>
            </a:r>
          </a:p>
          <a:p>
            <a:pPr lvl="2"/>
            <a:r>
              <a:rPr lang="en-US" dirty="0" smtClean="0"/>
              <a:t>If no appropriate NDA has been executed, please work with the Legal/Contracts Department to have an NDA executed prior to disclosing the Intersil confidential information.</a:t>
            </a:r>
          </a:p>
          <a:p>
            <a:pPr lvl="1"/>
            <a:r>
              <a:rPr lang="en-US" dirty="0" smtClean="0"/>
              <a:t>When verbally disclosing Intersil confidential information to others, ensure such information also contemporaneously, visually shown in a slide or handout.  </a:t>
            </a:r>
          </a:p>
          <a:p>
            <a:pPr lvl="1"/>
            <a:r>
              <a:rPr lang="en-US" dirty="0" smtClean="0"/>
              <a:t>Clearly mark each slide or handout containing Intersil confidential information with the “Intersil Confidential Information” label by choosing the “Intersil Confidential” layout option provided.</a:t>
            </a:r>
          </a:p>
          <a:p>
            <a:pPr lvl="1"/>
            <a:r>
              <a:rPr lang="en-US" dirty="0" smtClean="0"/>
              <a:t>If no Intersil confidential information is on a slide, please make sure the slide is not marked with the Confidential Information label.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cstate="print"/>
          <a:srcRect r="12451"/>
          <a:stretch>
            <a:fillRect/>
          </a:stretch>
        </p:blipFill>
        <p:spPr bwMode="auto">
          <a:xfrm>
            <a:off x="870012" y="1195626"/>
            <a:ext cx="5021633" cy="4157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4" name="Picture 2"/>
          <p:cNvPicPr>
            <a:picLocks noChangeAspect="1" noChangeArrowheads="1"/>
          </p:cNvPicPr>
          <p:nvPr/>
        </p:nvPicPr>
        <p:blipFill>
          <a:blip r:embed="rId3" cstate="print"/>
          <a:srcRect b="24938"/>
          <a:stretch>
            <a:fillRect/>
          </a:stretch>
        </p:blipFill>
        <p:spPr bwMode="auto">
          <a:xfrm>
            <a:off x="2706145" y="1954927"/>
            <a:ext cx="4598424" cy="3615556"/>
          </a:xfrm>
          <a:prstGeom prst="rect">
            <a:avLst/>
          </a:prstGeom>
          <a:noFill/>
          <a:ln w="9525">
            <a:noFill/>
            <a:miter lim="800000"/>
            <a:headEnd/>
            <a:tailEnd/>
          </a:ln>
        </p:spPr>
      </p:pic>
      <p:sp>
        <p:nvSpPr>
          <p:cNvPr id="18434" name="Title 4"/>
          <p:cNvSpPr>
            <a:spLocks noGrp="1"/>
          </p:cNvSpPr>
          <p:nvPr>
            <p:ph type="title"/>
          </p:nvPr>
        </p:nvSpPr>
        <p:spPr/>
        <p:txBody>
          <a:bodyPr>
            <a:normAutofit fontScale="90000"/>
          </a:bodyPr>
          <a:lstStyle/>
          <a:p>
            <a:r>
              <a:rPr lang="en-US" smtClean="0"/>
              <a:t>Confidential Slide Format</a:t>
            </a:r>
          </a:p>
        </p:txBody>
      </p:sp>
      <p:sp>
        <p:nvSpPr>
          <p:cNvPr id="18436" name="Rectangle 7"/>
          <p:cNvSpPr>
            <a:spLocks noChangeArrowheads="1"/>
          </p:cNvSpPr>
          <p:nvPr/>
        </p:nvSpPr>
        <p:spPr bwMode="auto">
          <a:xfrm>
            <a:off x="3834100" y="6478588"/>
            <a:ext cx="1477962" cy="255587"/>
          </a:xfrm>
          <a:prstGeom prst="rect">
            <a:avLst/>
          </a:prstGeom>
          <a:noFill/>
          <a:ln w="19050" algn="ctr">
            <a:solidFill>
              <a:srgbClr val="FF0000"/>
            </a:solidFill>
            <a:round/>
            <a:headEnd/>
            <a:tailEnd/>
          </a:ln>
        </p:spPr>
        <p:txBody>
          <a:bodyPr lIns="0" tIns="0" rIns="0" bIns="0"/>
          <a:lstStyle/>
          <a:p>
            <a:endParaRPr lang="en-US"/>
          </a:p>
        </p:txBody>
      </p:sp>
      <p:sp>
        <p:nvSpPr>
          <p:cNvPr id="18437" name="TextBox 8"/>
          <p:cNvSpPr txBox="1">
            <a:spLocks noChangeArrowheads="1"/>
          </p:cNvSpPr>
          <p:nvPr/>
        </p:nvSpPr>
        <p:spPr bwMode="auto">
          <a:xfrm>
            <a:off x="3600737" y="5545138"/>
            <a:ext cx="2081213" cy="492125"/>
          </a:xfrm>
          <a:prstGeom prst="rect">
            <a:avLst/>
          </a:prstGeom>
          <a:noFill/>
          <a:ln w="9525">
            <a:noFill/>
            <a:miter lim="800000"/>
            <a:headEnd/>
            <a:tailEnd/>
          </a:ln>
        </p:spPr>
        <p:txBody>
          <a:bodyPr wrap="none" tIns="91440" bIns="91440" anchor="ctr">
            <a:spAutoFit/>
          </a:bodyPr>
          <a:lstStyle/>
          <a:p>
            <a:r>
              <a:rPr lang="en-US" sz="1600">
                <a:solidFill>
                  <a:srgbClr val="1C1C1C"/>
                </a:solidFill>
              </a:rPr>
              <a:t>Confidential format</a:t>
            </a:r>
          </a:p>
        </p:txBody>
      </p:sp>
      <p:cxnSp>
        <p:nvCxnSpPr>
          <p:cNvPr id="18438" name="Straight Arrow Connector 12"/>
          <p:cNvCxnSpPr>
            <a:cxnSpLocks noChangeShapeType="1"/>
          </p:cNvCxnSpPr>
          <p:nvPr/>
        </p:nvCxnSpPr>
        <p:spPr bwMode="auto">
          <a:xfrm rot="5400000">
            <a:off x="4382581" y="6136482"/>
            <a:ext cx="409575" cy="1587"/>
          </a:xfrm>
          <a:prstGeom prst="straightConnector1">
            <a:avLst/>
          </a:prstGeom>
          <a:noFill/>
          <a:ln w="12700" algn="ctr">
            <a:solidFill>
              <a:srgbClr val="FF0000"/>
            </a:solidFill>
            <a:round/>
            <a:headEnd/>
            <a:tailEnd type="triangle" w="med" len="med"/>
          </a:ln>
        </p:spPr>
      </p:cxnSp>
      <p:sp>
        <p:nvSpPr>
          <p:cNvPr id="18440" name="Rectangle 16"/>
          <p:cNvSpPr>
            <a:spLocks noChangeArrowheads="1"/>
          </p:cNvSpPr>
          <p:nvPr/>
        </p:nvSpPr>
        <p:spPr bwMode="auto">
          <a:xfrm>
            <a:off x="2681056" y="1692035"/>
            <a:ext cx="725657" cy="219075"/>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18441" name="Rectangle 17"/>
          <p:cNvSpPr>
            <a:spLocks noChangeArrowheads="1"/>
          </p:cNvSpPr>
          <p:nvPr/>
        </p:nvSpPr>
        <p:spPr bwMode="auto">
          <a:xfrm>
            <a:off x="3464593" y="2033690"/>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18442" name="TextBox 18"/>
          <p:cNvSpPr txBox="1">
            <a:spLocks noChangeArrowheads="1"/>
          </p:cNvSpPr>
          <p:nvPr/>
        </p:nvSpPr>
        <p:spPr bwMode="auto">
          <a:xfrm>
            <a:off x="0" y="1556513"/>
            <a:ext cx="966788" cy="463550"/>
          </a:xfrm>
          <a:prstGeom prst="rect">
            <a:avLst/>
          </a:prstGeom>
          <a:noFill/>
          <a:ln w="9525">
            <a:noFill/>
            <a:miter lim="800000"/>
            <a:headEnd/>
            <a:tailEnd/>
          </a:ln>
        </p:spPr>
        <p:txBody>
          <a:bodyPr wrap="none" tIns="91440" bIns="91440" anchor="ctr">
            <a:spAutoFit/>
          </a:bodyPr>
          <a:lstStyle/>
          <a:p>
            <a:r>
              <a:rPr lang="en-US" sz="1600" dirty="0">
                <a:solidFill>
                  <a:srgbClr val="1C1C1C"/>
                </a:solidFill>
              </a:rPr>
              <a:t>Select &gt;</a:t>
            </a:r>
          </a:p>
        </p:txBody>
      </p:sp>
      <p:cxnSp>
        <p:nvCxnSpPr>
          <p:cNvPr id="13" name="Straight Connector 12"/>
          <p:cNvCxnSpPr>
            <a:stCxn id="18440" idx="1"/>
          </p:cNvCxnSpPr>
          <p:nvPr/>
        </p:nvCxnSpPr>
        <p:spPr bwMode="auto">
          <a:xfrm rot="10800000" flipV="1">
            <a:off x="905524" y="1801572"/>
            <a:ext cx="1775532" cy="601"/>
          </a:xfrm>
          <a:prstGeom prst="line">
            <a:avLst/>
          </a:prstGeom>
          <a:noFill/>
          <a:ln w="28575" cap="flat" cmpd="sng" algn="ctr">
            <a:solidFill>
              <a:srgbClr val="FF0000"/>
            </a:solidFill>
            <a:prstDash val="solid"/>
            <a:round/>
            <a:headEnd type="none" w="med" len="med"/>
            <a:tailEnd type="none" w="med" len="med"/>
          </a:ln>
          <a:effectLst/>
        </p:spPr>
      </p:cxnSp>
      <p:sp>
        <p:nvSpPr>
          <p:cNvPr id="17" name="Rectangle 17"/>
          <p:cNvSpPr>
            <a:spLocks noChangeArrowheads="1"/>
          </p:cNvSpPr>
          <p:nvPr/>
        </p:nvSpPr>
        <p:spPr bwMode="auto">
          <a:xfrm>
            <a:off x="4929354" y="2019596"/>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18" name="Rectangle 17"/>
          <p:cNvSpPr>
            <a:spLocks noChangeArrowheads="1"/>
          </p:cNvSpPr>
          <p:nvPr/>
        </p:nvSpPr>
        <p:spPr bwMode="auto">
          <a:xfrm>
            <a:off x="3454083" y="2828655"/>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19" name="Rectangle 18"/>
          <p:cNvSpPr>
            <a:spLocks noChangeArrowheads="1"/>
          </p:cNvSpPr>
          <p:nvPr/>
        </p:nvSpPr>
        <p:spPr bwMode="auto">
          <a:xfrm>
            <a:off x="6421703" y="2036675"/>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20" name="Rectangle 19"/>
          <p:cNvSpPr>
            <a:spLocks noChangeArrowheads="1"/>
          </p:cNvSpPr>
          <p:nvPr/>
        </p:nvSpPr>
        <p:spPr bwMode="auto">
          <a:xfrm>
            <a:off x="4936282" y="2803454"/>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21" name="Rectangle 20"/>
          <p:cNvSpPr>
            <a:spLocks noChangeArrowheads="1"/>
          </p:cNvSpPr>
          <p:nvPr/>
        </p:nvSpPr>
        <p:spPr bwMode="auto">
          <a:xfrm>
            <a:off x="4189927" y="3616094"/>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22" name="Rectangle 21"/>
          <p:cNvSpPr>
            <a:spLocks noChangeArrowheads="1"/>
          </p:cNvSpPr>
          <p:nvPr/>
        </p:nvSpPr>
        <p:spPr bwMode="auto">
          <a:xfrm>
            <a:off x="3443573" y="4539452"/>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23" name="Rectangle 22"/>
          <p:cNvSpPr>
            <a:spLocks noChangeArrowheads="1"/>
          </p:cNvSpPr>
          <p:nvPr/>
        </p:nvSpPr>
        <p:spPr bwMode="auto">
          <a:xfrm>
            <a:off x="4974620" y="3624932"/>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18443" name="TextBox 19"/>
          <p:cNvSpPr txBox="1">
            <a:spLocks noChangeArrowheads="1"/>
          </p:cNvSpPr>
          <p:nvPr/>
        </p:nvSpPr>
        <p:spPr bwMode="auto">
          <a:xfrm>
            <a:off x="6288966" y="3814009"/>
            <a:ext cx="2716568" cy="947177"/>
          </a:xfrm>
          <a:prstGeom prst="rect">
            <a:avLst/>
          </a:prstGeom>
          <a:noFill/>
          <a:ln w="9525">
            <a:noFill/>
            <a:miter lim="800000"/>
            <a:headEnd/>
            <a:tailEnd/>
          </a:ln>
        </p:spPr>
        <p:txBody>
          <a:bodyPr wrap="square" tIns="91440" bIns="91440" anchor="ctr">
            <a:spAutoFit/>
          </a:bodyPr>
          <a:lstStyle/>
          <a:p>
            <a:pPr marL="171450" indent="-171450">
              <a:lnSpc>
                <a:spcPct val="100000"/>
              </a:lnSpc>
            </a:pPr>
            <a:r>
              <a:rPr lang="en-US" sz="1600" dirty="0">
                <a:solidFill>
                  <a:srgbClr val="1C1C1C"/>
                </a:solidFill>
              </a:rPr>
              <a:t>&lt; </a:t>
            </a:r>
            <a:r>
              <a:rPr lang="en-US" sz="1600" dirty="0" smtClean="0">
                <a:solidFill>
                  <a:srgbClr val="1C1C1C"/>
                </a:solidFill>
              </a:rPr>
              <a:t>Select the </a:t>
            </a:r>
            <a:r>
              <a:rPr lang="en-US" sz="1600" dirty="0" err="1" smtClean="0">
                <a:solidFill>
                  <a:srgbClr val="1C1C1C"/>
                </a:solidFill>
              </a:rPr>
              <a:t>Intersil</a:t>
            </a:r>
            <a:r>
              <a:rPr lang="en-US" sz="1600" dirty="0">
                <a:solidFill>
                  <a:srgbClr val="1C1C1C"/>
                </a:solidFill>
              </a:rPr>
              <a:t/>
            </a:r>
            <a:br>
              <a:rPr lang="en-US" sz="1600" dirty="0">
                <a:solidFill>
                  <a:srgbClr val="1C1C1C"/>
                </a:solidFill>
              </a:rPr>
            </a:br>
            <a:r>
              <a:rPr lang="en-US" sz="1600" dirty="0" smtClean="0">
                <a:solidFill>
                  <a:srgbClr val="1C1C1C"/>
                </a:solidFill>
              </a:rPr>
              <a:t>Confidential – Content </a:t>
            </a:r>
            <a:br>
              <a:rPr lang="en-US" sz="1600" dirty="0" smtClean="0">
                <a:solidFill>
                  <a:srgbClr val="1C1C1C"/>
                </a:solidFill>
              </a:rPr>
            </a:br>
            <a:r>
              <a:rPr lang="en-US" sz="1600" dirty="0" smtClean="0">
                <a:solidFill>
                  <a:srgbClr val="1C1C1C"/>
                </a:solidFill>
              </a:rPr>
              <a:t>layout</a:t>
            </a:r>
          </a:p>
        </p:txBody>
      </p:sp>
      <p:sp>
        <p:nvSpPr>
          <p:cNvPr id="25" name="Rectangle 24"/>
          <p:cNvSpPr>
            <a:spLocks noChangeArrowheads="1"/>
          </p:cNvSpPr>
          <p:nvPr/>
        </p:nvSpPr>
        <p:spPr bwMode="auto">
          <a:xfrm>
            <a:off x="4920277" y="4576238"/>
            <a:ext cx="732497" cy="736119"/>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cstate="print"/>
          <a:srcRect/>
          <a:stretch>
            <a:fillRect/>
          </a:stretch>
        </p:blipFill>
        <p:spPr bwMode="auto">
          <a:xfrm>
            <a:off x="4880692" y="1051202"/>
            <a:ext cx="3522285" cy="255314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normAutofit fontScale="90000"/>
          </a:bodyPr>
          <a:lstStyle/>
          <a:p>
            <a:r>
              <a:rPr lang="en-US" smtClean="0"/>
              <a:t>Copy &amp; Paste Old PPTs into New PPT Template</a:t>
            </a:r>
            <a:endParaRPr lang="en-US" dirty="0"/>
          </a:p>
        </p:txBody>
      </p:sp>
      <p:pic>
        <p:nvPicPr>
          <p:cNvPr id="43010" name="Picture 2"/>
          <p:cNvPicPr>
            <a:picLocks noChangeAspect="1" noChangeArrowheads="1"/>
          </p:cNvPicPr>
          <p:nvPr/>
        </p:nvPicPr>
        <p:blipFill>
          <a:blip r:embed="rId3" cstate="print"/>
          <a:srcRect/>
          <a:stretch>
            <a:fillRect/>
          </a:stretch>
        </p:blipFill>
        <p:spPr bwMode="auto">
          <a:xfrm>
            <a:off x="323850" y="1219200"/>
            <a:ext cx="1118997" cy="84772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l="28967" t="69502" r="18136"/>
          <a:stretch>
            <a:fillRect/>
          </a:stretch>
        </p:blipFill>
        <p:spPr bwMode="auto">
          <a:xfrm>
            <a:off x="323850" y="2438400"/>
            <a:ext cx="2564064" cy="1371600"/>
          </a:xfrm>
          <a:prstGeom prst="rect">
            <a:avLst/>
          </a:prstGeom>
          <a:noFill/>
          <a:ln w="9525">
            <a:noFill/>
            <a:miter lim="800000"/>
            <a:headEnd/>
            <a:tailEnd/>
          </a:ln>
        </p:spPr>
      </p:pic>
      <p:pic>
        <p:nvPicPr>
          <p:cNvPr id="7" name="Picture 6" descr="screenshot.png"/>
          <p:cNvPicPr>
            <a:picLocks noChangeAspect="1"/>
          </p:cNvPicPr>
          <p:nvPr/>
        </p:nvPicPr>
        <p:blipFill>
          <a:blip r:embed="rId5" cstate="print"/>
          <a:srcRect l="37477" t="14824" b="10553"/>
          <a:stretch>
            <a:fillRect/>
          </a:stretch>
        </p:blipFill>
        <p:spPr>
          <a:xfrm>
            <a:off x="295275" y="4133851"/>
            <a:ext cx="2360083" cy="2095500"/>
          </a:xfrm>
          <a:prstGeom prst="rect">
            <a:avLst/>
          </a:prstGeom>
        </p:spPr>
      </p:pic>
      <p:sp>
        <p:nvSpPr>
          <p:cNvPr id="9" name="Rectangle 16"/>
          <p:cNvSpPr>
            <a:spLocks noChangeArrowheads="1"/>
          </p:cNvSpPr>
          <p:nvPr/>
        </p:nvSpPr>
        <p:spPr bwMode="auto">
          <a:xfrm>
            <a:off x="5948033" y="1296141"/>
            <a:ext cx="560334" cy="230818"/>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10" name="Rectangle 17"/>
          <p:cNvSpPr>
            <a:spLocks noChangeArrowheads="1"/>
          </p:cNvSpPr>
          <p:nvPr/>
        </p:nvSpPr>
        <p:spPr bwMode="auto">
          <a:xfrm>
            <a:off x="7254804" y="1511245"/>
            <a:ext cx="1196729" cy="762057"/>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11" name="TextBox 18"/>
          <p:cNvSpPr txBox="1">
            <a:spLocks noChangeArrowheads="1"/>
          </p:cNvSpPr>
          <p:nvPr/>
        </p:nvSpPr>
        <p:spPr bwMode="auto">
          <a:xfrm>
            <a:off x="4097291" y="1143182"/>
            <a:ext cx="720069" cy="450829"/>
          </a:xfrm>
          <a:prstGeom prst="rect">
            <a:avLst/>
          </a:prstGeom>
          <a:noFill/>
          <a:ln w="9525">
            <a:noFill/>
            <a:miter lim="800000"/>
            <a:headEnd/>
            <a:tailEnd/>
          </a:ln>
        </p:spPr>
        <p:txBody>
          <a:bodyPr wrap="none" tIns="91440" bIns="91440" anchor="ctr">
            <a:spAutoFit/>
          </a:bodyPr>
          <a:lstStyle/>
          <a:p>
            <a:r>
              <a:rPr lang="en-US" sz="1200" dirty="0">
                <a:solidFill>
                  <a:srgbClr val="1C1C1C"/>
                </a:solidFill>
                <a:latin typeface="Franklin Gothic Medium" pitchFamily="34" charset="0"/>
              </a:rPr>
              <a:t>Select </a:t>
            </a:r>
            <a:r>
              <a:rPr lang="en-US" sz="1200" dirty="0">
                <a:solidFill>
                  <a:schemeClr val="accent5"/>
                </a:solidFill>
                <a:latin typeface="Franklin Gothic Medium" pitchFamily="34" charset="0"/>
              </a:rPr>
              <a:t>&gt;</a:t>
            </a:r>
          </a:p>
        </p:txBody>
      </p:sp>
      <p:sp>
        <p:nvSpPr>
          <p:cNvPr id="12" name="TextBox 19"/>
          <p:cNvSpPr txBox="1">
            <a:spLocks noChangeArrowheads="1"/>
          </p:cNvSpPr>
          <p:nvPr/>
        </p:nvSpPr>
        <p:spPr bwMode="auto">
          <a:xfrm>
            <a:off x="8385184" y="1656874"/>
            <a:ext cx="853419" cy="861774"/>
          </a:xfrm>
          <a:prstGeom prst="rect">
            <a:avLst/>
          </a:prstGeom>
          <a:noFill/>
          <a:ln w="9525">
            <a:noFill/>
            <a:miter lim="800000"/>
            <a:headEnd/>
            <a:tailEnd/>
          </a:ln>
        </p:spPr>
        <p:txBody>
          <a:bodyPr wrap="square" tIns="91440" bIns="91440" anchor="ctr">
            <a:spAutoFit/>
          </a:bodyPr>
          <a:lstStyle/>
          <a:p>
            <a:pPr marL="114300" indent="-114300">
              <a:lnSpc>
                <a:spcPct val="100000"/>
              </a:lnSpc>
            </a:pPr>
            <a:r>
              <a:rPr lang="en-US" sz="1100" dirty="0">
                <a:solidFill>
                  <a:schemeClr val="accent5"/>
                </a:solidFill>
                <a:latin typeface="Franklin Gothic Medium" pitchFamily="34" charset="0"/>
              </a:rPr>
              <a:t>&lt;</a:t>
            </a:r>
            <a:r>
              <a:rPr lang="en-US" sz="1100" dirty="0">
                <a:solidFill>
                  <a:srgbClr val="1C1C1C"/>
                </a:solidFill>
                <a:latin typeface="Franklin Gothic Medium" pitchFamily="34" charset="0"/>
              </a:rPr>
              <a:t> </a:t>
            </a:r>
            <a:r>
              <a:rPr lang="en-US" sz="1100" dirty="0" smtClean="0">
                <a:solidFill>
                  <a:srgbClr val="1C1C1C"/>
                </a:solidFill>
                <a:latin typeface="Franklin Gothic Medium" pitchFamily="34" charset="0"/>
              </a:rPr>
              <a:t>Select one of these options </a:t>
            </a:r>
            <a:endParaRPr lang="en-US" sz="1100" dirty="0">
              <a:solidFill>
                <a:srgbClr val="1C1C1C"/>
              </a:solidFill>
              <a:latin typeface="Franklin Gothic Medium" pitchFamily="34" charset="0"/>
            </a:endParaRPr>
          </a:p>
        </p:txBody>
      </p:sp>
      <p:sp>
        <p:nvSpPr>
          <p:cNvPr id="17" name="TextBox 16"/>
          <p:cNvSpPr txBox="1"/>
          <p:nvPr/>
        </p:nvSpPr>
        <p:spPr>
          <a:xfrm>
            <a:off x="1476375" y="1130111"/>
            <a:ext cx="1495425" cy="923330"/>
          </a:xfrm>
          <a:prstGeom prst="rect">
            <a:avLst/>
          </a:prstGeom>
          <a:noFill/>
        </p:spPr>
        <p:txBody>
          <a:bodyPr wrap="square" tIns="91440" bIns="91440" rtlCol="0" anchor="ctr" anchorCtr="0">
            <a:spAutoFit/>
          </a:bodyPr>
          <a:lstStyle/>
          <a:p>
            <a:pPr marL="114300" indent="-114300">
              <a:lnSpc>
                <a:spcPct val="100000"/>
              </a:lnSpc>
              <a:spcAft>
                <a:spcPts val="300"/>
              </a:spcAft>
              <a:buFont typeface="Wingdings"/>
              <a:buChar char="Ø"/>
            </a:pPr>
            <a:r>
              <a:rPr lang="en-US" sz="1200" dirty="0" smtClean="0">
                <a:solidFill>
                  <a:schemeClr val="accent5"/>
                </a:solidFill>
                <a:latin typeface="Franklin Gothic Medium" pitchFamily="34" charset="0"/>
              </a:rPr>
              <a:t>1</a:t>
            </a:r>
            <a:r>
              <a:rPr lang="en-US" sz="1200" baseline="30000" dirty="0" smtClean="0">
                <a:solidFill>
                  <a:schemeClr val="accent5"/>
                </a:solidFill>
                <a:latin typeface="Franklin Gothic Medium" pitchFamily="34" charset="0"/>
              </a:rPr>
              <a:t>st</a:t>
            </a:r>
            <a:r>
              <a:rPr lang="en-US" sz="1200" dirty="0" smtClean="0">
                <a:solidFill>
                  <a:schemeClr val="accent5"/>
                </a:solidFill>
                <a:latin typeface="Franklin Gothic Medium" pitchFamily="34" charset="0"/>
              </a:rPr>
              <a:t> </a:t>
            </a:r>
            <a:r>
              <a:rPr lang="en-US" sz="1200" dirty="0" smtClean="0">
                <a:solidFill>
                  <a:srgbClr val="1C1C1C"/>
                </a:solidFill>
                <a:latin typeface="Franklin Gothic Medium" pitchFamily="34" charset="0"/>
              </a:rPr>
              <a:t>– Copy Slide  from old presentation/template</a:t>
            </a:r>
          </a:p>
        </p:txBody>
      </p:sp>
      <p:sp>
        <p:nvSpPr>
          <p:cNvPr id="18" name="TextBox 17"/>
          <p:cNvSpPr txBox="1"/>
          <p:nvPr/>
        </p:nvSpPr>
        <p:spPr>
          <a:xfrm>
            <a:off x="3114675" y="2450395"/>
            <a:ext cx="1571625" cy="1292662"/>
          </a:xfrm>
          <a:prstGeom prst="rect">
            <a:avLst/>
          </a:prstGeom>
          <a:noFill/>
        </p:spPr>
        <p:txBody>
          <a:bodyPr wrap="square" tIns="91440" bIns="91440" rtlCol="0" anchor="ctr" anchorCtr="0">
            <a:spAutoFit/>
          </a:bodyPr>
          <a:lstStyle/>
          <a:p>
            <a:pPr marL="114300" indent="-114300">
              <a:lnSpc>
                <a:spcPct val="100000"/>
              </a:lnSpc>
              <a:spcAft>
                <a:spcPts val="300"/>
              </a:spcAft>
              <a:buFont typeface="Wingdings"/>
              <a:buChar char="Ø"/>
            </a:pPr>
            <a:r>
              <a:rPr lang="en-US" sz="1200" dirty="0" smtClean="0">
                <a:solidFill>
                  <a:schemeClr val="accent5"/>
                </a:solidFill>
                <a:latin typeface="Franklin Gothic Medium" pitchFamily="34" charset="0"/>
              </a:rPr>
              <a:t>2nd </a:t>
            </a:r>
            <a:r>
              <a:rPr lang="en-US" sz="1200" dirty="0" smtClean="0">
                <a:solidFill>
                  <a:srgbClr val="1C1C1C"/>
                </a:solidFill>
                <a:latin typeface="Franklin Gothic Medium" pitchFamily="34" charset="0"/>
              </a:rPr>
              <a:t>– In your new presentation choose the slide sorter icon at the bottom right of the window</a:t>
            </a:r>
          </a:p>
        </p:txBody>
      </p:sp>
      <p:sp>
        <p:nvSpPr>
          <p:cNvPr id="19" name="Rectangle 16"/>
          <p:cNvSpPr>
            <a:spLocks noChangeArrowheads="1"/>
          </p:cNvSpPr>
          <p:nvPr/>
        </p:nvSpPr>
        <p:spPr bwMode="auto">
          <a:xfrm>
            <a:off x="1457326" y="3590925"/>
            <a:ext cx="247650" cy="257175"/>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22" name="TextBox 21"/>
          <p:cNvSpPr txBox="1"/>
          <p:nvPr/>
        </p:nvSpPr>
        <p:spPr>
          <a:xfrm>
            <a:off x="2057400" y="4495383"/>
            <a:ext cx="1571625" cy="707886"/>
          </a:xfrm>
          <a:prstGeom prst="rect">
            <a:avLst/>
          </a:prstGeom>
          <a:noFill/>
        </p:spPr>
        <p:txBody>
          <a:bodyPr wrap="square" tIns="91440" bIns="91440" rtlCol="0" anchor="ctr" anchorCtr="0">
            <a:spAutoFit/>
          </a:bodyPr>
          <a:lstStyle/>
          <a:p>
            <a:pPr marL="114300" indent="-114300">
              <a:lnSpc>
                <a:spcPct val="100000"/>
              </a:lnSpc>
              <a:spcAft>
                <a:spcPts val="300"/>
              </a:spcAft>
              <a:buFont typeface="Wingdings"/>
              <a:buChar char="Ø"/>
            </a:pPr>
            <a:r>
              <a:rPr lang="en-US" sz="1200" dirty="0" smtClean="0">
                <a:solidFill>
                  <a:schemeClr val="accent5"/>
                </a:solidFill>
                <a:latin typeface="Franklin Gothic Medium" pitchFamily="34" charset="0"/>
              </a:rPr>
              <a:t>3rd </a:t>
            </a:r>
            <a:r>
              <a:rPr lang="en-US" sz="1200" dirty="0" smtClean="0">
                <a:solidFill>
                  <a:srgbClr val="1C1C1C"/>
                </a:solidFill>
                <a:latin typeface="Franklin Gothic Medium" pitchFamily="34" charset="0"/>
              </a:rPr>
              <a:t>– </a:t>
            </a:r>
            <a:r>
              <a:rPr lang="en-US" sz="1100" dirty="0" smtClean="0">
                <a:solidFill>
                  <a:srgbClr val="1C1C1C"/>
                </a:solidFill>
                <a:latin typeface="Franklin Gothic Medium" pitchFamily="34" charset="0"/>
              </a:rPr>
              <a:t>Paste the slide in the slide sorter view.</a:t>
            </a:r>
            <a:endParaRPr lang="en-US" sz="1200" dirty="0" smtClean="0">
              <a:solidFill>
                <a:srgbClr val="1C1C1C"/>
              </a:solidFill>
              <a:latin typeface="Franklin Gothic Medium" pitchFamily="34" charset="0"/>
            </a:endParaRPr>
          </a:p>
        </p:txBody>
      </p:sp>
      <p:sp>
        <p:nvSpPr>
          <p:cNvPr id="23" name="Rectangle 16"/>
          <p:cNvSpPr>
            <a:spLocks noChangeArrowheads="1"/>
          </p:cNvSpPr>
          <p:nvPr/>
        </p:nvSpPr>
        <p:spPr bwMode="auto">
          <a:xfrm>
            <a:off x="1314451" y="5181600"/>
            <a:ext cx="276224" cy="285750"/>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sp>
        <p:nvSpPr>
          <p:cNvPr id="24" name="TextBox 23"/>
          <p:cNvSpPr txBox="1"/>
          <p:nvPr/>
        </p:nvSpPr>
        <p:spPr>
          <a:xfrm>
            <a:off x="2733675" y="5099804"/>
            <a:ext cx="1981200" cy="1384995"/>
          </a:xfrm>
          <a:prstGeom prst="rect">
            <a:avLst/>
          </a:prstGeom>
          <a:noFill/>
        </p:spPr>
        <p:txBody>
          <a:bodyPr wrap="square" tIns="91440" bIns="91440" rtlCol="0" anchor="ctr" anchorCtr="0">
            <a:spAutoFit/>
          </a:bodyPr>
          <a:lstStyle/>
          <a:p>
            <a:pPr marL="114300" indent="-114300">
              <a:lnSpc>
                <a:spcPct val="100000"/>
              </a:lnSpc>
              <a:spcAft>
                <a:spcPts val="300"/>
              </a:spcAft>
              <a:buFont typeface="Wingdings"/>
              <a:buChar char="Ø"/>
            </a:pPr>
            <a:r>
              <a:rPr lang="en-US" sz="1200" dirty="0" smtClean="0">
                <a:solidFill>
                  <a:schemeClr val="accent5"/>
                </a:solidFill>
                <a:latin typeface="Franklin Gothic Medium" pitchFamily="34" charset="0"/>
              </a:rPr>
              <a:t>4th </a:t>
            </a:r>
            <a:r>
              <a:rPr lang="en-US" sz="1200" dirty="0" smtClean="0">
                <a:solidFill>
                  <a:srgbClr val="1C1C1C"/>
                </a:solidFill>
                <a:latin typeface="Franklin Gothic Medium" pitchFamily="34" charset="0"/>
              </a:rPr>
              <a:t>–</a:t>
            </a:r>
            <a:r>
              <a:rPr lang="en-US" sz="1100" dirty="0" smtClean="0">
                <a:solidFill>
                  <a:srgbClr val="1C1C1C"/>
                </a:solidFill>
                <a:latin typeface="Franklin Gothic Medium" pitchFamily="34" charset="0"/>
              </a:rPr>
              <a:t> Select the clipboard icon that pops up below the slide thumbnail you just pasted. </a:t>
            </a:r>
            <a:r>
              <a:rPr lang="en-US" sz="1100" dirty="0" smtClean="0">
                <a:solidFill>
                  <a:schemeClr val="accent5"/>
                </a:solidFill>
                <a:latin typeface="Franklin Gothic Medium" pitchFamily="34" charset="0"/>
              </a:rPr>
              <a:t>&gt;</a:t>
            </a:r>
            <a:r>
              <a:rPr lang="en-US" sz="1100" dirty="0" smtClean="0">
                <a:solidFill>
                  <a:srgbClr val="1C1C1C"/>
                </a:solidFill>
                <a:latin typeface="Franklin Gothic Medium" pitchFamily="34" charset="0"/>
              </a:rPr>
              <a:t> Choose Keep Source Formatting, this will retain the old format, step 5 will fix the formatting</a:t>
            </a:r>
            <a:endParaRPr lang="en-US" sz="1200" dirty="0" smtClean="0">
              <a:solidFill>
                <a:srgbClr val="1C1C1C"/>
              </a:solidFill>
              <a:latin typeface="Franklin Gothic Medium" pitchFamily="34" charset="0"/>
            </a:endParaRPr>
          </a:p>
        </p:txBody>
      </p:sp>
      <p:cxnSp>
        <p:nvCxnSpPr>
          <p:cNvPr id="26" name="Straight Connector 25"/>
          <p:cNvCxnSpPr>
            <a:stCxn id="23" idx="3"/>
          </p:cNvCxnSpPr>
          <p:nvPr/>
        </p:nvCxnSpPr>
        <p:spPr bwMode="auto">
          <a:xfrm>
            <a:off x="1590675" y="5324475"/>
            <a:ext cx="1143000" cy="0"/>
          </a:xfrm>
          <a:prstGeom prst="line">
            <a:avLst/>
          </a:prstGeom>
          <a:noFill/>
          <a:ln w="28575" cap="flat" cmpd="sng" algn="ctr">
            <a:solidFill>
              <a:schemeClr val="accent5"/>
            </a:solidFill>
            <a:prstDash val="solid"/>
            <a:round/>
            <a:headEnd type="none" w="med" len="med"/>
            <a:tailEnd type="none" w="med" len="med"/>
          </a:ln>
          <a:effectLst/>
        </p:spPr>
      </p:cxnSp>
      <p:sp>
        <p:nvSpPr>
          <p:cNvPr id="27" name="Freeform 26"/>
          <p:cNvSpPr/>
          <p:nvPr/>
        </p:nvSpPr>
        <p:spPr bwMode="auto">
          <a:xfrm>
            <a:off x="1552575" y="4905375"/>
            <a:ext cx="600075" cy="0"/>
          </a:xfrm>
          <a:custGeom>
            <a:avLst/>
            <a:gdLst>
              <a:gd name="connsiteX0" fmla="*/ 0 w 600075"/>
              <a:gd name="connsiteY0" fmla="*/ 0 h 0"/>
              <a:gd name="connsiteX1" fmla="*/ 600075 w 600075"/>
              <a:gd name="connsiteY1" fmla="*/ 0 h 0"/>
            </a:gdLst>
            <a:ahLst/>
            <a:cxnLst>
              <a:cxn ang="0">
                <a:pos x="connsiteX0" y="connsiteY0"/>
              </a:cxn>
              <a:cxn ang="0">
                <a:pos x="connsiteX1" y="connsiteY1"/>
              </a:cxn>
            </a:cxnLst>
            <a:rect l="l" t="t" r="r" b="b"/>
            <a:pathLst>
              <a:path w="600075">
                <a:moveTo>
                  <a:pt x="0" y="0"/>
                </a:moveTo>
                <a:lnTo>
                  <a:pt x="600075" y="0"/>
                </a:lnTo>
              </a:path>
            </a:pathLst>
          </a:custGeom>
          <a:noFill/>
          <a:ln w="28575" cap="flat" cmpd="sng" algn="ctr">
            <a:solidFill>
              <a:schemeClr val="accent5"/>
            </a:solidFill>
            <a:prstDash val="solid"/>
            <a:round/>
            <a:headEnd type="none" w="med" len="med"/>
            <a:tailEnd type="none" w="med" len="med"/>
          </a:ln>
          <a:effectLst/>
        </p:spPr>
        <p:txBody>
          <a:bodyPr rtlCol="0" anchor="ctr"/>
          <a:lstStyle/>
          <a:p>
            <a:pPr algn="ctr"/>
            <a:endParaRPr lang="en-US"/>
          </a:p>
        </p:txBody>
      </p:sp>
      <p:sp>
        <p:nvSpPr>
          <p:cNvPr id="28" name="TextBox 27"/>
          <p:cNvSpPr txBox="1"/>
          <p:nvPr/>
        </p:nvSpPr>
        <p:spPr>
          <a:xfrm>
            <a:off x="5319659" y="3864198"/>
            <a:ext cx="3276600" cy="369332"/>
          </a:xfrm>
          <a:prstGeom prst="rect">
            <a:avLst/>
          </a:prstGeom>
          <a:noFill/>
        </p:spPr>
        <p:txBody>
          <a:bodyPr wrap="square" tIns="91440" bIns="91440" rtlCol="0" anchor="ctr" anchorCtr="0">
            <a:spAutoFit/>
          </a:bodyPr>
          <a:lstStyle/>
          <a:p>
            <a:pPr marL="114300" indent="-114300">
              <a:lnSpc>
                <a:spcPct val="100000"/>
              </a:lnSpc>
              <a:spcAft>
                <a:spcPts val="0"/>
              </a:spcAft>
              <a:buFont typeface="Wingdings" pitchFamily="2" charset="2"/>
              <a:buChar char="Ø"/>
            </a:pPr>
            <a:r>
              <a:rPr lang="en-US" sz="1200" dirty="0" smtClean="0">
                <a:solidFill>
                  <a:schemeClr val="accent5"/>
                </a:solidFill>
                <a:latin typeface="Franklin Gothic Medium" pitchFamily="34" charset="0"/>
              </a:rPr>
              <a:t>5th </a:t>
            </a:r>
            <a:r>
              <a:rPr lang="en-US" sz="1200" dirty="0" smtClean="0">
                <a:solidFill>
                  <a:srgbClr val="1C1C1C"/>
                </a:solidFill>
                <a:latin typeface="Franklin Gothic Medium" pitchFamily="34" charset="0"/>
              </a:rPr>
              <a:t>–</a:t>
            </a:r>
            <a:r>
              <a:rPr lang="en-US" sz="1100" dirty="0" smtClean="0">
                <a:solidFill>
                  <a:srgbClr val="1C1C1C"/>
                </a:solidFill>
                <a:latin typeface="Franklin Gothic Medium" pitchFamily="34" charset="0"/>
              </a:rPr>
              <a:t> To reapply the layout to the template</a:t>
            </a:r>
          </a:p>
        </p:txBody>
      </p:sp>
      <p:sp>
        <p:nvSpPr>
          <p:cNvPr id="29" name="Freeform 28"/>
          <p:cNvSpPr/>
          <p:nvPr/>
        </p:nvSpPr>
        <p:spPr bwMode="auto">
          <a:xfrm>
            <a:off x="4696281" y="1464816"/>
            <a:ext cx="613854" cy="2611524"/>
          </a:xfrm>
          <a:custGeom>
            <a:avLst/>
            <a:gdLst>
              <a:gd name="connsiteX0" fmla="*/ 504825 w 504825"/>
              <a:gd name="connsiteY0" fmla="*/ 1695450 h 1695450"/>
              <a:gd name="connsiteX1" fmla="*/ 0 w 504825"/>
              <a:gd name="connsiteY1" fmla="*/ 1695450 h 1695450"/>
              <a:gd name="connsiteX2" fmla="*/ 0 w 504825"/>
              <a:gd name="connsiteY2" fmla="*/ 0 h 1695450"/>
            </a:gdLst>
            <a:ahLst/>
            <a:cxnLst>
              <a:cxn ang="0">
                <a:pos x="connsiteX0" y="connsiteY0"/>
              </a:cxn>
              <a:cxn ang="0">
                <a:pos x="connsiteX1" y="connsiteY1"/>
              </a:cxn>
              <a:cxn ang="0">
                <a:pos x="connsiteX2" y="connsiteY2"/>
              </a:cxn>
            </a:cxnLst>
            <a:rect l="l" t="t" r="r" b="b"/>
            <a:pathLst>
              <a:path w="504825" h="1695450">
                <a:moveTo>
                  <a:pt x="504825" y="1695450"/>
                </a:moveTo>
                <a:lnTo>
                  <a:pt x="0" y="1695450"/>
                </a:lnTo>
                <a:lnTo>
                  <a:pt x="0" y="0"/>
                </a:lnTo>
              </a:path>
            </a:pathLst>
          </a:custGeom>
          <a:noFill/>
          <a:ln w="28575" cap="flat" cmpd="sng" algn="ctr">
            <a:solidFill>
              <a:schemeClr val="accent5"/>
            </a:solidFill>
            <a:prstDash val="solid"/>
            <a:round/>
            <a:headEnd type="none" w="med" len="med"/>
            <a:tailEnd type="none" w="med" len="med"/>
          </a:ln>
          <a:effectLst/>
        </p:spPr>
        <p:txBody>
          <a:bodyPr rtlCol="0" anchor="ctr"/>
          <a:lstStyle/>
          <a:p>
            <a:pPr algn="ctr"/>
            <a:endParaRPr lang="en-US"/>
          </a:p>
        </p:txBody>
      </p:sp>
      <p:sp>
        <p:nvSpPr>
          <p:cNvPr id="30" name="Freeform 29"/>
          <p:cNvSpPr/>
          <p:nvPr/>
        </p:nvSpPr>
        <p:spPr bwMode="auto">
          <a:xfrm>
            <a:off x="4696280" y="2485665"/>
            <a:ext cx="3880929" cy="1190625"/>
          </a:xfrm>
          <a:custGeom>
            <a:avLst/>
            <a:gdLst>
              <a:gd name="connsiteX0" fmla="*/ 0 w 3771900"/>
              <a:gd name="connsiteY0" fmla="*/ 1476375 h 1476375"/>
              <a:gd name="connsiteX1" fmla="*/ 3771900 w 3771900"/>
              <a:gd name="connsiteY1" fmla="*/ 1476375 h 1476375"/>
              <a:gd name="connsiteX2" fmla="*/ 3771900 w 3771900"/>
              <a:gd name="connsiteY2" fmla="*/ 0 h 1476375"/>
            </a:gdLst>
            <a:ahLst/>
            <a:cxnLst>
              <a:cxn ang="0">
                <a:pos x="connsiteX0" y="connsiteY0"/>
              </a:cxn>
              <a:cxn ang="0">
                <a:pos x="connsiteX1" y="connsiteY1"/>
              </a:cxn>
              <a:cxn ang="0">
                <a:pos x="connsiteX2" y="connsiteY2"/>
              </a:cxn>
            </a:cxnLst>
            <a:rect l="l" t="t" r="r" b="b"/>
            <a:pathLst>
              <a:path w="3771900" h="1476375">
                <a:moveTo>
                  <a:pt x="0" y="1476375"/>
                </a:moveTo>
                <a:lnTo>
                  <a:pt x="3771900" y="1476375"/>
                </a:lnTo>
                <a:lnTo>
                  <a:pt x="3771900" y="0"/>
                </a:lnTo>
              </a:path>
            </a:pathLst>
          </a:custGeom>
          <a:noFill/>
          <a:ln w="28575" cap="flat" cmpd="sng" algn="ctr">
            <a:solidFill>
              <a:schemeClr val="accent5"/>
            </a:solidFill>
            <a:prstDash val="solid"/>
            <a:round/>
            <a:headEnd type="none" w="med" len="med"/>
            <a:tailEnd type="none" w="med" len="med"/>
          </a:ln>
          <a:effectLst/>
        </p:spPr>
        <p:txBody>
          <a:bodyPr rtlCol="0" anchor="ctr"/>
          <a:lstStyle/>
          <a:p>
            <a:pPr algn="ctr"/>
            <a:endParaRPr lang="en-US"/>
          </a:p>
        </p:txBody>
      </p:sp>
      <p:sp>
        <p:nvSpPr>
          <p:cNvPr id="31" name="TextBox 30"/>
          <p:cNvSpPr txBox="1"/>
          <p:nvPr/>
        </p:nvSpPr>
        <p:spPr>
          <a:xfrm>
            <a:off x="4991099" y="4439319"/>
            <a:ext cx="3857625" cy="877163"/>
          </a:xfrm>
          <a:prstGeom prst="rect">
            <a:avLst/>
          </a:prstGeom>
          <a:noFill/>
        </p:spPr>
        <p:txBody>
          <a:bodyPr wrap="square" tIns="91440" bIns="91440" rtlCol="0" anchor="ctr" anchorCtr="0">
            <a:spAutoFit/>
          </a:bodyPr>
          <a:lstStyle/>
          <a:p>
            <a:pPr marL="114300" indent="-114300">
              <a:lnSpc>
                <a:spcPct val="100000"/>
              </a:lnSpc>
              <a:spcAft>
                <a:spcPts val="0"/>
              </a:spcAft>
              <a:buFont typeface="Wingdings" pitchFamily="2" charset="2"/>
              <a:buChar char="Ø"/>
            </a:pPr>
            <a:r>
              <a:rPr lang="en-US" sz="1200" dirty="0" smtClean="0">
                <a:solidFill>
                  <a:schemeClr val="accent5"/>
                </a:solidFill>
                <a:latin typeface="Franklin Gothic Medium" pitchFamily="34" charset="0"/>
              </a:rPr>
              <a:t>6th </a:t>
            </a:r>
            <a:r>
              <a:rPr lang="en-US" sz="1200" dirty="0" smtClean="0">
                <a:solidFill>
                  <a:srgbClr val="1C1C1C"/>
                </a:solidFill>
                <a:latin typeface="Franklin Gothic Medium" pitchFamily="34" charset="0"/>
              </a:rPr>
              <a:t>–</a:t>
            </a:r>
            <a:r>
              <a:rPr lang="en-US" sz="1100" dirty="0" smtClean="0">
                <a:solidFill>
                  <a:srgbClr val="1C1C1C"/>
                </a:solidFill>
                <a:latin typeface="Franklin Gothic Medium" pitchFamily="34" charset="0"/>
              </a:rPr>
              <a:t> There may be some text that didn’t get applied to the template. You will need to select any unformatted text and change it to the default font </a:t>
            </a:r>
            <a:r>
              <a:rPr lang="en-US" sz="1100" dirty="0" smtClean="0">
                <a:solidFill>
                  <a:schemeClr val="accent5"/>
                </a:solidFill>
                <a:latin typeface="Franklin Gothic Medium" pitchFamily="34" charset="0"/>
              </a:rPr>
              <a:t>&gt;</a:t>
            </a:r>
            <a:r>
              <a:rPr lang="en-US" sz="1100" dirty="0" smtClean="0">
                <a:solidFill>
                  <a:srgbClr val="1C1C1C"/>
                </a:solidFill>
                <a:latin typeface="Franklin Gothic Medium" pitchFamily="34" charset="0"/>
              </a:rPr>
              <a:t> Franklin Gothic Medium </a:t>
            </a:r>
            <a:br>
              <a:rPr lang="en-US" sz="1100" dirty="0" smtClean="0">
                <a:solidFill>
                  <a:srgbClr val="1C1C1C"/>
                </a:solidFill>
                <a:latin typeface="Franklin Gothic Medium" pitchFamily="34" charset="0"/>
              </a:rPr>
            </a:br>
            <a:r>
              <a:rPr lang="en-US" sz="1100" dirty="0" smtClean="0">
                <a:solidFill>
                  <a:srgbClr val="1C1C1C"/>
                </a:solidFill>
                <a:latin typeface="Franklin Gothic Medium" pitchFamily="34" charset="0"/>
              </a:rPr>
              <a:t>or  </a:t>
            </a:r>
            <a:r>
              <a:rPr lang="en-US" sz="1100" dirty="0" smtClean="0">
                <a:solidFill>
                  <a:schemeClr val="accent5"/>
                </a:solidFill>
                <a:latin typeface="Franklin Gothic Medium" pitchFamily="34" charset="0"/>
              </a:rPr>
              <a:t>&gt;</a:t>
            </a:r>
            <a:r>
              <a:rPr lang="en-US" sz="1100" dirty="0" smtClean="0">
                <a:solidFill>
                  <a:srgbClr val="1C1C1C"/>
                </a:solidFill>
                <a:latin typeface="Franklin Gothic Medium" pitchFamily="34" charset="0"/>
              </a:rPr>
              <a:t> Franklin Gothic Heavy</a:t>
            </a:r>
          </a:p>
        </p:txBody>
      </p:sp>
      <p:sp>
        <p:nvSpPr>
          <p:cNvPr id="32" name="Freeform 31"/>
          <p:cNvSpPr/>
          <p:nvPr/>
        </p:nvSpPr>
        <p:spPr bwMode="auto">
          <a:xfrm>
            <a:off x="1600200" y="2667000"/>
            <a:ext cx="1552575" cy="1314450"/>
          </a:xfrm>
          <a:custGeom>
            <a:avLst/>
            <a:gdLst>
              <a:gd name="connsiteX0" fmla="*/ 0 w 1552575"/>
              <a:gd name="connsiteY0" fmla="*/ 1190625 h 1314450"/>
              <a:gd name="connsiteX1" fmla="*/ 0 w 1552575"/>
              <a:gd name="connsiteY1" fmla="*/ 1314450 h 1314450"/>
              <a:gd name="connsiteX2" fmla="*/ 1428750 w 1552575"/>
              <a:gd name="connsiteY2" fmla="*/ 1314450 h 1314450"/>
              <a:gd name="connsiteX3" fmla="*/ 1428750 w 1552575"/>
              <a:gd name="connsiteY3" fmla="*/ 0 h 1314450"/>
              <a:gd name="connsiteX4" fmla="*/ 1552575 w 1552575"/>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5" h="1314450">
                <a:moveTo>
                  <a:pt x="0" y="1190625"/>
                </a:moveTo>
                <a:lnTo>
                  <a:pt x="0" y="1314450"/>
                </a:lnTo>
                <a:lnTo>
                  <a:pt x="1428750" y="1314450"/>
                </a:lnTo>
                <a:lnTo>
                  <a:pt x="1428750" y="0"/>
                </a:lnTo>
                <a:lnTo>
                  <a:pt x="1552575" y="0"/>
                </a:lnTo>
              </a:path>
            </a:pathLst>
          </a:custGeom>
          <a:noFill/>
          <a:ln w="28575" cap="flat" cmpd="sng" algn="ctr">
            <a:solidFill>
              <a:schemeClr val="accent5"/>
            </a:solidFill>
            <a:prstDash val="solid"/>
            <a:round/>
            <a:headEnd type="none" w="med" len="med"/>
            <a:tailEnd type="none" w="med" len="med"/>
          </a:ln>
          <a:effectLst/>
        </p:spPr>
        <p:txBody>
          <a:bodyPr rtlCol="0" anchor="ctr"/>
          <a:lstStyle/>
          <a:p>
            <a:pPr algn="ctr"/>
            <a:endParaRPr lang="en-US"/>
          </a:p>
        </p:txBody>
      </p:sp>
      <p:sp>
        <p:nvSpPr>
          <p:cNvPr id="33" name="Rectangle 16"/>
          <p:cNvSpPr>
            <a:spLocks noChangeArrowheads="1"/>
          </p:cNvSpPr>
          <p:nvPr/>
        </p:nvSpPr>
        <p:spPr bwMode="auto">
          <a:xfrm>
            <a:off x="1343026" y="5410200"/>
            <a:ext cx="1343024" cy="209550"/>
          </a:xfrm>
          <a:prstGeom prst="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lIns="0" tIns="0" rIns="0" bIns="0"/>
          <a:lstStyle/>
          <a:p>
            <a:endParaRPr lang="en-US"/>
          </a:p>
        </p:txBody>
      </p:sp>
      <p:cxnSp>
        <p:nvCxnSpPr>
          <p:cNvPr id="35" name="Straight Connector 34"/>
          <p:cNvCxnSpPr/>
          <p:nvPr/>
        </p:nvCxnSpPr>
        <p:spPr bwMode="auto">
          <a:xfrm>
            <a:off x="4722920" y="1393794"/>
            <a:ext cx="1198486" cy="0"/>
          </a:xfrm>
          <a:prstGeom prst="line">
            <a:avLst/>
          </a:prstGeom>
          <a:noFill/>
          <a:ln w="28575" cap="flat" cmpd="sng" algn="ctr">
            <a:solidFill>
              <a:schemeClr val="accent5"/>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No 1st Level Bullets">
  <a:themeElements>
    <a:clrScheme name="Intersil Corporate">
      <a:dk1>
        <a:srgbClr val="000000"/>
      </a:dk1>
      <a:lt1>
        <a:srgbClr val="FFFFFF"/>
      </a:lt1>
      <a:dk2>
        <a:srgbClr val="FFFFFF"/>
      </a:dk2>
      <a:lt2>
        <a:srgbClr val="858585"/>
      </a:lt2>
      <a:accent1>
        <a:srgbClr val="0065A4"/>
      </a:accent1>
      <a:accent2>
        <a:srgbClr val="A3A86B"/>
      </a:accent2>
      <a:accent3>
        <a:srgbClr val="C59217"/>
      </a:accent3>
      <a:accent4>
        <a:srgbClr val="F26539"/>
      </a:accent4>
      <a:accent5>
        <a:srgbClr val="C60C46"/>
      </a:accent5>
      <a:accent6>
        <a:srgbClr val="614D7D"/>
      </a:accent6>
      <a:hlink>
        <a:srgbClr val="003399"/>
      </a:hlink>
      <a:folHlink>
        <a:srgbClr val="3399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2700" cap="flat" cmpd="sng" algn="ctr">
          <a:solidFill>
            <a:schemeClr val="tx1"/>
          </a:solidFill>
          <a:prstDash val="solid"/>
          <a:round/>
          <a:headEnd type="none" w="med" len="med"/>
          <a:tailEnd type="none" w="med" len="med"/>
        </a:ln>
        <a:effectLst/>
      </a:spPr>
      <a:bodyPr vert="horz" wrap="square" lIns="45720" tIns="0" rIns="4572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defRPr kumimoji="0" sz="1200" b="0" i="0" u="none" strike="noStrike" cap="none" normalizeH="0" baseline="0" dirty="0" err="1" smtClean="0">
            <a:ln>
              <a:noFill/>
            </a:ln>
            <a:solidFill>
              <a:schemeClr val="bg1"/>
            </a:solidFill>
            <a:effectLst/>
            <a:latin typeface="Franklin Gothic Medium" pitchFamily="34" charset="0"/>
          </a:defRPr>
        </a:defPPr>
      </a:lstStyle>
    </a:spDef>
    <a:lnDef>
      <a:spPr bwMode="auto">
        <a:noFill/>
        <a:ln w="12700" cap="flat" cmpd="sng" algn="ctr">
          <a:solidFill>
            <a:schemeClr val="tx1"/>
          </a:solidFill>
          <a:prstDash val="solid"/>
          <a:round/>
          <a:headEnd type="none" w="med" len="med"/>
          <a:tailEnd type="none" w="med" len="med"/>
        </a:ln>
        <a:effectLst/>
      </a:spPr>
      <a:bodyPr/>
      <a:lstStyle/>
    </a:lnDef>
    <a:txDef>
      <a:spPr>
        <a:noFill/>
      </a:spPr>
      <a:bodyPr wrap="none" lIns="45720" tIns="45720" rIns="45720" bIns="45720" rtlCol="0" anchor="ctr" anchorCtr="0">
        <a:spAutoFit/>
      </a:bodyPr>
      <a:lstStyle>
        <a:defPPr>
          <a:lnSpc>
            <a:spcPct val="100000"/>
          </a:lnSpc>
          <a:spcAft>
            <a:spcPts val="0"/>
          </a:spcAft>
          <a:defRPr sz="1400" dirty="0" err="1" smtClean="0">
            <a:solidFill>
              <a:srgbClr val="1C1C1C"/>
            </a:solidFill>
            <a:latin typeface="Franklin Gothic Medium" pitchFamily="34" charset="0"/>
          </a:defRPr>
        </a:defPPr>
      </a:lstStyle>
    </a:txDef>
  </a:objectDefaults>
  <a:extraClrSchemeLst>
    <a:extraClrScheme>
      <a:clrScheme name="Default Design 1">
        <a:dk1>
          <a:srgbClr val="000000"/>
        </a:dk1>
        <a:lt1>
          <a:srgbClr val="B2B2B2"/>
        </a:lt1>
        <a:dk2>
          <a:srgbClr val="FFFFFF"/>
        </a:dk2>
        <a:lt2>
          <a:srgbClr val="808080"/>
        </a:lt2>
        <a:accent1>
          <a:srgbClr val="C60C46"/>
        </a:accent1>
        <a:accent2>
          <a:srgbClr val="3399FF"/>
        </a:accent2>
        <a:accent3>
          <a:srgbClr val="D5D5D5"/>
        </a:accent3>
        <a:accent4>
          <a:srgbClr val="000000"/>
        </a:accent4>
        <a:accent5>
          <a:srgbClr val="DFAAB0"/>
        </a:accent5>
        <a:accent6>
          <a:srgbClr val="2D8AE7"/>
        </a:accent6>
        <a:hlink>
          <a:srgbClr val="0033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st Level Bullets">
  <a:themeElements>
    <a:clrScheme name="Intersil Corporate">
      <a:dk1>
        <a:srgbClr val="000000"/>
      </a:dk1>
      <a:lt1>
        <a:srgbClr val="FFFFFF"/>
      </a:lt1>
      <a:dk2>
        <a:srgbClr val="FFFFFF"/>
      </a:dk2>
      <a:lt2>
        <a:srgbClr val="858585"/>
      </a:lt2>
      <a:accent1>
        <a:srgbClr val="0065A4"/>
      </a:accent1>
      <a:accent2>
        <a:srgbClr val="A3A86B"/>
      </a:accent2>
      <a:accent3>
        <a:srgbClr val="C59217"/>
      </a:accent3>
      <a:accent4>
        <a:srgbClr val="F26539"/>
      </a:accent4>
      <a:accent5>
        <a:srgbClr val="C60C46"/>
      </a:accent5>
      <a:accent6>
        <a:srgbClr val="614D7D"/>
      </a:accent6>
      <a:hlink>
        <a:srgbClr val="003399"/>
      </a:hlink>
      <a:folHlink>
        <a:srgbClr val="3399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2700" cap="flat" cmpd="sng" algn="ctr">
          <a:solidFill>
            <a:schemeClr val="tx1"/>
          </a:solidFill>
          <a:prstDash val="solid"/>
          <a:round/>
          <a:headEnd type="none" w="med" len="med"/>
          <a:tailEnd type="none" w="med" len="med"/>
        </a:ln>
        <a:effectLst/>
      </a:spPr>
      <a:bodyPr vert="horz" wrap="square" lIns="45720" tIns="0" rIns="4572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ts val="0"/>
          </a:spcAft>
          <a:buClr>
            <a:schemeClr val="bg2"/>
          </a:buClr>
          <a:buSzPct val="50000"/>
          <a:buFont typeface="Arial Black" pitchFamily="34" charset="0"/>
          <a:buNone/>
          <a:tabLst/>
          <a:defRPr kumimoji="0" sz="1200" b="0" i="0" u="none" strike="noStrike" cap="none" normalizeH="0" baseline="0" dirty="0" err="1" smtClean="0">
            <a:ln>
              <a:noFill/>
            </a:ln>
            <a:solidFill>
              <a:schemeClr val="bg1"/>
            </a:solidFill>
            <a:effectLst/>
            <a:latin typeface="Franklin Gothic Medium" pitchFamily="34" charset="0"/>
          </a:defRPr>
        </a:defPPr>
      </a:lstStyle>
    </a:spDef>
    <a:lnDef>
      <a:spPr bwMode="auto">
        <a:noFill/>
        <a:ln w="12700" cap="flat" cmpd="sng" algn="ctr">
          <a:solidFill>
            <a:schemeClr val="tx1"/>
          </a:solidFill>
          <a:prstDash val="solid"/>
          <a:round/>
          <a:headEnd type="none" w="med" len="med"/>
          <a:tailEnd type="none" w="med" len="med"/>
        </a:ln>
        <a:effectLst/>
      </a:spPr>
      <a:bodyPr/>
      <a:lstStyle/>
    </a:lnDef>
    <a:txDef>
      <a:spPr>
        <a:noFill/>
      </a:spPr>
      <a:bodyPr wrap="none" lIns="45720" tIns="45720" rIns="45720" bIns="45720" rtlCol="0" anchor="ctr" anchorCtr="0">
        <a:spAutoFit/>
      </a:bodyPr>
      <a:lstStyle>
        <a:defPPr>
          <a:lnSpc>
            <a:spcPct val="100000"/>
          </a:lnSpc>
          <a:spcAft>
            <a:spcPts val="0"/>
          </a:spcAft>
          <a:defRPr sz="1400" dirty="0" err="1" smtClean="0">
            <a:solidFill>
              <a:srgbClr val="1C1C1C"/>
            </a:solidFill>
            <a:latin typeface="Franklin Gothic Medium" pitchFamily="34" charset="0"/>
          </a:defRPr>
        </a:defPPr>
      </a:lstStyle>
    </a:txDef>
  </a:objectDefaults>
  <a:extraClrSchemeLst>
    <a:extraClrScheme>
      <a:clrScheme name="Default Design 1">
        <a:dk1>
          <a:srgbClr val="000000"/>
        </a:dk1>
        <a:lt1>
          <a:srgbClr val="B2B2B2"/>
        </a:lt1>
        <a:dk2>
          <a:srgbClr val="FFFFFF"/>
        </a:dk2>
        <a:lt2>
          <a:srgbClr val="808080"/>
        </a:lt2>
        <a:accent1>
          <a:srgbClr val="C60C46"/>
        </a:accent1>
        <a:accent2>
          <a:srgbClr val="3399FF"/>
        </a:accent2>
        <a:accent3>
          <a:srgbClr val="D5D5D5"/>
        </a:accent3>
        <a:accent4>
          <a:srgbClr val="000000"/>
        </a:accent4>
        <a:accent5>
          <a:srgbClr val="DFAAB0"/>
        </a:accent5>
        <a:accent6>
          <a:srgbClr val="2D8AE7"/>
        </a:accent6>
        <a:hlink>
          <a:srgbClr val="0033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15500</TotalTime>
  <Words>892</Words>
  <Application>Microsoft Office PowerPoint</Application>
  <PresentationFormat>On-screen Show (4:3)</PresentationFormat>
  <Paragraphs>255</Paragraphs>
  <Slides>26</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4" baseType="lpstr">
      <vt:lpstr>Arial</vt:lpstr>
      <vt:lpstr>Franklin Gothic Heavy</vt:lpstr>
      <vt:lpstr>Franklin Gothic Medium</vt:lpstr>
      <vt:lpstr>Arial Black</vt:lpstr>
      <vt:lpstr>Wingdings</vt:lpstr>
      <vt:lpstr>No 1st Level Bullets</vt:lpstr>
      <vt:lpstr>1st Level Bullets</vt:lpstr>
      <vt:lpstr>Worksheet</vt:lpstr>
      <vt:lpstr>Ambient Light Sensor Applications</vt:lpstr>
      <vt:lpstr>Objectives</vt:lpstr>
      <vt:lpstr>Introduction to Intersil pptx template v2.0</vt:lpstr>
      <vt:lpstr>Section Subtitles/Dividers</vt:lpstr>
      <vt:lpstr>Corporate Template Update</vt:lpstr>
      <vt:lpstr>Layout Options and Flow</vt:lpstr>
      <vt:lpstr>Disclosing Intersil Confidential Information</vt:lpstr>
      <vt:lpstr>Confidential Slide Format</vt:lpstr>
      <vt:lpstr>Copy &amp; Paste Old PPTs into New PPT Template</vt:lpstr>
      <vt:lpstr>Copy and Paste Word Marks and Logos</vt:lpstr>
      <vt:lpstr>Approved SLOC Licensed Logo Options</vt:lpstr>
      <vt:lpstr>Corporate Color Palette</vt:lpstr>
      <vt:lpstr>Circles</vt:lpstr>
      <vt:lpstr>Squares</vt:lpstr>
      <vt:lpstr>Arrows</vt:lpstr>
      <vt:lpstr>Rectangles</vt:lpstr>
      <vt:lpstr>Slide 17</vt:lpstr>
      <vt:lpstr>Timeline</vt:lpstr>
      <vt:lpstr>Roadmap</vt:lpstr>
      <vt:lpstr>Table</vt:lpstr>
      <vt:lpstr>Column Chart</vt:lpstr>
      <vt:lpstr>Column Chart</vt:lpstr>
      <vt:lpstr>Stacked Chart</vt:lpstr>
      <vt:lpstr>Line Chart </vt:lpstr>
      <vt:lpstr>Two Axes on a Chart — Line and Column</vt:lpstr>
      <vt:lpstr>Two Axes on a Chart, Both Appear as Lines</vt:lpstr>
    </vt:vector>
  </TitlesOfParts>
  <Company>Intersil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jgetchel</cp:lastModifiedBy>
  <cp:revision>524</cp:revision>
  <dcterms:created xsi:type="dcterms:W3CDTF">2010-01-31T22:55:05Z</dcterms:created>
  <dcterms:modified xsi:type="dcterms:W3CDTF">2011-09-01T21:35:25Z</dcterms:modified>
</cp:coreProperties>
</file>