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10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11"/>
  </p:notesMasterIdLst>
  <p:handoutMasterIdLst>
    <p:handoutMasterId r:id="rId12"/>
  </p:handoutMasterIdLst>
  <p:sldIdLst>
    <p:sldId id="573" r:id="rId2"/>
    <p:sldId id="574" r:id="rId3"/>
    <p:sldId id="575" r:id="rId4"/>
    <p:sldId id="577" r:id="rId5"/>
    <p:sldId id="578" r:id="rId6"/>
    <p:sldId id="579" r:id="rId7"/>
    <p:sldId id="584" r:id="rId8"/>
    <p:sldId id="586" r:id="rId9"/>
    <p:sldId id="585" r:id="rId10"/>
  </p:sldIdLst>
  <p:sldSz cx="9144000" cy="6858000" type="letter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FFFFFF"/>
    <a:srgbClr val="76CEFA"/>
    <a:srgbClr val="7B0F30"/>
    <a:srgbClr val="E84074"/>
    <a:srgbClr val="FFFF00"/>
    <a:srgbClr val="C51532"/>
    <a:srgbClr val="C60C4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5" autoAdjust="0"/>
    <p:restoredTop sz="96562" autoAdjust="0"/>
  </p:normalViewPr>
  <p:slideViewPr>
    <p:cSldViewPr snapToObjects="1">
      <p:cViewPr>
        <p:scale>
          <a:sx n="60" d="100"/>
          <a:sy n="60" d="100"/>
        </p:scale>
        <p:origin x="-954" y="-432"/>
      </p:cViewPr>
      <p:guideLst>
        <p:guide orient="horz" pos="132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052"/>
    </p:cViewPr>
  </p:sorterViewPr>
  <p:gridSpacing cx="46816963" cy="4681696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projects\ALS_(ambient_light_sensors)\Software\Workspaces\Apps\Proximity%20-%20LTS300\data\loop\singleIntersionRepeatability.x28.white.xls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projects\ALS_(ambient_light_sensors)\Software\Workspaces\Apps\Proximity%20-%20LTS300\devices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projects\ALS_(ambient_light_sensors)\Software\Workspaces\Apps\Proximity%20-%20LTS300\data\loop\singleIntersionRepeatability.x28.white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projects\ALS_(ambient_light_sensors)\Software\Workspaces\Apps\Proximity%20-%20LTS300\data\loop\singleIntersionRepeatability.x11.white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projects\ALS_(ambient_light_sensors)\Software\Workspaces\Apps\Proximity%20-%20LTS300\data\loop\singleIntersionRepeatability.x11.white.xls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projects\ALS_(ambient_light_sensors)\Software\Workspaces\Apps\Proximity%20-%20LTS300\data\loop\multiIntersionRepeatability.x28.white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projects\ALS_(ambient_light_sensors)\Software\Workspaces\Apps\Proximity%20-%20LTS300\data\loop\multiIntersionRepeatability.x28.white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projects\ALS_(ambient_light_sensors)\Software\Workspaces\Apps\Proximity%20-%20LTS300\devices.csv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projects\ALS_(ambient_light_sensors)\Software\Workspaces\Apps\Proximity%20-%20LTS300\devices.csv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projects\ALS_(ambient_light_sensors)\Software\Workspaces\Apps\Proximity%20-%20LTS300\devices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scatterChart>
        <c:scatterStyle val="smoothMarker"/>
        <c:ser>
          <c:idx val="0"/>
          <c:order val="0"/>
          <c:marker>
            <c:symbol val="none"/>
          </c:marker>
          <c:xVal>
            <c:numRef>
              <c:f>combined!$A$2:$A$101</c:f>
              <c:numCache>
                <c:formatCode>General</c:formatCode>
                <c:ptCount val="100"/>
                <c:pt idx="0">
                  <c:v>30</c:v>
                </c:pt>
                <c:pt idx="1">
                  <c:v>31</c:v>
                </c:pt>
                <c:pt idx="2">
                  <c:v>32</c:v>
                </c:pt>
                <c:pt idx="3">
                  <c:v>33</c:v>
                </c:pt>
                <c:pt idx="4">
                  <c:v>34</c:v>
                </c:pt>
                <c:pt idx="5">
                  <c:v>35</c:v>
                </c:pt>
                <c:pt idx="6">
                  <c:v>36</c:v>
                </c:pt>
                <c:pt idx="7">
                  <c:v>37</c:v>
                </c:pt>
                <c:pt idx="8">
                  <c:v>38</c:v>
                </c:pt>
                <c:pt idx="9">
                  <c:v>39</c:v>
                </c:pt>
                <c:pt idx="10">
                  <c:v>40</c:v>
                </c:pt>
                <c:pt idx="11">
                  <c:v>41</c:v>
                </c:pt>
                <c:pt idx="12">
                  <c:v>42</c:v>
                </c:pt>
                <c:pt idx="13">
                  <c:v>43</c:v>
                </c:pt>
                <c:pt idx="14">
                  <c:v>44</c:v>
                </c:pt>
                <c:pt idx="15">
                  <c:v>45</c:v>
                </c:pt>
                <c:pt idx="16">
                  <c:v>46</c:v>
                </c:pt>
                <c:pt idx="17">
                  <c:v>47</c:v>
                </c:pt>
                <c:pt idx="18">
                  <c:v>48</c:v>
                </c:pt>
                <c:pt idx="19">
                  <c:v>49</c:v>
                </c:pt>
                <c:pt idx="20">
                  <c:v>50</c:v>
                </c:pt>
                <c:pt idx="21">
                  <c:v>51</c:v>
                </c:pt>
                <c:pt idx="22">
                  <c:v>52</c:v>
                </c:pt>
                <c:pt idx="23">
                  <c:v>53</c:v>
                </c:pt>
                <c:pt idx="24">
                  <c:v>54</c:v>
                </c:pt>
                <c:pt idx="25">
                  <c:v>55</c:v>
                </c:pt>
                <c:pt idx="26">
                  <c:v>56</c:v>
                </c:pt>
                <c:pt idx="27">
                  <c:v>57</c:v>
                </c:pt>
                <c:pt idx="28">
                  <c:v>58</c:v>
                </c:pt>
                <c:pt idx="29">
                  <c:v>59</c:v>
                </c:pt>
                <c:pt idx="30">
                  <c:v>60</c:v>
                </c:pt>
                <c:pt idx="31">
                  <c:v>61</c:v>
                </c:pt>
                <c:pt idx="32">
                  <c:v>62</c:v>
                </c:pt>
                <c:pt idx="33">
                  <c:v>63</c:v>
                </c:pt>
                <c:pt idx="34">
                  <c:v>64</c:v>
                </c:pt>
                <c:pt idx="35">
                  <c:v>65</c:v>
                </c:pt>
                <c:pt idx="36">
                  <c:v>66</c:v>
                </c:pt>
                <c:pt idx="37">
                  <c:v>67</c:v>
                </c:pt>
                <c:pt idx="38">
                  <c:v>68</c:v>
                </c:pt>
                <c:pt idx="39">
                  <c:v>69</c:v>
                </c:pt>
                <c:pt idx="40">
                  <c:v>70</c:v>
                </c:pt>
                <c:pt idx="41">
                  <c:v>71</c:v>
                </c:pt>
                <c:pt idx="42">
                  <c:v>72</c:v>
                </c:pt>
                <c:pt idx="43">
                  <c:v>73</c:v>
                </c:pt>
                <c:pt idx="44">
                  <c:v>74</c:v>
                </c:pt>
                <c:pt idx="45">
                  <c:v>75</c:v>
                </c:pt>
                <c:pt idx="46">
                  <c:v>76</c:v>
                </c:pt>
                <c:pt idx="47">
                  <c:v>77</c:v>
                </c:pt>
                <c:pt idx="48">
                  <c:v>78</c:v>
                </c:pt>
                <c:pt idx="49">
                  <c:v>79</c:v>
                </c:pt>
                <c:pt idx="50">
                  <c:v>80</c:v>
                </c:pt>
                <c:pt idx="51">
                  <c:v>81</c:v>
                </c:pt>
                <c:pt idx="52">
                  <c:v>82</c:v>
                </c:pt>
                <c:pt idx="53">
                  <c:v>83</c:v>
                </c:pt>
                <c:pt idx="54">
                  <c:v>84</c:v>
                </c:pt>
                <c:pt idx="55">
                  <c:v>85</c:v>
                </c:pt>
                <c:pt idx="56">
                  <c:v>86</c:v>
                </c:pt>
                <c:pt idx="57">
                  <c:v>87</c:v>
                </c:pt>
                <c:pt idx="58">
                  <c:v>88</c:v>
                </c:pt>
                <c:pt idx="59">
                  <c:v>89</c:v>
                </c:pt>
                <c:pt idx="60">
                  <c:v>90</c:v>
                </c:pt>
                <c:pt idx="61">
                  <c:v>91</c:v>
                </c:pt>
                <c:pt idx="62">
                  <c:v>92</c:v>
                </c:pt>
                <c:pt idx="63">
                  <c:v>93</c:v>
                </c:pt>
                <c:pt idx="64">
                  <c:v>94</c:v>
                </c:pt>
                <c:pt idx="65">
                  <c:v>95</c:v>
                </c:pt>
                <c:pt idx="66">
                  <c:v>96</c:v>
                </c:pt>
                <c:pt idx="67">
                  <c:v>97</c:v>
                </c:pt>
                <c:pt idx="68">
                  <c:v>98</c:v>
                </c:pt>
                <c:pt idx="69">
                  <c:v>99</c:v>
                </c:pt>
                <c:pt idx="70">
                  <c:v>100</c:v>
                </c:pt>
                <c:pt idx="71">
                  <c:v>101</c:v>
                </c:pt>
                <c:pt idx="72">
                  <c:v>102</c:v>
                </c:pt>
                <c:pt idx="73">
                  <c:v>103</c:v>
                </c:pt>
                <c:pt idx="74">
                  <c:v>104</c:v>
                </c:pt>
                <c:pt idx="75">
                  <c:v>105</c:v>
                </c:pt>
                <c:pt idx="76">
                  <c:v>106</c:v>
                </c:pt>
                <c:pt idx="77">
                  <c:v>107</c:v>
                </c:pt>
                <c:pt idx="78">
                  <c:v>108</c:v>
                </c:pt>
                <c:pt idx="79">
                  <c:v>109</c:v>
                </c:pt>
                <c:pt idx="80">
                  <c:v>110</c:v>
                </c:pt>
                <c:pt idx="81">
                  <c:v>111</c:v>
                </c:pt>
                <c:pt idx="82">
                  <c:v>112</c:v>
                </c:pt>
                <c:pt idx="83">
                  <c:v>113</c:v>
                </c:pt>
                <c:pt idx="84">
                  <c:v>114</c:v>
                </c:pt>
                <c:pt idx="85">
                  <c:v>115</c:v>
                </c:pt>
                <c:pt idx="86">
                  <c:v>116</c:v>
                </c:pt>
                <c:pt idx="87">
                  <c:v>117</c:v>
                </c:pt>
                <c:pt idx="88">
                  <c:v>118</c:v>
                </c:pt>
                <c:pt idx="89">
                  <c:v>119</c:v>
                </c:pt>
                <c:pt idx="90">
                  <c:v>120</c:v>
                </c:pt>
                <c:pt idx="91">
                  <c:v>121</c:v>
                </c:pt>
                <c:pt idx="92">
                  <c:v>122</c:v>
                </c:pt>
                <c:pt idx="93">
                  <c:v>123</c:v>
                </c:pt>
                <c:pt idx="94">
                  <c:v>124</c:v>
                </c:pt>
                <c:pt idx="95">
                  <c:v>125</c:v>
                </c:pt>
                <c:pt idx="96">
                  <c:v>126</c:v>
                </c:pt>
                <c:pt idx="97">
                  <c:v>127</c:v>
                </c:pt>
                <c:pt idx="98">
                  <c:v>128</c:v>
                </c:pt>
                <c:pt idx="99">
                  <c:v>129</c:v>
                </c:pt>
              </c:numCache>
            </c:numRef>
          </c:xVal>
          <c:yVal>
            <c:numRef>
              <c:f>combined!$C$2:$C$101</c:f>
              <c:numCache>
                <c:formatCode>General</c:formatCode>
                <c:ptCount val="1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2.2287089300232783E-3</c:v>
                </c:pt>
                <c:pt idx="9">
                  <c:v>3.043447655926945E-3</c:v>
                </c:pt>
                <c:pt idx="10">
                  <c:v>2.1438128376099416E-3</c:v>
                </c:pt>
                <c:pt idx="11">
                  <c:v>2.1438128376099316E-3</c:v>
                </c:pt>
                <c:pt idx="12">
                  <c:v>2.8391125835317407E-3</c:v>
                </c:pt>
                <c:pt idx="13">
                  <c:v>1.8802482411191487E-3</c:v>
                </c:pt>
                <c:pt idx="14">
                  <c:v>3.1574737249917789E-3</c:v>
                </c:pt>
                <c:pt idx="15">
                  <c:v>2.984801549440775E-3</c:v>
                </c:pt>
                <c:pt idx="16">
                  <c:v>2.7117325775824295E-3</c:v>
                </c:pt>
                <c:pt idx="17">
                  <c:v>1.763829196505106E-3</c:v>
                </c:pt>
                <c:pt idx="18">
                  <c:v>2.540075499472951E-3</c:v>
                </c:pt>
                <c:pt idx="19">
                  <c:v>2.3219352937912082E-3</c:v>
                </c:pt>
                <c:pt idx="20">
                  <c:v>2.1438128376099316E-3</c:v>
                </c:pt>
                <c:pt idx="21">
                  <c:v>2.2405743675426083E-3</c:v>
                </c:pt>
                <c:pt idx="22">
                  <c:v>1.7026371978639441E-3</c:v>
                </c:pt>
                <c:pt idx="23">
                  <c:v>2.5951512901719815E-3</c:v>
                </c:pt>
                <c:pt idx="24">
                  <c:v>2.7117325775820283E-3</c:v>
                </c:pt>
                <c:pt idx="25">
                  <c:v>1.8802482411191747E-3</c:v>
                </c:pt>
                <c:pt idx="26">
                  <c:v>3.1714387366334569E-3</c:v>
                </c:pt>
                <c:pt idx="27">
                  <c:v>2.8015067829784716E-3</c:v>
                </c:pt>
                <c:pt idx="28">
                  <c:v>2.7117325775824533E-3</c:v>
                </c:pt>
                <c:pt idx="29">
                  <c:v>2.8172368717025199E-3</c:v>
                </c:pt>
                <c:pt idx="30">
                  <c:v>3.6191726161788084E-3</c:v>
                </c:pt>
                <c:pt idx="31">
                  <c:v>2.508564039017629E-3</c:v>
                </c:pt>
                <c:pt idx="32">
                  <c:v>3.2810197118983493E-3</c:v>
                </c:pt>
                <c:pt idx="33">
                  <c:v>3.3211805669796099E-3</c:v>
                </c:pt>
                <c:pt idx="34">
                  <c:v>2.1479315980594913E-3</c:v>
                </c:pt>
                <c:pt idx="35">
                  <c:v>3.0434476559269212E-3</c:v>
                </c:pt>
                <c:pt idx="36">
                  <c:v>3.1714387366334482E-3</c:v>
                </c:pt>
                <c:pt idx="37">
                  <c:v>1.9220883053080926E-3</c:v>
                </c:pt>
                <c:pt idx="38">
                  <c:v>2.3820600715368542E-3</c:v>
                </c:pt>
                <c:pt idx="39">
                  <c:v>2.2405743675426287E-3</c:v>
                </c:pt>
                <c:pt idx="40">
                  <c:v>2.1806016343825178E-3</c:v>
                </c:pt>
                <c:pt idx="41">
                  <c:v>3.1152030937638743E-3</c:v>
                </c:pt>
                <c:pt idx="42">
                  <c:v>2.0424723912242856E-3</c:v>
                </c:pt>
                <c:pt idx="43">
                  <c:v>2.3371115030134822E-3</c:v>
                </c:pt>
                <c:pt idx="44">
                  <c:v>2.3783468033847948E-3</c:v>
                </c:pt>
                <c:pt idx="45">
                  <c:v>2.3931653068969883E-3</c:v>
                </c:pt>
                <c:pt idx="46">
                  <c:v>2.7537774504227943E-3</c:v>
                </c:pt>
                <c:pt idx="47">
                  <c:v>2.3219352937912242E-3</c:v>
                </c:pt>
                <c:pt idx="48">
                  <c:v>1.7837601025386025E-3</c:v>
                </c:pt>
                <c:pt idx="49">
                  <c:v>2.2087915606864815E-3</c:v>
                </c:pt>
                <c:pt idx="50">
                  <c:v>2.382060071537215E-3</c:v>
                </c:pt>
                <c:pt idx="51">
                  <c:v>2.6623943291151598E-3</c:v>
                </c:pt>
                <c:pt idx="52">
                  <c:v>2.5539557967959249E-3</c:v>
                </c:pt>
                <c:pt idx="53">
                  <c:v>2.1479315980594983E-3</c:v>
                </c:pt>
                <c:pt idx="54">
                  <c:v>2.622255433174014E-3</c:v>
                </c:pt>
                <c:pt idx="55">
                  <c:v>2.3783468033848018E-3</c:v>
                </c:pt>
                <c:pt idx="56">
                  <c:v>2.24057436754263E-3</c:v>
                </c:pt>
                <c:pt idx="57">
                  <c:v>2.0424723912242787E-3</c:v>
                </c:pt>
                <c:pt idx="58">
                  <c:v>3.2129696028497618E-3</c:v>
                </c:pt>
                <c:pt idx="59">
                  <c:v>2.1479315980594874E-3</c:v>
                </c:pt>
                <c:pt idx="60">
                  <c:v>2.6723348527884884E-3</c:v>
                </c:pt>
                <c:pt idx="61">
                  <c:v>2.5085640390176385E-3</c:v>
                </c:pt>
                <c:pt idx="62">
                  <c:v>2.3371115030134892E-3</c:v>
                </c:pt>
                <c:pt idx="63">
                  <c:v>3.2047064868897255E-3</c:v>
                </c:pt>
                <c:pt idx="64">
                  <c:v>2.6723348527884858E-3</c:v>
                </c:pt>
                <c:pt idx="65">
                  <c:v>3.4052743957279068E-3</c:v>
                </c:pt>
                <c:pt idx="66">
                  <c:v>2.5951512901720097E-3</c:v>
                </c:pt>
                <c:pt idx="67">
                  <c:v>2.4551463356050781E-3</c:v>
                </c:pt>
                <c:pt idx="68">
                  <c:v>2.0979728651840247E-3</c:v>
                </c:pt>
                <c:pt idx="69">
                  <c:v>2.645743794757681E-3</c:v>
                </c:pt>
                <c:pt idx="70">
                  <c:v>3.4052743957278969E-3</c:v>
                </c:pt>
                <c:pt idx="71">
                  <c:v>2.143812837609949E-3</c:v>
                </c:pt>
                <c:pt idx="72">
                  <c:v>2.4659224503131801E-3</c:v>
                </c:pt>
                <c:pt idx="73">
                  <c:v>2.4115603916014952E-3</c:v>
                </c:pt>
                <c:pt idx="74">
                  <c:v>2.595151290172004E-3</c:v>
                </c:pt>
                <c:pt idx="75">
                  <c:v>2.9128680498361178E-3</c:v>
                </c:pt>
                <c:pt idx="76">
                  <c:v>2.8669932450458811E-3</c:v>
                </c:pt>
                <c:pt idx="77">
                  <c:v>2.5951512901720023E-3</c:v>
                </c:pt>
                <c:pt idx="78">
                  <c:v>2.3219352937912294E-3</c:v>
                </c:pt>
                <c:pt idx="79">
                  <c:v>3.0780990304505678E-3</c:v>
                </c:pt>
                <c:pt idx="80">
                  <c:v>2.9007057084079516E-3</c:v>
                </c:pt>
                <c:pt idx="81">
                  <c:v>3.2047064868895143E-3</c:v>
                </c:pt>
                <c:pt idx="82">
                  <c:v>2.287420709747546E-3</c:v>
                </c:pt>
                <c:pt idx="83">
                  <c:v>3.0347229910888071E-3</c:v>
                </c:pt>
                <c:pt idx="84">
                  <c:v>2.465922450313171E-3</c:v>
                </c:pt>
                <c:pt idx="85">
                  <c:v>2.4659224503131576E-3</c:v>
                </c:pt>
                <c:pt idx="86">
                  <c:v>2.4551463356050707E-3</c:v>
                </c:pt>
                <c:pt idx="87">
                  <c:v>3.4670064499489391E-3</c:v>
                </c:pt>
                <c:pt idx="88">
                  <c:v>1.8989576396529263E-3</c:v>
                </c:pt>
                <c:pt idx="89">
                  <c:v>2.2874207097477281E-3</c:v>
                </c:pt>
                <c:pt idx="90">
                  <c:v>3.1490649917538744E-3</c:v>
                </c:pt>
                <c:pt idx="91">
                  <c:v>2.7920261913798182E-3</c:v>
                </c:pt>
                <c:pt idx="92">
                  <c:v>2.2445155744013423E-3</c:v>
                </c:pt>
                <c:pt idx="93">
                  <c:v>2.0810534529617066E-3</c:v>
                </c:pt>
                <c:pt idx="94">
                  <c:v>3.1490649917538934E-3</c:v>
                </c:pt>
                <c:pt idx="95">
                  <c:v>3.1152030937638777E-3</c:v>
                </c:pt>
                <c:pt idx="96">
                  <c:v>2.8639087974126512E-3</c:v>
                </c:pt>
                <c:pt idx="97">
                  <c:v>2.8639087974126503E-3</c:v>
                </c:pt>
                <c:pt idx="98">
                  <c:v>2.8391125835317433E-3</c:v>
                </c:pt>
                <c:pt idx="99">
                  <c:v>1.6869924202042293E-3</c:v>
                </c:pt>
              </c:numCache>
            </c:numRef>
          </c:yVal>
          <c:smooth val="1"/>
        </c:ser>
        <c:axId val="70707072"/>
        <c:axId val="70708608"/>
      </c:scatterChart>
      <c:valAx>
        <c:axId val="70707072"/>
        <c:scaling>
          <c:orientation val="minMax"/>
          <c:max val="130"/>
          <c:min val="40"/>
        </c:scaling>
        <c:axPos val="b"/>
        <c:numFmt formatCode="General" sourceLinked="1"/>
        <c:tickLblPos val="nextTo"/>
        <c:crossAx val="70708608"/>
        <c:crosses val="autoZero"/>
        <c:crossBetween val="midCat"/>
      </c:valAx>
      <c:valAx>
        <c:axId val="70708608"/>
        <c:scaling>
          <c:orientation val="minMax"/>
          <c:min val="0"/>
        </c:scaling>
        <c:axPos val="l"/>
        <c:majorGridlines/>
        <c:numFmt formatCode="General" sourceLinked="1"/>
        <c:tickLblPos val="nextTo"/>
        <c:crossAx val="70707072"/>
        <c:crosses val="autoZero"/>
        <c:crossBetween val="midCat"/>
      </c:valAx>
    </c:plotArea>
    <c:plotVisOnly val="1"/>
  </c:chart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layout/>
    </c:title>
    <c:plotArea>
      <c:layout/>
      <c:scatterChart>
        <c:scatterStyle val="lineMarker"/>
        <c:ser>
          <c:idx val="0"/>
          <c:order val="0"/>
          <c:tx>
            <c:strRef>
              <c:f>devices!$B$1</c:f>
              <c:strCache>
                <c:ptCount val="1"/>
                <c:pt idx="0">
                  <c:v>stdev</c:v>
                </c:pt>
              </c:strCache>
            </c:strRef>
          </c:tx>
          <c:marker>
            <c:symbol val="none"/>
          </c:marker>
          <c:xVal>
            <c:numRef>
              <c:f>devices!$A$2:$A$101</c:f>
              <c:numCache>
                <c:formatCode>General</c:formatCode>
                <c:ptCount val="100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  <c:pt idx="41">
                  <c:v>20.5</c:v>
                </c:pt>
                <c:pt idx="42">
                  <c:v>21</c:v>
                </c:pt>
                <c:pt idx="43">
                  <c:v>21.5</c:v>
                </c:pt>
                <c:pt idx="44">
                  <c:v>22</c:v>
                </c:pt>
                <c:pt idx="45">
                  <c:v>22.5</c:v>
                </c:pt>
                <c:pt idx="46">
                  <c:v>23</c:v>
                </c:pt>
                <c:pt idx="47">
                  <c:v>23.5</c:v>
                </c:pt>
                <c:pt idx="48">
                  <c:v>24</c:v>
                </c:pt>
                <c:pt idx="49">
                  <c:v>24.5</c:v>
                </c:pt>
                <c:pt idx="50">
                  <c:v>25</c:v>
                </c:pt>
                <c:pt idx="51">
                  <c:v>25.5</c:v>
                </c:pt>
                <c:pt idx="52">
                  <c:v>26</c:v>
                </c:pt>
                <c:pt idx="53">
                  <c:v>26.5</c:v>
                </c:pt>
                <c:pt idx="54">
                  <c:v>27</c:v>
                </c:pt>
                <c:pt idx="55">
                  <c:v>27.5</c:v>
                </c:pt>
                <c:pt idx="56">
                  <c:v>28</c:v>
                </c:pt>
                <c:pt idx="57">
                  <c:v>28.5</c:v>
                </c:pt>
                <c:pt idx="58">
                  <c:v>29</c:v>
                </c:pt>
                <c:pt idx="59">
                  <c:v>29.5</c:v>
                </c:pt>
                <c:pt idx="60">
                  <c:v>30</c:v>
                </c:pt>
                <c:pt idx="61">
                  <c:v>30.5</c:v>
                </c:pt>
                <c:pt idx="62">
                  <c:v>31</c:v>
                </c:pt>
                <c:pt idx="63">
                  <c:v>31.5</c:v>
                </c:pt>
                <c:pt idx="64">
                  <c:v>32</c:v>
                </c:pt>
                <c:pt idx="65">
                  <c:v>32.5</c:v>
                </c:pt>
                <c:pt idx="66">
                  <c:v>33</c:v>
                </c:pt>
                <c:pt idx="67">
                  <c:v>33.5</c:v>
                </c:pt>
                <c:pt idx="68">
                  <c:v>34</c:v>
                </c:pt>
                <c:pt idx="69">
                  <c:v>34.5</c:v>
                </c:pt>
                <c:pt idx="70">
                  <c:v>35</c:v>
                </c:pt>
                <c:pt idx="71">
                  <c:v>35.5</c:v>
                </c:pt>
                <c:pt idx="72">
                  <c:v>36</c:v>
                </c:pt>
                <c:pt idx="73">
                  <c:v>36.5</c:v>
                </c:pt>
                <c:pt idx="74">
                  <c:v>37</c:v>
                </c:pt>
                <c:pt idx="75">
                  <c:v>37.5</c:v>
                </c:pt>
                <c:pt idx="76">
                  <c:v>38</c:v>
                </c:pt>
                <c:pt idx="77">
                  <c:v>38.5</c:v>
                </c:pt>
                <c:pt idx="78">
                  <c:v>39</c:v>
                </c:pt>
                <c:pt idx="79">
                  <c:v>39.5</c:v>
                </c:pt>
                <c:pt idx="80">
                  <c:v>40</c:v>
                </c:pt>
                <c:pt idx="81">
                  <c:v>40.5</c:v>
                </c:pt>
                <c:pt idx="82">
                  <c:v>41</c:v>
                </c:pt>
                <c:pt idx="83">
                  <c:v>41.5</c:v>
                </c:pt>
                <c:pt idx="84">
                  <c:v>42</c:v>
                </c:pt>
                <c:pt idx="85">
                  <c:v>42.5</c:v>
                </c:pt>
                <c:pt idx="86">
                  <c:v>43</c:v>
                </c:pt>
                <c:pt idx="87">
                  <c:v>43.5</c:v>
                </c:pt>
                <c:pt idx="88">
                  <c:v>44</c:v>
                </c:pt>
                <c:pt idx="89">
                  <c:v>44.5</c:v>
                </c:pt>
                <c:pt idx="90">
                  <c:v>45</c:v>
                </c:pt>
                <c:pt idx="91">
                  <c:v>45.5</c:v>
                </c:pt>
                <c:pt idx="92">
                  <c:v>46</c:v>
                </c:pt>
                <c:pt idx="93">
                  <c:v>46.5</c:v>
                </c:pt>
                <c:pt idx="94">
                  <c:v>47</c:v>
                </c:pt>
                <c:pt idx="95">
                  <c:v>47.5</c:v>
                </c:pt>
                <c:pt idx="96">
                  <c:v>48</c:v>
                </c:pt>
                <c:pt idx="97">
                  <c:v>48.5</c:v>
                </c:pt>
                <c:pt idx="98">
                  <c:v>49</c:v>
                </c:pt>
                <c:pt idx="99">
                  <c:v>49.5</c:v>
                </c:pt>
              </c:numCache>
            </c:numRef>
          </c:xVal>
          <c:yVal>
            <c:numRef>
              <c:f>devices!$B$2:$B$101</c:f>
              <c:numCache>
                <c:formatCode>General</c:formatCode>
                <c:ptCount val="100"/>
                <c:pt idx="0">
                  <c:v>3.6752296124997356E-5</c:v>
                </c:pt>
                <c:pt idx="1">
                  <c:v>3.6752296124997356E-5</c:v>
                </c:pt>
                <c:pt idx="2">
                  <c:v>3.8347805748766682E-5</c:v>
                </c:pt>
                <c:pt idx="3">
                  <c:v>3.6752296124997356E-5</c:v>
                </c:pt>
                <c:pt idx="4">
                  <c:v>3.6752296124997356E-5</c:v>
                </c:pt>
                <c:pt idx="5">
                  <c:v>4.7542573333861845E-5</c:v>
                </c:pt>
                <c:pt idx="6">
                  <c:v>6.3571226331481787E-5</c:v>
                </c:pt>
                <c:pt idx="7">
                  <c:v>3.6752296124960961E-5</c:v>
                </c:pt>
                <c:pt idx="8">
                  <c:v>3.1136417205157758E-5</c:v>
                </c:pt>
                <c:pt idx="9">
                  <c:v>2.9242093600870709E-5</c:v>
                </c:pt>
                <c:pt idx="10">
                  <c:v>3.113641720537794E-5</c:v>
                </c:pt>
                <c:pt idx="11">
                  <c:v>3.0339050790386608E-5</c:v>
                </c:pt>
                <c:pt idx="12">
                  <c:v>3.1048832173461805E-5</c:v>
                </c:pt>
                <c:pt idx="13">
                  <c:v>2.8582766814257672E-5</c:v>
                </c:pt>
                <c:pt idx="14">
                  <c:v>2.8772687619965065E-5</c:v>
                </c:pt>
                <c:pt idx="15">
                  <c:v>2.933507346542271E-5</c:v>
                </c:pt>
                <c:pt idx="16">
                  <c:v>3.4299320177064682E-5</c:v>
                </c:pt>
                <c:pt idx="17">
                  <c:v>3.0339050790386608E-5</c:v>
                </c:pt>
                <c:pt idx="18">
                  <c:v>2.1942760920964543E-2</c:v>
                </c:pt>
                <c:pt idx="19">
                  <c:v>4.5677635990210699E-2</c:v>
                </c:pt>
                <c:pt idx="20">
                  <c:v>4.0516111783308474E-2</c:v>
                </c:pt>
                <c:pt idx="21">
                  <c:v>3.8209359788144798E-2</c:v>
                </c:pt>
                <c:pt idx="22">
                  <c:v>3.7396770787003729E-2</c:v>
                </c:pt>
                <c:pt idx="23">
                  <c:v>3.051292320346858E-2</c:v>
                </c:pt>
                <c:pt idx="24">
                  <c:v>3.1588592829675861E-2</c:v>
                </c:pt>
                <c:pt idx="25">
                  <c:v>2.6625993590675731E-2</c:v>
                </c:pt>
                <c:pt idx="26">
                  <c:v>2.6465850287478665E-2</c:v>
                </c:pt>
                <c:pt idx="27">
                  <c:v>2.5761841969870327E-2</c:v>
                </c:pt>
                <c:pt idx="28">
                  <c:v>2.1166825493745225E-2</c:v>
                </c:pt>
                <c:pt idx="29">
                  <c:v>2.1742811581755884E-2</c:v>
                </c:pt>
                <c:pt idx="30">
                  <c:v>1.9802499092827833E-2</c:v>
                </c:pt>
                <c:pt idx="31">
                  <c:v>1.8925970355746165E-2</c:v>
                </c:pt>
                <c:pt idx="32">
                  <c:v>1.7142449681322898E-2</c:v>
                </c:pt>
                <c:pt idx="33">
                  <c:v>1.6588568796595874E-2</c:v>
                </c:pt>
                <c:pt idx="34">
                  <c:v>1.5039856267494564E-2</c:v>
                </c:pt>
                <c:pt idx="35">
                  <c:v>1.5873512741871522E-2</c:v>
                </c:pt>
                <c:pt idx="36">
                  <c:v>1.5271421818592864E-2</c:v>
                </c:pt>
                <c:pt idx="37">
                  <c:v>1.3256484081988488E-2</c:v>
                </c:pt>
                <c:pt idx="38">
                  <c:v>1.3314236702725803E-2</c:v>
                </c:pt>
                <c:pt idx="39">
                  <c:v>1.1961682901736704E-2</c:v>
                </c:pt>
                <c:pt idx="40">
                  <c:v>1.2402310534108611E-2</c:v>
                </c:pt>
                <c:pt idx="41">
                  <c:v>1.100555895321015E-2</c:v>
                </c:pt>
                <c:pt idx="42">
                  <c:v>1.1559757421449239E-2</c:v>
                </c:pt>
                <c:pt idx="43">
                  <c:v>1.026117613125912E-2</c:v>
                </c:pt>
                <c:pt idx="44">
                  <c:v>1.2643966649900484E-2</c:v>
                </c:pt>
                <c:pt idx="45">
                  <c:v>1.1406555766762045E-2</c:v>
                </c:pt>
                <c:pt idx="46">
                  <c:v>1.5934985248399446E-2</c:v>
                </c:pt>
                <c:pt idx="47">
                  <c:v>1.641819753079805E-2</c:v>
                </c:pt>
                <c:pt idx="48">
                  <c:v>1.1627359699486525E-2</c:v>
                </c:pt>
                <c:pt idx="49">
                  <c:v>7.6202059934557904E-3</c:v>
                </c:pt>
                <c:pt idx="50">
                  <c:v>7.0449217346580878E-3</c:v>
                </c:pt>
                <c:pt idx="51">
                  <c:v>6.9701816712372374E-3</c:v>
                </c:pt>
                <c:pt idx="52">
                  <c:v>6.522291495819294E-3</c:v>
                </c:pt>
                <c:pt idx="53">
                  <c:v>6.4343391426159181E-3</c:v>
                </c:pt>
                <c:pt idx="54">
                  <c:v>6.3712842548934471E-3</c:v>
                </c:pt>
                <c:pt idx="55">
                  <c:v>6.0302801488806897E-3</c:v>
                </c:pt>
                <c:pt idx="56">
                  <c:v>5.6218872565257476E-3</c:v>
                </c:pt>
                <c:pt idx="57">
                  <c:v>5.3020047892127289E-3</c:v>
                </c:pt>
                <c:pt idx="58">
                  <c:v>5.128034976094078E-3</c:v>
                </c:pt>
                <c:pt idx="59">
                  <c:v>5.2514501681374713E-3</c:v>
                </c:pt>
                <c:pt idx="60">
                  <c:v>5.2124517398236493E-3</c:v>
                </c:pt>
                <c:pt idx="61">
                  <c:v>5.0456230221978312E-3</c:v>
                </c:pt>
                <c:pt idx="62">
                  <c:v>4.9207347884151391E-3</c:v>
                </c:pt>
                <c:pt idx="63">
                  <c:v>4.3496378119687699E-3</c:v>
                </c:pt>
                <c:pt idx="64">
                  <c:v>4.4018453081963275E-3</c:v>
                </c:pt>
                <c:pt idx="65">
                  <c:v>4.2240400486460508E-3</c:v>
                </c:pt>
                <c:pt idx="66">
                  <c:v>4.2697347431189794E-3</c:v>
                </c:pt>
                <c:pt idx="67">
                  <c:v>4.0202958718405218E-3</c:v>
                </c:pt>
                <c:pt idx="68">
                  <c:v>4.0303547135992377E-3</c:v>
                </c:pt>
                <c:pt idx="69">
                  <c:v>3.9020786749270082E-3</c:v>
                </c:pt>
                <c:pt idx="70">
                  <c:v>3.8618995979543286E-3</c:v>
                </c:pt>
                <c:pt idx="71">
                  <c:v>3.7340625003246786E-3</c:v>
                </c:pt>
                <c:pt idx="72">
                  <c:v>3.6767994931396352E-3</c:v>
                </c:pt>
                <c:pt idx="73">
                  <c:v>3.5652266609141107E-3</c:v>
                </c:pt>
                <c:pt idx="74">
                  <c:v>3.3302904855665753E-3</c:v>
                </c:pt>
                <c:pt idx="75">
                  <c:v>3.3412112338798007E-3</c:v>
                </c:pt>
                <c:pt idx="76">
                  <c:v>3.1640454763051146E-3</c:v>
                </c:pt>
                <c:pt idx="77">
                  <c:v>3.1552222275029376E-3</c:v>
                </c:pt>
                <c:pt idx="78">
                  <c:v>3.130069199944394E-3</c:v>
                </c:pt>
                <c:pt idx="79">
                  <c:v>3.0778847493355709E-3</c:v>
                </c:pt>
                <c:pt idx="80">
                  <c:v>2.8245880180013199E-3</c:v>
                </c:pt>
                <c:pt idx="81">
                  <c:v>2.9482225692333578E-3</c:v>
                </c:pt>
                <c:pt idx="82">
                  <c:v>2.7912097466681316E-3</c:v>
                </c:pt>
                <c:pt idx="83">
                  <c:v>2.8110687977550208E-3</c:v>
                </c:pt>
                <c:pt idx="84">
                  <c:v>2.6074470080238873E-3</c:v>
                </c:pt>
                <c:pt idx="85">
                  <c:v>2.6467727596824931E-3</c:v>
                </c:pt>
                <c:pt idx="86">
                  <c:v>2.8281244430789737E-3</c:v>
                </c:pt>
                <c:pt idx="87">
                  <c:v>3.1301784069719786E-3</c:v>
                </c:pt>
                <c:pt idx="88">
                  <c:v>3.3983658116395316E-3</c:v>
                </c:pt>
                <c:pt idx="89">
                  <c:v>3.4324494376708134E-3</c:v>
                </c:pt>
                <c:pt idx="90">
                  <c:v>3.4628762459569958E-3</c:v>
                </c:pt>
                <c:pt idx="91">
                  <c:v>3.0650800198732532E-3</c:v>
                </c:pt>
                <c:pt idx="92">
                  <c:v>2.4747797179705817E-3</c:v>
                </c:pt>
                <c:pt idx="93">
                  <c:v>2.1353082071905072E-3</c:v>
                </c:pt>
                <c:pt idx="94">
                  <c:v>2.0532815249699105E-3</c:v>
                </c:pt>
                <c:pt idx="95">
                  <c:v>2.055662344388736E-3</c:v>
                </c:pt>
                <c:pt idx="96">
                  <c:v>1.9644543346922921E-3</c:v>
                </c:pt>
                <c:pt idx="97">
                  <c:v>1.9425841464750717E-3</c:v>
                </c:pt>
                <c:pt idx="98">
                  <c:v>1.9044970443080746E-3</c:v>
                </c:pt>
                <c:pt idx="99">
                  <c:v>1.8898276641514415E-3</c:v>
                </c:pt>
              </c:numCache>
            </c:numRef>
          </c:yVal>
        </c:ser>
        <c:axId val="71196672"/>
        <c:axId val="71198208"/>
      </c:scatterChart>
      <c:valAx>
        <c:axId val="71196672"/>
        <c:scaling>
          <c:orientation val="minMax"/>
          <c:max val="50"/>
          <c:min val="5"/>
        </c:scaling>
        <c:axPos val="b"/>
        <c:numFmt formatCode="General" sourceLinked="1"/>
        <c:tickLblPos val="nextTo"/>
        <c:crossAx val="71198208"/>
        <c:crosses val="autoZero"/>
        <c:crossBetween val="midCat"/>
      </c:valAx>
      <c:valAx>
        <c:axId val="71198208"/>
        <c:scaling>
          <c:orientation val="minMax"/>
        </c:scaling>
        <c:axPos val="l"/>
        <c:majorGridlines/>
        <c:numFmt formatCode="General" sourceLinked="1"/>
        <c:tickLblPos val="nextTo"/>
        <c:crossAx val="71196672"/>
        <c:crosses val="autoZero"/>
        <c:crossBetween val="midCat"/>
      </c:valAx>
    </c:plotArea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scatterChart>
        <c:scatterStyle val="smoothMarker"/>
        <c:ser>
          <c:idx val="0"/>
          <c:order val="0"/>
          <c:marker>
            <c:symbol val="none"/>
          </c:marker>
          <c:xVal>
            <c:numRef>
              <c:f>combined!$A$2:$A$101</c:f>
              <c:numCache>
                <c:formatCode>General</c:formatCode>
                <c:ptCount val="100"/>
                <c:pt idx="0">
                  <c:v>30</c:v>
                </c:pt>
                <c:pt idx="1">
                  <c:v>31</c:v>
                </c:pt>
                <c:pt idx="2">
                  <c:v>32</c:v>
                </c:pt>
                <c:pt idx="3">
                  <c:v>33</c:v>
                </c:pt>
                <c:pt idx="4">
                  <c:v>34</c:v>
                </c:pt>
                <c:pt idx="5">
                  <c:v>35</c:v>
                </c:pt>
                <c:pt idx="6">
                  <c:v>36</c:v>
                </c:pt>
                <c:pt idx="7">
                  <c:v>37</c:v>
                </c:pt>
                <c:pt idx="8">
                  <c:v>38</c:v>
                </c:pt>
                <c:pt idx="9">
                  <c:v>39</c:v>
                </c:pt>
                <c:pt idx="10">
                  <c:v>40</c:v>
                </c:pt>
                <c:pt idx="11">
                  <c:v>41</c:v>
                </c:pt>
                <c:pt idx="12">
                  <c:v>42</c:v>
                </c:pt>
                <c:pt idx="13">
                  <c:v>43</c:v>
                </c:pt>
                <c:pt idx="14">
                  <c:v>44</c:v>
                </c:pt>
                <c:pt idx="15">
                  <c:v>45</c:v>
                </c:pt>
                <c:pt idx="16">
                  <c:v>46</c:v>
                </c:pt>
                <c:pt idx="17">
                  <c:v>47</c:v>
                </c:pt>
                <c:pt idx="18">
                  <c:v>48</c:v>
                </c:pt>
                <c:pt idx="19">
                  <c:v>49</c:v>
                </c:pt>
                <c:pt idx="20">
                  <c:v>50</c:v>
                </c:pt>
                <c:pt idx="21">
                  <c:v>51</c:v>
                </c:pt>
                <c:pt idx="22">
                  <c:v>52</c:v>
                </c:pt>
                <c:pt idx="23">
                  <c:v>53</c:v>
                </c:pt>
                <c:pt idx="24">
                  <c:v>54</c:v>
                </c:pt>
                <c:pt idx="25">
                  <c:v>55</c:v>
                </c:pt>
                <c:pt idx="26">
                  <c:v>56</c:v>
                </c:pt>
                <c:pt idx="27">
                  <c:v>57</c:v>
                </c:pt>
                <c:pt idx="28">
                  <c:v>58</c:v>
                </c:pt>
                <c:pt idx="29">
                  <c:v>59</c:v>
                </c:pt>
                <c:pt idx="30">
                  <c:v>60</c:v>
                </c:pt>
                <c:pt idx="31">
                  <c:v>61</c:v>
                </c:pt>
                <c:pt idx="32">
                  <c:v>62</c:v>
                </c:pt>
                <c:pt idx="33">
                  <c:v>63</c:v>
                </c:pt>
                <c:pt idx="34">
                  <c:v>64</c:v>
                </c:pt>
                <c:pt idx="35">
                  <c:v>65</c:v>
                </c:pt>
                <c:pt idx="36">
                  <c:v>66</c:v>
                </c:pt>
                <c:pt idx="37">
                  <c:v>67</c:v>
                </c:pt>
                <c:pt idx="38">
                  <c:v>68</c:v>
                </c:pt>
                <c:pt idx="39">
                  <c:v>69</c:v>
                </c:pt>
                <c:pt idx="40">
                  <c:v>70</c:v>
                </c:pt>
                <c:pt idx="41">
                  <c:v>71</c:v>
                </c:pt>
                <c:pt idx="42">
                  <c:v>72</c:v>
                </c:pt>
                <c:pt idx="43">
                  <c:v>73</c:v>
                </c:pt>
                <c:pt idx="44">
                  <c:v>74</c:v>
                </c:pt>
                <c:pt idx="45">
                  <c:v>75</c:v>
                </c:pt>
                <c:pt idx="46">
                  <c:v>76</c:v>
                </c:pt>
                <c:pt idx="47">
                  <c:v>77</c:v>
                </c:pt>
                <c:pt idx="48">
                  <c:v>78</c:v>
                </c:pt>
                <c:pt idx="49">
                  <c:v>79</c:v>
                </c:pt>
                <c:pt idx="50">
                  <c:v>80</c:v>
                </c:pt>
                <c:pt idx="51">
                  <c:v>81</c:v>
                </c:pt>
                <c:pt idx="52">
                  <c:v>82</c:v>
                </c:pt>
                <c:pt idx="53">
                  <c:v>83</c:v>
                </c:pt>
                <c:pt idx="54">
                  <c:v>84</c:v>
                </c:pt>
                <c:pt idx="55">
                  <c:v>85</c:v>
                </c:pt>
                <c:pt idx="56">
                  <c:v>86</c:v>
                </c:pt>
                <c:pt idx="57">
                  <c:v>87</c:v>
                </c:pt>
                <c:pt idx="58">
                  <c:v>88</c:v>
                </c:pt>
                <c:pt idx="59">
                  <c:v>89</c:v>
                </c:pt>
                <c:pt idx="60">
                  <c:v>90</c:v>
                </c:pt>
                <c:pt idx="61">
                  <c:v>91</c:v>
                </c:pt>
                <c:pt idx="62">
                  <c:v>92</c:v>
                </c:pt>
                <c:pt idx="63">
                  <c:v>93</c:v>
                </c:pt>
                <c:pt idx="64">
                  <c:v>94</c:v>
                </c:pt>
                <c:pt idx="65">
                  <c:v>95</c:v>
                </c:pt>
                <c:pt idx="66">
                  <c:v>96</c:v>
                </c:pt>
                <c:pt idx="67">
                  <c:v>97</c:v>
                </c:pt>
                <c:pt idx="68">
                  <c:v>98</c:v>
                </c:pt>
                <c:pt idx="69">
                  <c:v>99</c:v>
                </c:pt>
                <c:pt idx="70">
                  <c:v>100</c:v>
                </c:pt>
                <c:pt idx="71">
                  <c:v>101</c:v>
                </c:pt>
                <c:pt idx="72">
                  <c:v>102</c:v>
                </c:pt>
                <c:pt idx="73">
                  <c:v>103</c:v>
                </c:pt>
                <c:pt idx="74">
                  <c:v>104</c:v>
                </c:pt>
                <c:pt idx="75">
                  <c:v>105</c:v>
                </c:pt>
                <c:pt idx="76">
                  <c:v>106</c:v>
                </c:pt>
                <c:pt idx="77">
                  <c:v>107</c:v>
                </c:pt>
                <c:pt idx="78">
                  <c:v>108</c:v>
                </c:pt>
                <c:pt idx="79">
                  <c:v>109</c:v>
                </c:pt>
                <c:pt idx="80">
                  <c:v>110</c:v>
                </c:pt>
                <c:pt idx="81">
                  <c:v>111</c:v>
                </c:pt>
                <c:pt idx="82">
                  <c:v>112</c:v>
                </c:pt>
                <c:pt idx="83">
                  <c:v>113</c:v>
                </c:pt>
                <c:pt idx="84">
                  <c:v>114</c:v>
                </c:pt>
                <c:pt idx="85">
                  <c:v>115</c:v>
                </c:pt>
                <c:pt idx="86">
                  <c:v>116</c:v>
                </c:pt>
                <c:pt idx="87">
                  <c:v>117</c:v>
                </c:pt>
                <c:pt idx="88">
                  <c:v>118</c:v>
                </c:pt>
                <c:pt idx="89">
                  <c:v>119</c:v>
                </c:pt>
                <c:pt idx="90">
                  <c:v>120</c:v>
                </c:pt>
                <c:pt idx="91">
                  <c:v>121</c:v>
                </c:pt>
                <c:pt idx="92">
                  <c:v>122</c:v>
                </c:pt>
                <c:pt idx="93">
                  <c:v>123</c:v>
                </c:pt>
                <c:pt idx="94">
                  <c:v>124</c:v>
                </c:pt>
                <c:pt idx="95">
                  <c:v>125</c:v>
                </c:pt>
                <c:pt idx="96">
                  <c:v>126</c:v>
                </c:pt>
                <c:pt idx="97">
                  <c:v>127</c:v>
                </c:pt>
                <c:pt idx="98">
                  <c:v>128</c:v>
                </c:pt>
                <c:pt idx="99">
                  <c:v>129</c:v>
                </c:pt>
              </c:numCache>
            </c:numRef>
          </c:xVal>
          <c:yVal>
            <c:numRef>
              <c:f>combined!$B$2:$B$101</c:f>
              <c:numCache>
                <c:formatCode>General</c:formatCode>
                <c:ptCount val="10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0.99777777777777776</c:v>
                </c:pt>
                <c:pt idx="9">
                  <c:v>0.95633986928104553</c:v>
                </c:pt>
                <c:pt idx="10">
                  <c:v>0.9111111111111112</c:v>
                </c:pt>
                <c:pt idx="11">
                  <c:v>0.86797385620915213</c:v>
                </c:pt>
                <c:pt idx="12">
                  <c:v>0.82901960784313844</c:v>
                </c:pt>
                <c:pt idx="13">
                  <c:v>0.79084967320261546</c:v>
                </c:pt>
                <c:pt idx="14">
                  <c:v>0.75607843137254982</c:v>
                </c:pt>
                <c:pt idx="15">
                  <c:v>0.72078431372549079</c:v>
                </c:pt>
                <c:pt idx="16">
                  <c:v>0.69045751633987118</c:v>
                </c:pt>
                <c:pt idx="17">
                  <c:v>0.66169934640523076</c:v>
                </c:pt>
                <c:pt idx="18">
                  <c:v>0.63464052287581818</c:v>
                </c:pt>
                <c:pt idx="19">
                  <c:v>0.60718954248366064</c:v>
                </c:pt>
                <c:pt idx="20">
                  <c:v>0.58300653594771112</c:v>
                </c:pt>
                <c:pt idx="21">
                  <c:v>0.56026143790849736</c:v>
                </c:pt>
                <c:pt idx="22">
                  <c:v>0.53673202614379134</c:v>
                </c:pt>
                <c:pt idx="23">
                  <c:v>0.51725490196078416</c:v>
                </c:pt>
                <c:pt idx="24">
                  <c:v>0.49908496732026286</c:v>
                </c:pt>
                <c:pt idx="25">
                  <c:v>0.47581699346405343</c:v>
                </c:pt>
                <c:pt idx="26">
                  <c:v>0.45869281045751653</c:v>
                </c:pt>
                <c:pt idx="27">
                  <c:v>0.44392156862745158</c:v>
                </c:pt>
                <c:pt idx="28">
                  <c:v>0.42640522875817016</c:v>
                </c:pt>
                <c:pt idx="29">
                  <c:v>0.41189542483660152</c:v>
                </c:pt>
                <c:pt idx="30">
                  <c:v>0.39647058823529502</c:v>
                </c:pt>
                <c:pt idx="31">
                  <c:v>0.38457516339869352</c:v>
                </c:pt>
                <c:pt idx="32">
                  <c:v>0.37137254901960859</c:v>
                </c:pt>
                <c:pt idx="33">
                  <c:v>0.35764705882352887</c:v>
                </c:pt>
                <c:pt idx="34">
                  <c:v>0.34549019607843134</c:v>
                </c:pt>
                <c:pt idx="35">
                  <c:v>0.33281045751633942</c:v>
                </c:pt>
                <c:pt idx="36">
                  <c:v>0.32405228758169935</c:v>
                </c:pt>
                <c:pt idx="37">
                  <c:v>0.31385620915032691</c:v>
                </c:pt>
                <c:pt idx="38">
                  <c:v>0.30156862745098056</c:v>
                </c:pt>
                <c:pt idx="39">
                  <c:v>0.29464052287581782</c:v>
                </c:pt>
                <c:pt idx="40">
                  <c:v>0.28640522875817054</c:v>
                </c:pt>
                <c:pt idx="41">
                  <c:v>0.27568627450980504</c:v>
                </c:pt>
                <c:pt idx="42">
                  <c:v>0.26771241830065418</c:v>
                </c:pt>
                <c:pt idx="43">
                  <c:v>0.26000000000000018</c:v>
                </c:pt>
                <c:pt idx="44">
                  <c:v>0.25228758169934695</c:v>
                </c:pt>
                <c:pt idx="45">
                  <c:v>0.24235294117647097</c:v>
                </c:pt>
                <c:pt idx="46">
                  <c:v>0.23647058823529424</c:v>
                </c:pt>
                <c:pt idx="47">
                  <c:v>0.23071895424836628</c:v>
                </c:pt>
                <c:pt idx="48">
                  <c:v>0.223529411764706</c:v>
                </c:pt>
                <c:pt idx="49">
                  <c:v>0.21803921568627493</c:v>
                </c:pt>
                <c:pt idx="50">
                  <c:v>0.21137254901960778</c:v>
                </c:pt>
                <c:pt idx="51">
                  <c:v>0.20483660130718964</c:v>
                </c:pt>
                <c:pt idx="52">
                  <c:v>0.2011764705882354</c:v>
                </c:pt>
                <c:pt idx="53">
                  <c:v>0.19647058823529423</c:v>
                </c:pt>
                <c:pt idx="54">
                  <c:v>0.18967320261437906</c:v>
                </c:pt>
                <c:pt idx="55">
                  <c:v>0.18562091503267969</c:v>
                </c:pt>
                <c:pt idx="56">
                  <c:v>0.18091503267973882</c:v>
                </c:pt>
                <c:pt idx="57">
                  <c:v>0.17620915032679754</c:v>
                </c:pt>
                <c:pt idx="58">
                  <c:v>0.17071895424836608</c:v>
                </c:pt>
                <c:pt idx="59">
                  <c:v>0.16509803921568605</c:v>
                </c:pt>
                <c:pt idx="60">
                  <c:v>0.16261437908496709</c:v>
                </c:pt>
                <c:pt idx="61">
                  <c:v>0.15790849673202648</c:v>
                </c:pt>
                <c:pt idx="62">
                  <c:v>0.15411764705882341</c:v>
                </c:pt>
                <c:pt idx="63">
                  <c:v>0.14993464052287592</c:v>
                </c:pt>
                <c:pt idx="64">
                  <c:v>0.14692810457516356</c:v>
                </c:pt>
                <c:pt idx="65">
                  <c:v>0.14405228758169938</c:v>
                </c:pt>
                <c:pt idx="66">
                  <c:v>0.14156862745098003</c:v>
                </c:pt>
                <c:pt idx="67">
                  <c:v>0.13816993464052249</c:v>
                </c:pt>
                <c:pt idx="68">
                  <c:v>0.13450980392156825</c:v>
                </c:pt>
                <c:pt idx="69">
                  <c:v>0.13098039215686264</c:v>
                </c:pt>
                <c:pt idx="70">
                  <c:v>0.1291503267973852</c:v>
                </c:pt>
                <c:pt idx="71">
                  <c:v>0.1267973856209148</c:v>
                </c:pt>
                <c:pt idx="72">
                  <c:v>0.12339869281045711</c:v>
                </c:pt>
                <c:pt idx="73">
                  <c:v>0.11751633986928063</c:v>
                </c:pt>
                <c:pt idx="74">
                  <c:v>0.11803921568627412</c:v>
                </c:pt>
                <c:pt idx="75">
                  <c:v>0.11372549019607801</c:v>
                </c:pt>
                <c:pt idx="76">
                  <c:v>0.11176470588235261</c:v>
                </c:pt>
                <c:pt idx="77">
                  <c:v>0.11019607843137227</c:v>
                </c:pt>
                <c:pt idx="78">
                  <c:v>0.10653594771241803</c:v>
                </c:pt>
                <c:pt idx="79">
                  <c:v>0.10562091503267947</c:v>
                </c:pt>
                <c:pt idx="80">
                  <c:v>0.10222222222222212</c:v>
                </c:pt>
                <c:pt idx="81">
                  <c:v>9.9738562091503266E-2</c:v>
                </c:pt>
                <c:pt idx="82">
                  <c:v>9.9084967320261452E-2</c:v>
                </c:pt>
                <c:pt idx="83">
                  <c:v>9.6339869281045723E-2</c:v>
                </c:pt>
                <c:pt idx="84">
                  <c:v>9.4640522875817118E-2</c:v>
                </c:pt>
                <c:pt idx="85">
                  <c:v>9.2026143790849849E-2</c:v>
                </c:pt>
                <c:pt idx="86">
                  <c:v>9.1895424836601305E-2</c:v>
                </c:pt>
                <c:pt idx="87">
                  <c:v>8.8888888888888989E-2</c:v>
                </c:pt>
                <c:pt idx="88">
                  <c:v>8.7058823529411938E-2</c:v>
                </c:pt>
                <c:pt idx="89">
                  <c:v>8.653594771241846E-2</c:v>
                </c:pt>
                <c:pt idx="90">
                  <c:v>8.2745098039215717E-2</c:v>
                </c:pt>
                <c:pt idx="91">
                  <c:v>8.2745098039215717E-2</c:v>
                </c:pt>
                <c:pt idx="92">
                  <c:v>8.0392156862744979E-2</c:v>
                </c:pt>
                <c:pt idx="93">
                  <c:v>7.9084967320261434E-2</c:v>
                </c:pt>
                <c:pt idx="94">
                  <c:v>7.8039215686274505E-2</c:v>
                </c:pt>
                <c:pt idx="95">
                  <c:v>7.5686274509803933E-2</c:v>
                </c:pt>
                <c:pt idx="96">
                  <c:v>7.5032679738562133E-2</c:v>
                </c:pt>
                <c:pt idx="97">
                  <c:v>7.5032679738562133E-2</c:v>
                </c:pt>
                <c:pt idx="98">
                  <c:v>7.2941176470588204E-2</c:v>
                </c:pt>
                <c:pt idx="99">
                  <c:v>7.1503267973856172E-2</c:v>
                </c:pt>
              </c:numCache>
            </c:numRef>
          </c:yVal>
          <c:smooth val="1"/>
        </c:ser>
        <c:axId val="71256320"/>
        <c:axId val="71266304"/>
      </c:scatterChart>
      <c:valAx>
        <c:axId val="71256320"/>
        <c:scaling>
          <c:orientation val="minMax"/>
          <c:max val="130"/>
          <c:min val="40"/>
        </c:scaling>
        <c:axPos val="b"/>
        <c:numFmt formatCode="General" sourceLinked="1"/>
        <c:tickLblPos val="nextTo"/>
        <c:crossAx val="71266304"/>
        <c:crosses val="autoZero"/>
        <c:crossBetween val="midCat"/>
      </c:valAx>
      <c:valAx>
        <c:axId val="71266304"/>
        <c:scaling>
          <c:orientation val="minMax"/>
          <c:max val="1"/>
        </c:scaling>
        <c:axPos val="l"/>
        <c:majorGridlines/>
        <c:numFmt formatCode="General" sourceLinked="1"/>
        <c:tickLblPos val="nextTo"/>
        <c:crossAx val="71256320"/>
        <c:crosses val="autoZero"/>
        <c:crossBetween val="midCat"/>
      </c:valAx>
    </c:plotArea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/>
      <c:scatterChart>
        <c:scatterStyle val="lineMarker"/>
        <c:ser>
          <c:idx val="0"/>
          <c:order val="0"/>
          <c:tx>
            <c:strRef>
              <c:f>combined!$B$1</c:f>
              <c:strCache>
                <c:ptCount val="1"/>
                <c:pt idx="0">
                  <c:v>Mean</c:v>
                </c:pt>
              </c:strCache>
            </c:strRef>
          </c:tx>
          <c:marker>
            <c:symbol val="none"/>
          </c:marker>
          <c:xVal>
            <c:numRef>
              <c:f>combined!$A$2:$A$101</c:f>
              <c:numCache>
                <c:formatCode>General</c:formatCode>
                <c:ptCount val="100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  <c:pt idx="41">
                  <c:v>20.5</c:v>
                </c:pt>
                <c:pt idx="42">
                  <c:v>21</c:v>
                </c:pt>
                <c:pt idx="43">
                  <c:v>21.5</c:v>
                </c:pt>
                <c:pt idx="44">
                  <c:v>22</c:v>
                </c:pt>
                <c:pt idx="45">
                  <c:v>22.5</c:v>
                </c:pt>
                <c:pt idx="46">
                  <c:v>23</c:v>
                </c:pt>
                <c:pt idx="47">
                  <c:v>23.5</c:v>
                </c:pt>
                <c:pt idx="48">
                  <c:v>24</c:v>
                </c:pt>
                <c:pt idx="49">
                  <c:v>24.5</c:v>
                </c:pt>
                <c:pt idx="50">
                  <c:v>25</c:v>
                </c:pt>
                <c:pt idx="51">
                  <c:v>25.5</c:v>
                </c:pt>
                <c:pt idx="52">
                  <c:v>26</c:v>
                </c:pt>
                <c:pt idx="53">
                  <c:v>26.5</c:v>
                </c:pt>
                <c:pt idx="54">
                  <c:v>27</c:v>
                </c:pt>
                <c:pt idx="55">
                  <c:v>27.5</c:v>
                </c:pt>
                <c:pt idx="56">
                  <c:v>28</c:v>
                </c:pt>
                <c:pt idx="57">
                  <c:v>28.5</c:v>
                </c:pt>
                <c:pt idx="58">
                  <c:v>29</c:v>
                </c:pt>
                <c:pt idx="59">
                  <c:v>29.5</c:v>
                </c:pt>
                <c:pt idx="60">
                  <c:v>30</c:v>
                </c:pt>
                <c:pt idx="61">
                  <c:v>30.5</c:v>
                </c:pt>
                <c:pt idx="62">
                  <c:v>31</c:v>
                </c:pt>
                <c:pt idx="63">
                  <c:v>31.5</c:v>
                </c:pt>
                <c:pt idx="64">
                  <c:v>32</c:v>
                </c:pt>
                <c:pt idx="65">
                  <c:v>32.5</c:v>
                </c:pt>
                <c:pt idx="66">
                  <c:v>33</c:v>
                </c:pt>
                <c:pt idx="67">
                  <c:v>33.5</c:v>
                </c:pt>
                <c:pt idx="68">
                  <c:v>34</c:v>
                </c:pt>
                <c:pt idx="69">
                  <c:v>34.5</c:v>
                </c:pt>
                <c:pt idx="70">
                  <c:v>35</c:v>
                </c:pt>
                <c:pt idx="71">
                  <c:v>35.5</c:v>
                </c:pt>
                <c:pt idx="72">
                  <c:v>36</c:v>
                </c:pt>
                <c:pt idx="73">
                  <c:v>36.5</c:v>
                </c:pt>
                <c:pt idx="74">
                  <c:v>37</c:v>
                </c:pt>
                <c:pt idx="75">
                  <c:v>37.5</c:v>
                </c:pt>
                <c:pt idx="76">
                  <c:v>38</c:v>
                </c:pt>
                <c:pt idx="77">
                  <c:v>38.5</c:v>
                </c:pt>
                <c:pt idx="78">
                  <c:v>39</c:v>
                </c:pt>
                <c:pt idx="79">
                  <c:v>39.5</c:v>
                </c:pt>
                <c:pt idx="80">
                  <c:v>40</c:v>
                </c:pt>
                <c:pt idx="81">
                  <c:v>40.5</c:v>
                </c:pt>
                <c:pt idx="82">
                  <c:v>41</c:v>
                </c:pt>
                <c:pt idx="83">
                  <c:v>41.5</c:v>
                </c:pt>
                <c:pt idx="84">
                  <c:v>42</c:v>
                </c:pt>
                <c:pt idx="85">
                  <c:v>42.5</c:v>
                </c:pt>
                <c:pt idx="86">
                  <c:v>43</c:v>
                </c:pt>
                <c:pt idx="87">
                  <c:v>43.5</c:v>
                </c:pt>
                <c:pt idx="88">
                  <c:v>44</c:v>
                </c:pt>
                <c:pt idx="89">
                  <c:v>44.5</c:v>
                </c:pt>
                <c:pt idx="90">
                  <c:v>45</c:v>
                </c:pt>
                <c:pt idx="91">
                  <c:v>45.5</c:v>
                </c:pt>
                <c:pt idx="92">
                  <c:v>46</c:v>
                </c:pt>
                <c:pt idx="93">
                  <c:v>46.5</c:v>
                </c:pt>
                <c:pt idx="94">
                  <c:v>47</c:v>
                </c:pt>
                <c:pt idx="95">
                  <c:v>47.5</c:v>
                </c:pt>
                <c:pt idx="96">
                  <c:v>48</c:v>
                </c:pt>
                <c:pt idx="97">
                  <c:v>48.5</c:v>
                </c:pt>
                <c:pt idx="98">
                  <c:v>49</c:v>
                </c:pt>
                <c:pt idx="99">
                  <c:v>49.5</c:v>
                </c:pt>
              </c:numCache>
            </c:numRef>
          </c:xVal>
          <c:yVal>
            <c:numRef>
              <c:f>combined!$B$2:$B$101</c:f>
              <c:numCache>
                <c:formatCode>General</c:formatCode>
                <c:ptCount val="100"/>
                <c:pt idx="0">
                  <c:v>0.99915770199130183</c:v>
                </c:pt>
                <c:pt idx="1">
                  <c:v>0.99916584013631349</c:v>
                </c:pt>
                <c:pt idx="2">
                  <c:v>0.99917601281757862</c:v>
                </c:pt>
                <c:pt idx="3">
                  <c:v>0.99931130947839553</c:v>
                </c:pt>
                <c:pt idx="4">
                  <c:v>0.99935912108033831</c:v>
                </c:pt>
                <c:pt idx="5">
                  <c:v>0.99936013834846527</c:v>
                </c:pt>
                <c:pt idx="6">
                  <c:v>0.99938963912413203</c:v>
                </c:pt>
                <c:pt idx="7">
                  <c:v>0.99939065639225844</c:v>
                </c:pt>
                <c:pt idx="8">
                  <c:v>0.99942015716792509</c:v>
                </c:pt>
                <c:pt idx="9">
                  <c:v>0.99938963912413203</c:v>
                </c:pt>
                <c:pt idx="10">
                  <c:v>0.99942015716792509</c:v>
                </c:pt>
                <c:pt idx="11">
                  <c:v>0.99942015716792509</c:v>
                </c:pt>
                <c:pt idx="12">
                  <c:v>0.9994506752117186</c:v>
                </c:pt>
                <c:pt idx="13">
                  <c:v>0.99945779608860408</c:v>
                </c:pt>
                <c:pt idx="14">
                  <c:v>0.98502683044683503</c:v>
                </c:pt>
                <c:pt idx="15">
                  <c:v>0.91173266193636937</c:v>
                </c:pt>
                <c:pt idx="16">
                  <c:v>0.83884743521273664</c:v>
                </c:pt>
                <c:pt idx="17">
                  <c:v>0.77618371862363689</c:v>
                </c:pt>
                <c:pt idx="18">
                  <c:v>0.71669082678467044</c:v>
                </c:pt>
                <c:pt idx="19">
                  <c:v>0.66653340454210264</c:v>
                </c:pt>
                <c:pt idx="20">
                  <c:v>0.6213544925103639</c:v>
                </c:pt>
                <c:pt idx="21">
                  <c:v>0.58007273467104059</c:v>
                </c:pt>
                <c:pt idx="22">
                  <c:v>0.5397950204725217</c:v>
                </c:pt>
                <c:pt idx="23">
                  <c:v>0.50307977925281655</c:v>
                </c:pt>
                <c:pt idx="24">
                  <c:v>0.4770804404770988</c:v>
                </c:pt>
                <c:pt idx="25">
                  <c:v>0.44913710231174175</c:v>
                </c:pt>
                <c:pt idx="26">
                  <c:v>0.42047455558098773</c:v>
                </c:pt>
                <c:pt idx="27">
                  <c:v>0.3964812695506223</c:v>
                </c:pt>
                <c:pt idx="28">
                  <c:v>0.37555301238523958</c:v>
                </c:pt>
                <c:pt idx="29">
                  <c:v>0.35456677093665018</c:v>
                </c:pt>
                <c:pt idx="30">
                  <c:v>0.33566186007476967</c:v>
                </c:pt>
                <c:pt idx="31">
                  <c:v>0.3185066503903769</c:v>
                </c:pt>
                <c:pt idx="32">
                  <c:v>0.30235243254240757</c:v>
                </c:pt>
                <c:pt idx="33">
                  <c:v>0.28812797233030707</c:v>
                </c:pt>
                <c:pt idx="34">
                  <c:v>0.27458406449479933</c:v>
                </c:pt>
                <c:pt idx="35">
                  <c:v>0.26099539686172779</c:v>
                </c:pt>
                <c:pt idx="36">
                  <c:v>0.24936293583581312</c:v>
                </c:pt>
                <c:pt idx="37">
                  <c:v>0.23727372142112371</c:v>
                </c:pt>
                <c:pt idx="38">
                  <c:v>0.22719564609241891</c:v>
                </c:pt>
                <c:pt idx="39">
                  <c:v>0.21722743572137049</c:v>
                </c:pt>
                <c:pt idx="40">
                  <c:v>0.20745250629434642</c:v>
                </c:pt>
                <c:pt idx="41">
                  <c:v>0.19975890745403221</c:v>
                </c:pt>
                <c:pt idx="42">
                  <c:v>0.17596144553800794</c:v>
                </c:pt>
                <c:pt idx="43">
                  <c:v>0.16809923450573497</c:v>
                </c:pt>
                <c:pt idx="44">
                  <c:v>0.16193230080618523</c:v>
                </c:pt>
                <c:pt idx="45">
                  <c:v>0.15581826504921051</c:v>
                </c:pt>
                <c:pt idx="46">
                  <c:v>0.14984740978103317</c:v>
                </c:pt>
                <c:pt idx="47">
                  <c:v>0.14410060781770553</c:v>
                </c:pt>
                <c:pt idx="48">
                  <c:v>0.13890185905750121</c:v>
                </c:pt>
                <c:pt idx="49">
                  <c:v>0.13428015564202342</c:v>
                </c:pt>
                <c:pt idx="50">
                  <c:v>0.12904503954629862</c:v>
                </c:pt>
                <c:pt idx="51">
                  <c:v>0.12461738002594033</c:v>
                </c:pt>
                <c:pt idx="52">
                  <c:v>0.12063045192136522</c:v>
                </c:pt>
                <c:pt idx="53">
                  <c:v>0.11679585971872548</c:v>
                </c:pt>
                <c:pt idx="54">
                  <c:v>0.11310775412629392</c:v>
                </c:pt>
                <c:pt idx="55">
                  <c:v>0.10891126878767077</c:v>
                </c:pt>
                <c:pt idx="56">
                  <c:v>0.10549324788281092</c:v>
                </c:pt>
                <c:pt idx="57">
                  <c:v>0.10214719869789675</c:v>
                </c:pt>
                <c:pt idx="58">
                  <c:v>9.9184659596653305E-2</c:v>
                </c:pt>
                <c:pt idx="59">
                  <c:v>9.6004170799318528E-2</c:v>
                </c:pt>
                <c:pt idx="60">
                  <c:v>9.3255512321660364E-2</c:v>
                </c:pt>
                <c:pt idx="61">
                  <c:v>9.0645202309198744E-2</c:v>
                </c:pt>
                <c:pt idx="62">
                  <c:v>8.7864499885557418E-2</c:v>
                </c:pt>
                <c:pt idx="63">
                  <c:v>8.5212481879911414E-2</c:v>
                </c:pt>
                <c:pt idx="64">
                  <c:v>8.3085374227512068E-2</c:v>
                </c:pt>
                <c:pt idx="65">
                  <c:v>8.0662495867348263E-2</c:v>
                </c:pt>
                <c:pt idx="66">
                  <c:v>7.8287937743190719E-2</c:v>
                </c:pt>
                <c:pt idx="67">
                  <c:v>7.6190839500521398E-2</c:v>
                </c:pt>
                <c:pt idx="68">
                  <c:v>7.4135957885099579E-2</c:v>
                </c:pt>
                <c:pt idx="69">
                  <c:v>7.2173901986216066E-2</c:v>
                </c:pt>
                <c:pt idx="70">
                  <c:v>7.0296787975890812E-2</c:v>
                </c:pt>
                <c:pt idx="71">
                  <c:v>6.8525215533684278E-2</c:v>
                </c:pt>
                <c:pt idx="72">
                  <c:v>6.6747285165687509E-2</c:v>
                </c:pt>
                <c:pt idx="73">
                  <c:v>6.5025050227613734E-2</c:v>
                </c:pt>
                <c:pt idx="74">
                  <c:v>6.3295948729686427E-2</c:v>
                </c:pt>
                <c:pt idx="75">
                  <c:v>6.2088197146562912E-2</c:v>
                </c:pt>
                <c:pt idx="76">
                  <c:v>6.0474809898018872E-2</c:v>
                </c:pt>
                <c:pt idx="77">
                  <c:v>5.8963149462119453E-2</c:v>
                </c:pt>
                <c:pt idx="78">
                  <c:v>5.7481244118918716E-2</c:v>
                </c:pt>
                <c:pt idx="79">
                  <c:v>5.6108186465247574E-2</c:v>
                </c:pt>
                <c:pt idx="80">
                  <c:v>5.4894839907428723E-2</c:v>
                </c:pt>
                <c:pt idx="81">
                  <c:v>5.3570611123827008E-2</c:v>
                </c:pt>
                <c:pt idx="82">
                  <c:v>5.2379898781821428E-2</c:v>
                </c:pt>
                <c:pt idx="83">
                  <c:v>5.1190966659037183E-2</c:v>
                </c:pt>
                <c:pt idx="84">
                  <c:v>5.0091554131380236E-2</c:v>
                </c:pt>
                <c:pt idx="85">
                  <c:v>4.6481269550621832E-2</c:v>
                </c:pt>
                <c:pt idx="86">
                  <c:v>4.5458088553190418E-2</c:v>
                </c:pt>
                <c:pt idx="87">
                  <c:v>4.4521248187991157E-2</c:v>
                </c:pt>
                <c:pt idx="88">
                  <c:v>4.3579257902901784E-2</c:v>
                </c:pt>
                <c:pt idx="89">
                  <c:v>4.2636250349685934E-2</c:v>
                </c:pt>
                <c:pt idx="90">
                  <c:v>4.1629854276340861E-2</c:v>
                </c:pt>
                <c:pt idx="91">
                  <c:v>4.0947458101269055E-2</c:v>
                </c:pt>
                <c:pt idx="92">
                  <c:v>4.0171918313369394E-2</c:v>
                </c:pt>
                <c:pt idx="93">
                  <c:v>3.9293570865440851E-2</c:v>
                </c:pt>
                <c:pt idx="94">
                  <c:v>3.8494888227664614E-2</c:v>
                </c:pt>
                <c:pt idx="95">
                  <c:v>3.7660283309173245E-2</c:v>
                </c:pt>
                <c:pt idx="96">
                  <c:v>3.7097098242669352E-2</c:v>
                </c:pt>
                <c:pt idx="97">
                  <c:v>3.6368988581165294E-2</c:v>
                </c:pt>
                <c:pt idx="98">
                  <c:v>3.5605020218204012E-2</c:v>
                </c:pt>
                <c:pt idx="99">
                  <c:v>3.4908000813814531E-2</c:v>
                </c:pt>
              </c:numCache>
            </c:numRef>
          </c:yVal>
        </c:ser>
        <c:axId val="71277184"/>
        <c:axId val="71291264"/>
      </c:scatterChart>
      <c:valAx>
        <c:axId val="71277184"/>
        <c:scaling>
          <c:orientation val="minMax"/>
          <c:max val="50"/>
          <c:min val="5"/>
        </c:scaling>
        <c:axPos val="b"/>
        <c:numFmt formatCode="General" sourceLinked="1"/>
        <c:tickLblPos val="nextTo"/>
        <c:crossAx val="71291264"/>
        <c:crosses val="autoZero"/>
        <c:crossBetween val="midCat"/>
      </c:valAx>
      <c:valAx>
        <c:axId val="71291264"/>
        <c:scaling>
          <c:logBase val="10"/>
          <c:orientation val="minMax"/>
          <c:max val="1"/>
        </c:scaling>
        <c:axPos val="l"/>
        <c:majorGridlines/>
        <c:numFmt formatCode="General" sourceLinked="1"/>
        <c:tickLblPos val="nextTo"/>
        <c:crossAx val="71277184"/>
        <c:crosses val="autoZero"/>
        <c:crossBetween val="midCat"/>
      </c:valAx>
    </c:plotArea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/>
      <c:scatterChart>
        <c:scatterStyle val="lineMarker"/>
        <c:ser>
          <c:idx val="0"/>
          <c:order val="0"/>
          <c:tx>
            <c:strRef>
              <c:f>combined!$C$1</c:f>
              <c:strCache>
                <c:ptCount val="1"/>
                <c:pt idx="0">
                  <c:v>stdev</c:v>
                </c:pt>
              </c:strCache>
            </c:strRef>
          </c:tx>
          <c:marker>
            <c:symbol val="none"/>
          </c:marker>
          <c:xVal>
            <c:numRef>
              <c:f>combined!$A$2:$A$101</c:f>
              <c:numCache>
                <c:formatCode>General</c:formatCode>
                <c:ptCount val="100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  <c:pt idx="41">
                  <c:v>20.5</c:v>
                </c:pt>
                <c:pt idx="42">
                  <c:v>21</c:v>
                </c:pt>
                <c:pt idx="43">
                  <c:v>21.5</c:v>
                </c:pt>
                <c:pt idx="44">
                  <c:v>22</c:v>
                </c:pt>
                <c:pt idx="45">
                  <c:v>22.5</c:v>
                </c:pt>
                <c:pt idx="46">
                  <c:v>23</c:v>
                </c:pt>
                <c:pt idx="47">
                  <c:v>23.5</c:v>
                </c:pt>
                <c:pt idx="48">
                  <c:v>24</c:v>
                </c:pt>
                <c:pt idx="49">
                  <c:v>24.5</c:v>
                </c:pt>
                <c:pt idx="50">
                  <c:v>25</c:v>
                </c:pt>
                <c:pt idx="51">
                  <c:v>25.5</c:v>
                </c:pt>
                <c:pt idx="52">
                  <c:v>26</c:v>
                </c:pt>
                <c:pt idx="53">
                  <c:v>26.5</c:v>
                </c:pt>
                <c:pt idx="54">
                  <c:v>27</c:v>
                </c:pt>
                <c:pt idx="55">
                  <c:v>27.5</c:v>
                </c:pt>
                <c:pt idx="56">
                  <c:v>28</c:v>
                </c:pt>
                <c:pt idx="57">
                  <c:v>28.5</c:v>
                </c:pt>
                <c:pt idx="58">
                  <c:v>29</c:v>
                </c:pt>
                <c:pt idx="59">
                  <c:v>29.5</c:v>
                </c:pt>
                <c:pt idx="60">
                  <c:v>30</c:v>
                </c:pt>
                <c:pt idx="61">
                  <c:v>30.5</c:v>
                </c:pt>
                <c:pt idx="62">
                  <c:v>31</c:v>
                </c:pt>
                <c:pt idx="63">
                  <c:v>31.5</c:v>
                </c:pt>
                <c:pt idx="64">
                  <c:v>32</c:v>
                </c:pt>
                <c:pt idx="65">
                  <c:v>32.5</c:v>
                </c:pt>
                <c:pt idx="66">
                  <c:v>33</c:v>
                </c:pt>
                <c:pt idx="67">
                  <c:v>33.5</c:v>
                </c:pt>
                <c:pt idx="68">
                  <c:v>34</c:v>
                </c:pt>
                <c:pt idx="69">
                  <c:v>34.5</c:v>
                </c:pt>
                <c:pt idx="70">
                  <c:v>35</c:v>
                </c:pt>
                <c:pt idx="71">
                  <c:v>35.5</c:v>
                </c:pt>
                <c:pt idx="72">
                  <c:v>36</c:v>
                </c:pt>
                <c:pt idx="73">
                  <c:v>36.5</c:v>
                </c:pt>
                <c:pt idx="74">
                  <c:v>37</c:v>
                </c:pt>
                <c:pt idx="75">
                  <c:v>37.5</c:v>
                </c:pt>
                <c:pt idx="76">
                  <c:v>38</c:v>
                </c:pt>
                <c:pt idx="77">
                  <c:v>38.5</c:v>
                </c:pt>
                <c:pt idx="78">
                  <c:v>39</c:v>
                </c:pt>
                <c:pt idx="79">
                  <c:v>39.5</c:v>
                </c:pt>
                <c:pt idx="80">
                  <c:v>40</c:v>
                </c:pt>
                <c:pt idx="81">
                  <c:v>40.5</c:v>
                </c:pt>
                <c:pt idx="82">
                  <c:v>41</c:v>
                </c:pt>
                <c:pt idx="83">
                  <c:v>41.5</c:v>
                </c:pt>
                <c:pt idx="84">
                  <c:v>42</c:v>
                </c:pt>
                <c:pt idx="85">
                  <c:v>42.5</c:v>
                </c:pt>
                <c:pt idx="86">
                  <c:v>43</c:v>
                </c:pt>
                <c:pt idx="87">
                  <c:v>43.5</c:v>
                </c:pt>
                <c:pt idx="88">
                  <c:v>44</c:v>
                </c:pt>
                <c:pt idx="89">
                  <c:v>44.5</c:v>
                </c:pt>
                <c:pt idx="90">
                  <c:v>45</c:v>
                </c:pt>
                <c:pt idx="91">
                  <c:v>45.5</c:v>
                </c:pt>
                <c:pt idx="92">
                  <c:v>46</c:v>
                </c:pt>
                <c:pt idx="93">
                  <c:v>46.5</c:v>
                </c:pt>
                <c:pt idx="94">
                  <c:v>47</c:v>
                </c:pt>
                <c:pt idx="95">
                  <c:v>47.5</c:v>
                </c:pt>
                <c:pt idx="96">
                  <c:v>48</c:v>
                </c:pt>
                <c:pt idx="97">
                  <c:v>48.5</c:v>
                </c:pt>
                <c:pt idx="98">
                  <c:v>49</c:v>
                </c:pt>
                <c:pt idx="99">
                  <c:v>49.5</c:v>
                </c:pt>
              </c:numCache>
            </c:numRef>
          </c:xVal>
          <c:yVal>
            <c:numRef>
              <c:f>combined!$C$2:$C$101</c:f>
              <c:numCache>
                <c:formatCode>General</c:formatCode>
                <c:ptCount val="100"/>
                <c:pt idx="0">
                  <c:v>1.5206313545897235E-5</c:v>
                </c:pt>
                <c:pt idx="1">
                  <c:v>1.463228203184269E-5</c:v>
                </c:pt>
                <c:pt idx="2">
                  <c:v>3.3876077124502339E-16</c:v>
                </c:pt>
                <c:pt idx="3">
                  <c:v>2.6195463085533294E-5</c:v>
                </c:pt>
                <c:pt idx="4">
                  <c:v>1.1292025708167463E-16</c:v>
                </c:pt>
                <c:pt idx="5">
                  <c:v>5.5718069987964404E-6</c:v>
                </c:pt>
                <c:pt idx="6">
                  <c:v>0</c:v>
                </c:pt>
                <c:pt idx="7">
                  <c:v>5.5718069989586015E-6</c:v>
                </c:pt>
                <c:pt idx="8">
                  <c:v>3.3876077124502339E-16</c:v>
                </c:pt>
                <c:pt idx="9">
                  <c:v>0</c:v>
                </c:pt>
                <c:pt idx="10">
                  <c:v>3.3876077124502339E-16</c:v>
                </c:pt>
                <c:pt idx="11">
                  <c:v>3.3876077124502339E-16</c:v>
                </c:pt>
                <c:pt idx="12">
                  <c:v>0</c:v>
                </c:pt>
                <c:pt idx="13">
                  <c:v>1.3128345682332052E-5</c:v>
                </c:pt>
                <c:pt idx="14">
                  <c:v>1.0902747375569547E-2</c:v>
                </c:pt>
                <c:pt idx="15">
                  <c:v>1.5010740635054027E-2</c:v>
                </c:pt>
                <c:pt idx="16">
                  <c:v>1.3221046223151468E-2</c:v>
                </c:pt>
                <c:pt idx="17">
                  <c:v>1.4472367759433433E-2</c:v>
                </c:pt>
                <c:pt idx="18">
                  <c:v>1.0130003988116568E-2</c:v>
                </c:pt>
                <c:pt idx="19">
                  <c:v>9.3676964355560062E-3</c:v>
                </c:pt>
                <c:pt idx="20">
                  <c:v>8.3896659077269432E-3</c:v>
                </c:pt>
                <c:pt idx="21">
                  <c:v>8.5478723981664926E-3</c:v>
                </c:pt>
                <c:pt idx="22">
                  <c:v>7.27208673134989E-3</c:v>
                </c:pt>
                <c:pt idx="23">
                  <c:v>5.8053147921395811E-3</c:v>
                </c:pt>
                <c:pt idx="24">
                  <c:v>5.9122315424961118E-3</c:v>
                </c:pt>
                <c:pt idx="25">
                  <c:v>6.4529687620922625E-3</c:v>
                </c:pt>
                <c:pt idx="26">
                  <c:v>5.4792900689268004E-3</c:v>
                </c:pt>
                <c:pt idx="27">
                  <c:v>3.6846027004008674E-3</c:v>
                </c:pt>
                <c:pt idx="28">
                  <c:v>3.6544019649367055E-3</c:v>
                </c:pt>
                <c:pt idx="29">
                  <c:v>3.1382579852680002E-3</c:v>
                </c:pt>
                <c:pt idx="30">
                  <c:v>3.2541170502866606E-3</c:v>
                </c:pt>
                <c:pt idx="31">
                  <c:v>3.1654880164669269E-3</c:v>
                </c:pt>
                <c:pt idx="32">
                  <c:v>2.6920506124555182E-3</c:v>
                </c:pt>
                <c:pt idx="33">
                  <c:v>2.6176649540261151E-3</c:v>
                </c:pt>
                <c:pt idx="34">
                  <c:v>2.9851031642928183E-3</c:v>
                </c:pt>
                <c:pt idx="35">
                  <c:v>2.7850733686377487E-3</c:v>
                </c:pt>
                <c:pt idx="36">
                  <c:v>1.9659016822200985E-3</c:v>
                </c:pt>
                <c:pt idx="37">
                  <c:v>1.8397000671138376E-3</c:v>
                </c:pt>
                <c:pt idx="38">
                  <c:v>2.016290237083526E-3</c:v>
                </c:pt>
                <c:pt idx="39">
                  <c:v>2.2627500690021881E-3</c:v>
                </c:pt>
                <c:pt idx="40">
                  <c:v>1.6678182902639751E-3</c:v>
                </c:pt>
                <c:pt idx="41">
                  <c:v>1.646518950793972E-3</c:v>
                </c:pt>
                <c:pt idx="42">
                  <c:v>1.4696810090981901E-3</c:v>
                </c:pt>
                <c:pt idx="43">
                  <c:v>1.5668839343489585E-3</c:v>
                </c:pt>
                <c:pt idx="44">
                  <c:v>1.3088152239294588E-3</c:v>
                </c:pt>
                <c:pt idx="45">
                  <c:v>1.3237307260317399E-3</c:v>
                </c:pt>
                <c:pt idx="46">
                  <c:v>9.5132130755247446E-4</c:v>
                </c:pt>
                <c:pt idx="47">
                  <c:v>1.1562200028242499E-3</c:v>
                </c:pt>
                <c:pt idx="48">
                  <c:v>1.0092963571659791E-3</c:v>
                </c:pt>
                <c:pt idx="49">
                  <c:v>1.0315186756773712E-3</c:v>
                </c:pt>
                <c:pt idx="50">
                  <c:v>9.8776171287114295E-4</c:v>
                </c:pt>
                <c:pt idx="51">
                  <c:v>3.4021442222999173E-4</c:v>
                </c:pt>
                <c:pt idx="52">
                  <c:v>8.360081382167145E-4</c:v>
                </c:pt>
                <c:pt idx="53">
                  <c:v>1.0274932066235041E-3</c:v>
                </c:pt>
                <c:pt idx="54">
                  <c:v>8.4160047687804093E-4</c:v>
                </c:pt>
                <c:pt idx="55">
                  <c:v>6.7518830827603671E-4</c:v>
                </c:pt>
                <c:pt idx="56">
                  <c:v>6.9945641814043395E-4</c:v>
                </c:pt>
                <c:pt idx="57">
                  <c:v>6.947144936371351E-4</c:v>
                </c:pt>
                <c:pt idx="58">
                  <c:v>5.981515218867672E-4</c:v>
                </c:pt>
                <c:pt idx="59">
                  <c:v>6.7926936728050444E-4</c:v>
                </c:pt>
                <c:pt idx="60">
                  <c:v>4.1921272559017038E-4</c:v>
                </c:pt>
                <c:pt idx="61">
                  <c:v>4.9261654742614768E-4</c:v>
                </c:pt>
                <c:pt idx="62">
                  <c:v>5.3727835090052779E-4</c:v>
                </c:pt>
                <c:pt idx="63">
                  <c:v>4.8430207983675866E-4</c:v>
                </c:pt>
                <c:pt idx="64">
                  <c:v>2.6892976524901428E-4</c:v>
                </c:pt>
                <c:pt idx="65">
                  <c:v>4.7902960570107974E-4</c:v>
                </c:pt>
                <c:pt idx="66">
                  <c:v>4.212684725610145E-4</c:v>
                </c:pt>
                <c:pt idx="67">
                  <c:v>4.4028833570551064E-4</c:v>
                </c:pt>
                <c:pt idx="68">
                  <c:v>3.5909184143703205E-4</c:v>
                </c:pt>
                <c:pt idx="69">
                  <c:v>4.2954533712745863E-4</c:v>
                </c:pt>
                <c:pt idx="70">
                  <c:v>3.5396524959874719E-4</c:v>
                </c:pt>
                <c:pt idx="71">
                  <c:v>3.8189809353935555E-4</c:v>
                </c:pt>
                <c:pt idx="72">
                  <c:v>3.8374153467573858E-4</c:v>
                </c:pt>
                <c:pt idx="73">
                  <c:v>3.6418475730050815E-4</c:v>
                </c:pt>
                <c:pt idx="74">
                  <c:v>2.9549070735480188E-4</c:v>
                </c:pt>
                <c:pt idx="75">
                  <c:v>2.9813117544846097E-4</c:v>
                </c:pt>
                <c:pt idx="76">
                  <c:v>3.3556053223453996E-4</c:v>
                </c:pt>
                <c:pt idx="77">
                  <c:v>3.4249035552130416E-4</c:v>
                </c:pt>
                <c:pt idx="78">
                  <c:v>2.3310564579218497E-4</c:v>
                </c:pt>
                <c:pt idx="79">
                  <c:v>2.6568473174578715E-4</c:v>
                </c:pt>
                <c:pt idx="80">
                  <c:v>2.9881767952120086E-4</c:v>
                </c:pt>
                <c:pt idx="81">
                  <c:v>2.2899053890346202E-4</c:v>
                </c:pt>
                <c:pt idx="82">
                  <c:v>2.2051460715063098E-4</c:v>
                </c:pt>
                <c:pt idx="83">
                  <c:v>2.3340396202837043E-4</c:v>
                </c:pt>
                <c:pt idx="84">
                  <c:v>2.232292381883167E-4</c:v>
                </c:pt>
                <c:pt idx="85">
                  <c:v>1.8905723833357671E-4</c:v>
                </c:pt>
                <c:pt idx="86">
                  <c:v>1.674218786870462E-4</c:v>
                </c:pt>
                <c:pt idx="87">
                  <c:v>1.5343988394896812E-4</c:v>
                </c:pt>
                <c:pt idx="88">
                  <c:v>1.6604856284860523E-4</c:v>
                </c:pt>
                <c:pt idx="89">
                  <c:v>1.8526268428513195E-4</c:v>
                </c:pt>
                <c:pt idx="90">
                  <c:v>9.8094197649238189E-5</c:v>
                </c:pt>
                <c:pt idx="91">
                  <c:v>1.4963952388625601E-4</c:v>
                </c:pt>
                <c:pt idx="92">
                  <c:v>1.6022762492831343E-4</c:v>
                </c:pt>
                <c:pt idx="93">
                  <c:v>1.7762065434881154E-4</c:v>
                </c:pt>
                <c:pt idx="94">
                  <c:v>1.5000620521679264E-4</c:v>
                </c:pt>
                <c:pt idx="95">
                  <c:v>1.3047748641487053E-4</c:v>
                </c:pt>
                <c:pt idx="96">
                  <c:v>1.2386028021369602E-4</c:v>
                </c:pt>
                <c:pt idx="97">
                  <c:v>1.7327187878958953E-4</c:v>
                </c:pt>
                <c:pt idx="98">
                  <c:v>1.0156427478674508E-4</c:v>
                </c:pt>
                <c:pt idx="99">
                  <c:v>9.9202528797951055E-5</c:v>
                </c:pt>
              </c:numCache>
            </c:numRef>
          </c:yVal>
        </c:ser>
        <c:axId val="71298048"/>
        <c:axId val="71443200"/>
      </c:scatterChart>
      <c:valAx>
        <c:axId val="71298048"/>
        <c:scaling>
          <c:orientation val="minMax"/>
          <c:max val="50"/>
          <c:min val="5"/>
        </c:scaling>
        <c:axPos val="b"/>
        <c:numFmt formatCode="General" sourceLinked="1"/>
        <c:tickLblPos val="nextTo"/>
        <c:crossAx val="71443200"/>
        <c:crosses val="autoZero"/>
        <c:crossBetween val="midCat"/>
      </c:valAx>
      <c:valAx>
        <c:axId val="71443200"/>
        <c:scaling>
          <c:orientation val="minMax"/>
        </c:scaling>
        <c:axPos val="l"/>
        <c:majorGridlines/>
        <c:numFmt formatCode="General" sourceLinked="1"/>
        <c:tickLblPos val="nextTo"/>
        <c:crossAx val="71298048"/>
        <c:crosses val="autoZero"/>
        <c:crossBetween val="midCat"/>
      </c:valAx>
    </c:plotArea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scatterChart>
        <c:scatterStyle val="lineMarker"/>
        <c:ser>
          <c:idx val="0"/>
          <c:order val="0"/>
          <c:tx>
            <c:strRef>
              <c:f>devices!$D$1</c:f>
              <c:strCache>
                <c:ptCount val="1"/>
                <c:pt idx="0">
                  <c:v>min</c:v>
                </c:pt>
              </c:strCache>
            </c:strRef>
          </c:tx>
          <c:marker>
            <c:symbol val="none"/>
          </c:marker>
          <c:xVal>
            <c:numRef>
              <c:f>devices!$A$2:$A$111</c:f>
              <c:numCache>
                <c:formatCode>General</c:formatCode>
                <c:ptCount val="110"/>
                <c:pt idx="0">
                  <c:v>40</c:v>
                </c:pt>
                <c:pt idx="1">
                  <c:v>41</c:v>
                </c:pt>
                <c:pt idx="2">
                  <c:v>42</c:v>
                </c:pt>
                <c:pt idx="3">
                  <c:v>43</c:v>
                </c:pt>
                <c:pt idx="4">
                  <c:v>44</c:v>
                </c:pt>
                <c:pt idx="5">
                  <c:v>45</c:v>
                </c:pt>
                <c:pt idx="6">
                  <c:v>46</c:v>
                </c:pt>
                <c:pt idx="7">
                  <c:v>47</c:v>
                </c:pt>
                <c:pt idx="8">
                  <c:v>48</c:v>
                </c:pt>
                <c:pt idx="9">
                  <c:v>49</c:v>
                </c:pt>
                <c:pt idx="10">
                  <c:v>50</c:v>
                </c:pt>
                <c:pt idx="11">
                  <c:v>51</c:v>
                </c:pt>
                <c:pt idx="12">
                  <c:v>52</c:v>
                </c:pt>
                <c:pt idx="13">
                  <c:v>53</c:v>
                </c:pt>
                <c:pt idx="14">
                  <c:v>54</c:v>
                </c:pt>
                <c:pt idx="15">
                  <c:v>55</c:v>
                </c:pt>
                <c:pt idx="16">
                  <c:v>56</c:v>
                </c:pt>
                <c:pt idx="17">
                  <c:v>57</c:v>
                </c:pt>
                <c:pt idx="18">
                  <c:v>58</c:v>
                </c:pt>
                <c:pt idx="19">
                  <c:v>59</c:v>
                </c:pt>
                <c:pt idx="20">
                  <c:v>60</c:v>
                </c:pt>
                <c:pt idx="21">
                  <c:v>61</c:v>
                </c:pt>
                <c:pt idx="22">
                  <c:v>62</c:v>
                </c:pt>
                <c:pt idx="23">
                  <c:v>63</c:v>
                </c:pt>
                <c:pt idx="24">
                  <c:v>64</c:v>
                </c:pt>
                <c:pt idx="25">
                  <c:v>65</c:v>
                </c:pt>
                <c:pt idx="26">
                  <c:v>66</c:v>
                </c:pt>
                <c:pt idx="27">
                  <c:v>67</c:v>
                </c:pt>
                <c:pt idx="28">
                  <c:v>68</c:v>
                </c:pt>
                <c:pt idx="29">
                  <c:v>69</c:v>
                </c:pt>
                <c:pt idx="30">
                  <c:v>70</c:v>
                </c:pt>
                <c:pt idx="31">
                  <c:v>71</c:v>
                </c:pt>
                <c:pt idx="32">
                  <c:v>72</c:v>
                </c:pt>
                <c:pt idx="33">
                  <c:v>73</c:v>
                </c:pt>
                <c:pt idx="34">
                  <c:v>74</c:v>
                </c:pt>
                <c:pt idx="35">
                  <c:v>75</c:v>
                </c:pt>
                <c:pt idx="36">
                  <c:v>76</c:v>
                </c:pt>
                <c:pt idx="37">
                  <c:v>77</c:v>
                </c:pt>
                <c:pt idx="38">
                  <c:v>78</c:v>
                </c:pt>
                <c:pt idx="39">
                  <c:v>79</c:v>
                </c:pt>
                <c:pt idx="40">
                  <c:v>80</c:v>
                </c:pt>
                <c:pt idx="41">
                  <c:v>81</c:v>
                </c:pt>
                <c:pt idx="42">
                  <c:v>82</c:v>
                </c:pt>
                <c:pt idx="43">
                  <c:v>83</c:v>
                </c:pt>
                <c:pt idx="44">
                  <c:v>84</c:v>
                </c:pt>
                <c:pt idx="45">
                  <c:v>85</c:v>
                </c:pt>
                <c:pt idx="46">
                  <c:v>86</c:v>
                </c:pt>
                <c:pt idx="47">
                  <c:v>87</c:v>
                </c:pt>
                <c:pt idx="48">
                  <c:v>88</c:v>
                </c:pt>
                <c:pt idx="49">
                  <c:v>89</c:v>
                </c:pt>
                <c:pt idx="50">
                  <c:v>90</c:v>
                </c:pt>
                <c:pt idx="51">
                  <c:v>91</c:v>
                </c:pt>
                <c:pt idx="52">
                  <c:v>92</c:v>
                </c:pt>
                <c:pt idx="53">
                  <c:v>93</c:v>
                </c:pt>
                <c:pt idx="54">
                  <c:v>94</c:v>
                </c:pt>
                <c:pt idx="55">
                  <c:v>95</c:v>
                </c:pt>
                <c:pt idx="56">
                  <c:v>96</c:v>
                </c:pt>
                <c:pt idx="57">
                  <c:v>97</c:v>
                </c:pt>
                <c:pt idx="58">
                  <c:v>98</c:v>
                </c:pt>
                <c:pt idx="59">
                  <c:v>99</c:v>
                </c:pt>
                <c:pt idx="60">
                  <c:v>100</c:v>
                </c:pt>
                <c:pt idx="61">
                  <c:v>101</c:v>
                </c:pt>
                <c:pt idx="62">
                  <c:v>102</c:v>
                </c:pt>
                <c:pt idx="63">
                  <c:v>103</c:v>
                </c:pt>
                <c:pt idx="64">
                  <c:v>104</c:v>
                </c:pt>
                <c:pt idx="65">
                  <c:v>105</c:v>
                </c:pt>
                <c:pt idx="66">
                  <c:v>106</c:v>
                </c:pt>
                <c:pt idx="67">
                  <c:v>107</c:v>
                </c:pt>
                <c:pt idx="68">
                  <c:v>108</c:v>
                </c:pt>
                <c:pt idx="69">
                  <c:v>109</c:v>
                </c:pt>
                <c:pt idx="70">
                  <c:v>110</c:v>
                </c:pt>
                <c:pt idx="71">
                  <c:v>111</c:v>
                </c:pt>
                <c:pt idx="72">
                  <c:v>112</c:v>
                </c:pt>
                <c:pt idx="73">
                  <c:v>113</c:v>
                </c:pt>
                <c:pt idx="74">
                  <c:v>114</c:v>
                </c:pt>
                <c:pt idx="75">
                  <c:v>115</c:v>
                </c:pt>
                <c:pt idx="76">
                  <c:v>116</c:v>
                </c:pt>
                <c:pt idx="77">
                  <c:v>117</c:v>
                </c:pt>
                <c:pt idx="78">
                  <c:v>118</c:v>
                </c:pt>
                <c:pt idx="79">
                  <c:v>119</c:v>
                </c:pt>
                <c:pt idx="80">
                  <c:v>120</c:v>
                </c:pt>
                <c:pt idx="81">
                  <c:v>121</c:v>
                </c:pt>
                <c:pt idx="82">
                  <c:v>122</c:v>
                </c:pt>
                <c:pt idx="83">
                  <c:v>123</c:v>
                </c:pt>
                <c:pt idx="84">
                  <c:v>124</c:v>
                </c:pt>
                <c:pt idx="85">
                  <c:v>125</c:v>
                </c:pt>
                <c:pt idx="86">
                  <c:v>126</c:v>
                </c:pt>
                <c:pt idx="87">
                  <c:v>127</c:v>
                </c:pt>
                <c:pt idx="88">
                  <c:v>128</c:v>
                </c:pt>
                <c:pt idx="89">
                  <c:v>129</c:v>
                </c:pt>
                <c:pt idx="90">
                  <c:v>130</c:v>
                </c:pt>
                <c:pt idx="91">
                  <c:v>131</c:v>
                </c:pt>
                <c:pt idx="92">
                  <c:v>132</c:v>
                </c:pt>
                <c:pt idx="93">
                  <c:v>133</c:v>
                </c:pt>
                <c:pt idx="94">
                  <c:v>134</c:v>
                </c:pt>
                <c:pt idx="95">
                  <c:v>135</c:v>
                </c:pt>
                <c:pt idx="96">
                  <c:v>136</c:v>
                </c:pt>
                <c:pt idx="97">
                  <c:v>137</c:v>
                </c:pt>
                <c:pt idx="98">
                  <c:v>138</c:v>
                </c:pt>
                <c:pt idx="99">
                  <c:v>139</c:v>
                </c:pt>
                <c:pt idx="100">
                  <c:v>140</c:v>
                </c:pt>
                <c:pt idx="101">
                  <c:v>141</c:v>
                </c:pt>
                <c:pt idx="102">
                  <c:v>142</c:v>
                </c:pt>
                <c:pt idx="103">
                  <c:v>143</c:v>
                </c:pt>
                <c:pt idx="104">
                  <c:v>144</c:v>
                </c:pt>
                <c:pt idx="105">
                  <c:v>145</c:v>
                </c:pt>
                <c:pt idx="106">
                  <c:v>146</c:v>
                </c:pt>
                <c:pt idx="107">
                  <c:v>147</c:v>
                </c:pt>
                <c:pt idx="108">
                  <c:v>148</c:v>
                </c:pt>
                <c:pt idx="109">
                  <c:v>149</c:v>
                </c:pt>
              </c:numCache>
            </c:numRef>
          </c:xVal>
          <c:yVal>
            <c:numRef>
              <c:f>devices!$D$2:$D$111</c:f>
              <c:numCache>
                <c:formatCode>General</c:formatCode>
                <c:ptCount val="110"/>
                <c:pt idx="0">
                  <c:v>1</c:v>
                </c:pt>
                <c:pt idx="1">
                  <c:v>1</c:v>
                </c:pt>
                <c:pt idx="2">
                  <c:v>0.95686274509803881</c:v>
                </c:pt>
                <c:pt idx="3">
                  <c:v>0.90980392156862699</c:v>
                </c:pt>
                <c:pt idx="4">
                  <c:v>0.86666666666666703</c:v>
                </c:pt>
                <c:pt idx="5">
                  <c:v>0.83137254901960778</c:v>
                </c:pt>
                <c:pt idx="6">
                  <c:v>0.8</c:v>
                </c:pt>
                <c:pt idx="7">
                  <c:v>0.76078431372549038</c:v>
                </c:pt>
                <c:pt idx="8">
                  <c:v>0.72941176470588198</c:v>
                </c:pt>
                <c:pt idx="9">
                  <c:v>0.69803921568627425</c:v>
                </c:pt>
                <c:pt idx="10">
                  <c:v>0.67058823529411826</c:v>
                </c:pt>
                <c:pt idx="11">
                  <c:v>0.64313725490196083</c:v>
                </c:pt>
                <c:pt idx="12">
                  <c:v>0.61960784313725503</c:v>
                </c:pt>
                <c:pt idx="13">
                  <c:v>0.59215686274509782</c:v>
                </c:pt>
                <c:pt idx="14">
                  <c:v>0.57254901960784321</c:v>
                </c:pt>
                <c:pt idx="15">
                  <c:v>0.5529411764705886</c:v>
                </c:pt>
                <c:pt idx="16">
                  <c:v>0.53333333333333299</c:v>
                </c:pt>
                <c:pt idx="17">
                  <c:v>0.50980392156862697</c:v>
                </c:pt>
                <c:pt idx="18">
                  <c:v>0.49019607843137286</c:v>
                </c:pt>
                <c:pt idx="19">
                  <c:v>0.47450980392156911</c:v>
                </c:pt>
                <c:pt idx="20">
                  <c:v>0.45882352941176502</c:v>
                </c:pt>
                <c:pt idx="21">
                  <c:v>0.44313725490196088</c:v>
                </c:pt>
                <c:pt idx="22">
                  <c:v>0.42745098039215723</c:v>
                </c:pt>
                <c:pt idx="23">
                  <c:v>0.41568627450980422</c:v>
                </c:pt>
                <c:pt idx="24">
                  <c:v>0.4</c:v>
                </c:pt>
                <c:pt idx="25">
                  <c:v>0.38823529411764712</c:v>
                </c:pt>
                <c:pt idx="26">
                  <c:v>0.37647058823529422</c:v>
                </c:pt>
                <c:pt idx="27">
                  <c:v>0.36470588235294121</c:v>
                </c:pt>
                <c:pt idx="28">
                  <c:v>0.35294117647058793</c:v>
                </c:pt>
                <c:pt idx="29">
                  <c:v>0.34117647058823508</c:v>
                </c:pt>
                <c:pt idx="30">
                  <c:v>0.32941176470588229</c:v>
                </c:pt>
                <c:pt idx="31">
                  <c:v>0.32156862745098025</c:v>
                </c:pt>
                <c:pt idx="32">
                  <c:v>0.31372549019607798</c:v>
                </c:pt>
                <c:pt idx="33">
                  <c:v>0.30196078431372514</c:v>
                </c:pt>
                <c:pt idx="34">
                  <c:v>0.29411764705882398</c:v>
                </c:pt>
                <c:pt idx="35">
                  <c:v>0.28627450980392211</c:v>
                </c:pt>
                <c:pt idx="36">
                  <c:v>0.27843137254902001</c:v>
                </c:pt>
                <c:pt idx="37">
                  <c:v>0.27058823529411813</c:v>
                </c:pt>
                <c:pt idx="38">
                  <c:v>0.26274509803921586</c:v>
                </c:pt>
                <c:pt idx="39">
                  <c:v>0.2549019607843141</c:v>
                </c:pt>
                <c:pt idx="40">
                  <c:v>0.25098039215686313</c:v>
                </c:pt>
                <c:pt idx="41">
                  <c:v>0.24313725490196106</c:v>
                </c:pt>
                <c:pt idx="42">
                  <c:v>0.23529411764705899</c:v>
                </c:pt>
                <c:pt idx="43">
                  <c:v>0.23137254901960788</c:v>
                </c:pt>
                <c:pt idx="44">
                  <c:v>0.22745098039215705</c:v>
                </c:pt>
                <c:pt idx="45">
                  <c:v>0.21960784313725507</c:v>
                </c:pt>
                <c:pt idx="46">
                  <c:v>0.21568627450980399</c:v>
                </c:pt>
                <c:pt idx="47">
                  <c:v>0.20784313725490206</c:v>
                </c:pt>
                <c:pt idx="48">
                  <c:v>0.20392156862745101</c:v>
                </c:pt>
                <c:pt idx="49">
                  <c:v>0.2</c:v>
                </c:pt>
                <c:pt idx="50">
                  <c:v>0.19607843137254899</c:v>
                </c:pt>
                <c:pt idx="51">
                  <c:v>0.19215686274509797</c:v>
                </c:pt>
                <c:pt idx="52">
                  <c:v>0.18823529411764711</c:v>
                </c:pt>
                <c:pt idx="53">
                  <c:v>0.18431372549019606</c:v>
                </c:pt>
                <c:pt idx="54">
                  <c:v>0.17647058823529399</c:v>
                </c:pt>
                <c:pt idx="55">
                  <c:v>0.17647058823529399</c:v>
                </c:pt>
                <c:pt idx="56">
                  <c:v>0.17254901960784305</c:v>
                </c:pt>
                <c:pt idx="57">
                  <c:v>0.16862745098039206</c:v>
                </c:pt>
                <c:pt idx="58">
                  <c:v>0.16470588235294106</c:v>
                </c:pt>
                <c:pt idx="59">
                  <c:v>0.16078431372549007</c:v>
                </c:pt>
                <c:pt idx="60">
                  <c:v>0.15686274509803899</c:v>
                </c:pt>
                <c:pt idx="61">
                  <c:v>0.15294117647058805</c:v>
                </c:pt>
                <c:pt idx="62">
                  <c:v>0.14901960784313706</c:v>
                </c:pt>
                <c:pt idx="63">
                  <c:v>0.14901960784313706</c:v>
                </c:pt>
                <c:pt idx="64">
                  <c:v>0.14509803921568601</c:v>
                </c:pt>
                <c:pt idx="65">
                  <c:v>0.14117647058823499</c:v>
                </c:pt>
                <c:pt idx="66">
                  <c:v>0.14117647058823499</c:v>
                </c:pt>
                <c:pt idx="67">
                  <c:v>0.13725490196078394</c:v>
                </c:pt>
                <c:pt idx="68">
                  <c:v>0.13333333333333305</c:v>
                </c:pt>
                <c:pt idx="69">
                  <c:v>0.13333333333333305</c:v>
                </c:pt>
                <c:pt idx="70">
                  <c:v>0.129411764705882</c:v>
                </c:pt>
                <c:pt idx="71">
                  <c:v>0.12549019607843107</c:v>
                </c:pt>
                <c:pt idx="72">
                  <c:v>0.12549019607843107</c:v>
                </c:pt>
                <c:pt idx="73">
                  <c:v>0.12156862745098006</c:v>
                </c:pt>
                <c:pt idx="74">
                  <c:v>0.12156862745098006</c:v>
                </c:pt>
                <c:pt idx="75">
                  <c:v>0.11764705882352898</c:v>
                </c:pt>
                <c:pt idx="76">
                  <c:v>0.11764705882352898</c:v>
                </c:pt>
                <c:pt idx="77">
                  <c:v>0.113725490196078</c:v>
                </c:pt>
                <c:pt idx="78">
                  <c:v>0.113725490196078</c:v>
                </c:pt>
                <c:pt idx="79">
                  <c:v>0.10980392156862705</c:v>
                </c:pt>
                <c:pt idx="80">
                  <c:v>0.10980392156862705</c:v>
                </c:pt>
                <c:pt idx="81">
                  <c:v>0.10588235294117603</c:v>
                </c:pt>
                <c:pt idx="82">
                  <c:v>0.10588235294117603</c:v>
                </c:pt>
                <c:pt idx="83">
                  <c:v>0.101960784313725</c:v>
                </c:pt>
                <c:pt idx="84">
                  <c:v>0.101960784313725</c:v>
                </c:pt>
                <c:pt idx="85">
                  <c:v>0.101960784313725</c:v>
                </c:pt>
                <c:pt idx="86">
                  <c:v>9.8039215686274508E-2</c:v>
                </c:pt>
                <c:pt idx="87">
                  <c:v>9.8039215686274508E-2</c:v>
                </c:pt>
                <c:pt idx="88">
                  <c:v>9.8039215686274508E-2</c:v>
                </c:pt>
                <c:pt idx="89">
                  <c:v>9.4117647058823528E-2</c:v>
                </c:pt>
                <c:pt idx="90">
                  <c:v>9.4117647058823528E-2</c:v>
                </c:pt>
                <c:pt idx="91">
                  <c:v>9.0196078431372534E-2</c:v>
                </c:pt>
                <c:pt idx="92">
                  <c:v>9.0196078431372534E-2</c:v>
                </c:pt>
                <c:pt idx="93">
                  <c:v>9.0196078431372534E-2</c:v>
                </c:pt>
                <c:pt idx="94">
                  <c:v>8.627450980392154E-2</c:v>
                </c:pt>
                <c:pt idx="95">
                  <c:v>8.627450980392154E-2</c:v>
                </c:pt>
                <c:pt idx="96">
                  <c:v>8.627450980392154E-2</c:v>
                </c:pt>
                <c:pt idx="97">
                  <c:v>8.627450980392154E-2</c:v>
                </c:pt>
                <c:pt idx="98">
                  <c:v>8.2352941176470656E-2</c:v>
                </c:pt>
                <c:pt idx="99">
                  <c:v>8.2352941176470656E-2</c:v>
                </c:pt>
                <c:pt idx="100">
                  <c:v>8.2352941176470656E-2</c:v>
                </c:pt>
                <c:pt idx="101">
                  <c:v>8.2352941176470656E-2</c:v>
                </c:pt>
                <c:pt idx="102">
                  <c:v>7.8431372549019607E-2</c:v>
                </c:pt>
                <c:pt idx="103">
                  <c:v>7.8431372549019607E-2</c:v>
                </c:pt>
                <c:pt idx="104">
                  <c:v>7.8431372549019607E-2</c:v>
                </c:pt>
                <c:pt idx="105">
                  <c:v>7.8431372549019607E-2</c:v>
                </c:pt>
                <c:pt idx="106">
                  <c:v>7.4509803921568599E-2</c:v>
                </c:pt>
                <c:pt idx="107">
                  <c:v>7.4509803921568599E-2</c:v>
                </c:pt>
                <c:pt idx="108">
                  <c:v>7.4509803921568599E-2</c:v>
                </c:pt>
                <c:pt idx="109">
                  <c:v>7.0588235294117604E-2</c:v>
                </c:pt>
              </c:numCache>
            </c:numRef>
          </c:yVal>
        </c:ser>
        <c:ser>
          <c:idx val="1"/>
          <c:order val="1"/>
          <c:tx>
            <c:strRef>
              <c:f>devices!$E$1</c:f>
              <c:strCache>
                <c:ptCount val="1"/>
                <c:pt idx="0">
                  <c:v>mean</c:v>
                </c:pt>
              </c:strCache>
            </c:strRef>
          </c:tx>
          <c:marker>
            <c:symbol val="none"/>
          </c:marker>
          <c:xVal>
            <c:numRef>
              <c:f>devices!$A$2:$A$111</c:f>
              <c:numCache>
                <c:formatCode>General</c:formatCode>
                <c:ptCount val="110"/>
                <c:pt idx="0">
                  <c:v>40</c:v>
                </c:pt>
                <c:pt idx="1">
                  <c:v>41</c:v>
                </c:pt>
                <c:pt idx="2">
                  <c:v>42</c:v>
                </c:pt>
                <c:pt idx="3">
                  <c:v>43</c:v>
                </c:pt>
                <c:pt idx="4">
                  <c:v>44</c:v>
                </c:pt>
                <c:pt idx="5">
                  <c:v>45</c:v>
                </c:pt>
                <c:pt idx="6">
                  <c:v>46</c:v>
                </c:pt>
                <c:pt idx="7">
                  <c:v>47</c:v>
                </c:pt>
                <c:pt idx="8">
                  <c:v>48</c:v>
                </c:pt>
                <c:pt idx="9">
                  <c:v>49</c:v>
                </c:pt>
                <c:pt idx="10">
                  <c:v>50</c:v>
                </c:pt>
                <c:pt idx="11">
                  <c:v>51</c:v>
                </c:pt>
                <c:pt idx="12">
                  <c:v>52</c:v>
                </c:pt>
                <c:pt idx="13">
                  <c:v>53</c:v>
                </c:pt>
                <c:pt idx="14">
                  <c:v>54</c:v>
                </c:pt>
                <c:pt idx="15">
                  <c:v>55</c:v>
                </c:pt>
                <c:pt idx="16">
                  <c:v>56</c:v>
                </c:pt>
                <c:pt idx="17">
                  <c:v>57</c:v>
                </c:pt>
                <c:pt idx="18">
                  <c:v>58</c:v>
                </c:pt>
                <c:pt idx="19">
                  <c:v>59</c:v>
                </c:pt>
                <c:pt idx="20">
                  <c:v>60</c:v>
                </c:pt>
                <c:pt idx="21">
                  <c:v>61</c:v>
                </c:pt>
                <c:pt idx="22">
                  <c:v>62</c:v>
                </c:pt>
                <c:pt idx="23">
                  <c:v>63</c:v>
                </c:pt>
                <c:pt idx="24">
                  <c:v>64</c:v>
                </c:pt>
                <c:pt idx="25">
                  <c:v>65</c:v>
                </c:pt>
                <c:pt idx="26">
                  <c:v>66</c:v>
                </c:pt>
                <c:pt idx="27">
                  <c:v>67</c:v>
                </c:pt>
                <c:pt idx="28">
                  <c:v>68</c:v>
                </c:pt>
                <c:pt idx="29">
                  <c:v>69</c:v>
                </c:pt>
                <c:pt idx="30">
                  <c:v>70</c:v>
                </c:pt>
                <c:pt idx="31">
                  <c:v>71</c:v>
                </c:pt>
                <c:pt idx="32">
                  <c:v>72</c:v>
                </c:pt>
                <c:pt idx="33">
                  <c:v>73</c:v>
                </c:pt>
                <c:pt idx="34">
                  <c:v>74</c:v>
                </c:pt>
                <c:pt idx="35">
                  <c:v>75</c:v>
                </c:pt>
                <c:pt idx="36">
                  <c:v>76</c:v>
                </c:pt>
                <c:pt idx="37">
                  <c:v>77</c:v>
                </c:pt>
                <c:pt idx="38">
                  <c:v>78</c:v>
                </c:pt>
                <c:pt idx="39">
                  <c:v>79</c:v>
                </c:pt>
                <c:pt idx="40">
                  <c:v>80</c:v>
                </c:pt>
                <c:pt idx="41">
                  <c:v>81</c:v>
                </c:pt>
                <c:pt idx="42">
                  <c:v>82</c:v>
                </c:pt>
                <c:pt idx="43">
                  <c:v>83</c:v>
                </c:pt>
                <c:pt idx="44">
                  <c:v>84</c:v>
                </c:pt>
                <c:pt idx="45">
                  <c:v>85</c:v>
                </c:pt>
                <c:pt idx="46">
                  <c:v>86</c:v>
                </c:pt>
                <c:pt idx="47">
                  <c:v>87</c:v>
                </c:pt>
                <c:pt idx="48">
                  <c:v>88</c:v>
                </c:pt>
                <c:pt idx="49">
                  <c:v>89</c:v>
                </c:pt>
                <c:pt idx="50">
                  <c:v>90</c:v>
                </c:pt>
                <c:pt idx="51">
                  <c:v>91</c:v>
                </c:pt>
                <c:pt idx="52">
                  <c:v>92</c:v>
                </c:pt>
                <c:pt idx="53">
                  <c:v>93</c:v>
                </c:pt>
                <c:pt idx="54">
                  <c:v>94</c:v>
                </c:pt>
                <c:pt idx="55">
                  <c:v>95</c:v>
                </c:pt>
                <c:pt idx="56">
                  <c:v>96</c:v>
                </c:pt>
                <c:pt idx="57">
                  <c:v>97</c:v>
                </c:pt>
                <c:pt idx="58">
                  <c:v>98</c:v>
                </c:pt>
                <c:pt idx="59">
                  <c:v>99</c:v>
                </c:pt>
                <c:pt idx="60">
                  <c:v>100</c:v>
                </c:pt>
                <c:pt idx="61">
                  <c:v>101</c:v>
                </c:pt>
                <c:pt idx="62">
                  <c:v>102</c:v>
                </c:pt>
                <c:pt idx="63">
                  <c:v>103</c:v>
                </c:pt>
                <c:pt idx="64">
                  <c:v>104</c:v>
                </c:pt>
                <c:pt idx="65">
                  <c:v>105</c:v>
                </c:pt>
                <c:pt idx="66">
                  <c:v>106</c:v>
                </c:pt>
                <c:pt idx="67">
                  <c:v>107</c:v>
                </c:pt>
                <c:pt idx="68">
                  <c:v>108</c:v>
                </c:pt>
                <c:pt idx="69">
                  <c:v>109</c:v>
                </c:pt>
                <c:pt idx="70">
                  <c:v>110</c:v>
                </c:pt>
                <c:pt idx="71">
                  <c:v>111</c:v>
                </c:pt>
                <c:pt idx="72">
                  <c:v>112</c:v>
                </c:pt>
                <c:pt idx="73">
                  <c:v>113</c:v>
                </c:pt>
                <c:pt idx="74">
                  <c:v>114</c:v>
                </c:pt>
                <c:pt idx="75">
                  <c:v>115</c:v>
                </c:pt>
                <c:pt idx="76">
                  <c:v>116</c:v>
                </c:pt>
                <c:pt idx="77">
                  <c:v>117</c:v>
                </c:pt>
                <c:pt idx="78">
                  <c:v>118</c:v>
                </c:pt>
                <c:pt idx="79">
                  <c:v>119</c:v>
                </c:pt>
                <c:pt idx="80">
                  <c:v>120</c:v>
                </c:pt>
                <c:pt idx="81">
                  <c:v>121</c:v>
                </c:pt>
                <c:pt idx="82">
                  <c:v>122</c:v>
                </c:pt>
                <c:pt idx="83">
                  <c:v>123</c:v>
                </c:pt>
                <c:pt idx="84">
                  <c:v>124</c:v>
                </c:pt>
                <c:pt idx="85">
                  <c:v>125</c:v>
                </c:pt>
                <c:pt idx="86">
                  <c:v>126</c:v>
                </c:pt>
                <c:pt idx="87">
                  <c:v>127</c:v>
                </c:pt>
                <c:pt idx="88">
                  <c:v>128</c:v>
                </c:pt>
                <c:pt idx="89">
                  <c:v>129</c:v>
                </c:pt>
                <c:pt idx="90">
                  <c:v>130</c:v>
                </c:pt>
                <c:pt idx="91">
                  <c:v>131</c:v>
                </c:pt>
                <c:pt idx="92">
                  <c:v>132</c:v>
                </c:pt>
                <c:pt idx="93">
                  <c:v>133</c:v>
                </c:pt>
                <c:pt idx="94">
                  <c:v>134</c:v>
                </c:pt>
                <c:pt idx="95">
                  <c:v>135</c:v>
                </c:pt>
                <c:pt idx="96">
                  <c:v>136</c:v>
                </c:pt>
                <c:pt idx="97">
                  <c:v>137</c:v>
                </c:pt>
                <c:pt idx="98">
                  <c:v>138</c:v>
                </c:pt>
                <c:pt idx="99">
                  <c:v>139</c:v>
                </c:pt>
                <c:pt idx="100">
                  <c:v>140</c:v>
                </c:pt>
                <c:pt idx="101">
                  <c:v>141</c:v>
                </c:pt>
                <c:pt idx="102">
                  <c:v>142</c:v>
                </c:pt>
                <c:pt idx="103">
                  <c:v>143</c:v>
                </c:pt>
                <c:pt idx="104">
                  <c:v>144</c:v>
                </c:pt>
                <c:pt idx="105">
                  <c:v>145</c:v>
                </c:pt>
                <c:pt idx="106">
                  <c:v>146</c:v>
                </c:pt>
                <c:pt idx="107">
                  <c:v>147</c:v>
                </c:pt>
                <c:pt idx="108">
                  <c:v>148</c:v>
                </c:pt>
                <c:pt idx="109">
                  <c:v>149</c:v>
                </c:pt>
              </c:numCache>
            </c:numRef>
          </c:xVal>
          <c:yVal>
            <c:numRef>
              <c:f>devices!$E$2:$E$111</c:f>
              <c:numCache>
                <c:formatCode>General</c:formatCode>
                <c:ptCount val="110"/>
                <c:pt idx="0">
                  <c:v>1</c:v>
                </c:pt>
                <c:pt idx="1">
                  <c:v>1</c:v>
                </c:pt>
                <c:pt idx="2">
                  <c:v>0.96261437908496739</c:v>
                </c:pt>
                <c:pt idx="3">
                  <c:v>0.91764705882352982</c:v>
                </c:pt>
                <c:pt idx="4">
                  <c:v>0.87869281045751724</c:v>
                </c:pt>
                <c:pt idx="5">
                  <c:v>0.8393464052287587</c:v>
                </c:pt>
                <c:pt idx="6">
                  <c:v>0.8022222222222225</c:v>
                </c:pt>
                <c:pt idx="7">
                  <c:v>0.76823529411764691</c:v>
                </c:pt>
                <c:pt idx="8">
                  <c:v>0.73555555555555563</c:v>
                </c:pt>
                <c:pt idx="9">
                  <c:v>0.70627450980392126</c:v>
                </c:pt>
                <c:pt idx="10">
                  <c:v>0.67581699346405333</c:v>
                </c:pt>
                <c:pt idx="11">
                  <c:v>0.64993464052287642</c:v>
                </c:pt>
                <c:pt idx="12">
                  <c:v>0.62588235294117689</c:v>
                </c:pt>
                <c:pt idx="13">
                  <c:v>0.60091503267973911</c:v>
                </c:pt>
                <c:pt idx="14">
                  <c:v>0.57869281045751675</c:v>
                </c:pt>
                <c:pt idx="15">
                  <c:v>0.55725490196078409</c:v>
                </c:pt>
                <c:pt idx="16">
                  <c:v>0.53699346405228732</c:v>
                </c:pt>
                <c:pt idx="17">
                  <c:v>0.51803921568627453</c:v>
                </c:pt>
                <c:pt idx="18">
                  <c:v>0.49790849673202636</c:v>
                </c:pt>
                <c:pt idx="19">
                  <c:v>0.47986928104575205</c:v>
                </c:pt>
                <c:pt idx="20">
                  <c:v>0.46352941176470625</c:v>
                </c:pt>
                <c:pt idx="21">
                  <c:v>0.44862745098039231</c:v>
                </c:pt>
                <c:pt idx="22">
                  <c:v>0.43411764705882383</c:v>
                </c:pt>
                <c:pt idx="23">
                  <c:v>0.42026143790849696</c:v>
                </c:pt>
                <c:pt idx="24">
                  <c:v>0.40679738562091522</c:v>
                </c:pt>
                <c:pt idx="25">
                  <c:v>0.39294117647058846</c:v>
                </c:pt>
                <c:pt idx="26">
                  <c:v>0.38065359477124189</c:v>
                </c:pt>
                <c:pt idx="27">
                  <c:v>0.36784313725490203</c:v>
                </c:pt>
                <c:pt idx="28">
                  <c:v>0.35738562091503262</c:v>
                </c:pt>
                <c:pt idx="29">
                  <c:v>0.34601307189542491</c:v>
                </c:pt>
                <c:pt idx="30">
                  <c:v>0.33633986928104559</c:v>
                </c:pt>
                <c:pt idx="31">
                  <c:v>0.32718954248365978</c:v>
                </c:pt>
                <c:pt idx="32">
                  <c:v>0.31764705882352889</c:v>
                </c:pt>
                <c:pt idx="33">
                  <c:v>0.30640522875816956</c:v>
                </c:pt>
                <c:pt idx="34">
                  <c:v>0.2985620915032684</c:v>
                </c:pt>
                <c:pt idx="35">
                  <c:v>0.28993464052287637</c:v>
                </c:pt>
                <c:pt idx="36">
                  <c:v>0.28326797385620978</c:v>
                </c:pt>
                <c:pt idx="37">
                  <c:v>0.27464052287581758</c:v>
                </c:pt>
                <c:pt idx="38">
                  <c:v>0.26745098039215737</c:v>
                </c:pt>
                <c:pt idx="39">
                  <c:v>0.2614379084967321</c:v>
                </c:pt>
                <c:pt idx="40">
                  <c:v>0.25385620915032697</c:v>
                </c:pt>
                <c:pt idx="41">
                  <c:v>0.24745098039215707</c:v>
                </c:pt>
                <c:pt idx="42">
                  <c:v>0.24000000000000016</c:v>
                </c:pt>
                <c:pt idx="43">
                  <c:v>0.23254901960784324</c:v>
                </c:pt>
                <c:pt idx="44">
                  <c:v>0.22745098039215703</c:v>
                </c:pt>
                <c:pt idx="45">
                  <c:v>0.22196078431372565</c:v>
                </c:pt>
                <c:pt idx="46">
                  <c:v>0.21620915032679758</c:v>
                </c:pt>
                <c:pt idx="47">
                  <c:v>0.2116339869281047</c:v>
                </c:pt>
                <c:pt idx="48">
                  <c:v>0.20718954248366026</c:v>
                </c:pt>
                <c:pt idx="49">
                  <c:v>0.20104575163398705</c:v>
                </c:pt>
                <c:pt idx="50">
                  <c:v>0.19699346405228776</c:v>
                </c:pt>
                <c:pt idx="51">
                  <c:v>0.19281045751633993</c:v>
                </c:pt>
                <c:pt idx="52">
                  <c:v>0.18862745098039224</c:v>
                </c:pt>
                <c:pt idx="53">
                  <c:v>0.18470588235294125</c:v>
                </c:pt>
                <c:pt idx="54">
                  <c:v>0.18052287581699344</c:v>
                </c:pt>
                <c:pt idx="55">
                  <c:v>0.17699346405228766</c:v>
                </c:pt>
                <c:pt idx="56">
                  <c:v>0.17281045751633992</c:v>
                </c:pt>
                <c:pt idx="57">
                  <c:v>0.16888888888888864</c:v>
                </c:pt>
                <c:pt idx="58">
                  <c:v>0.16535947712418278</c:v>
                </c:pt>
                <c:pt idx="59">
                  <c:v>0.16117647058823509</c:v>
                </c:pt>
                <c:pt idx="60">
                  <c:v>0.15803921568627441</c:v>
                </c:pt>
                <c:pt idx="61">
                  <c:v>0.15594771241830052</c:v>
                </c:pt>
                <c:pt idx="62">
                  <c:v>0.15294117647058808</c:v>
                </c:pt>
                <c:pt idx="63">
                  <c:v>0.14928104575163381</c:v>
                </c:pt>
                <c:pt idx="64">
                  <c:v>0.14575163398692798</c:v>
                </c:pt>
                <c:pt idx="65">
                  <c:v>0.14457516339869259</c:v>
                </c:pt>
                <c:pt idx="66">
                  <c:v>0.14143790849673174</c:v>
                </c:pt>
                <c:pt idx="67">
                  <c:v>0.1379084967320259</c:v>
                </c:pt>
                <c:pt idx="68">
                  <c:v>0.13647058823529376</c:v>
                </c:pt>
                <c:pt idx="69">
                  <c:v>0.13385620915032648</c:v>
                </c:pt>
                <c:pt idx="70">
                  <c:v>0.13006535947712389</c:v>
                </c:pt>
                <c:pt idx="71">
                  <c:v>0.12954248366013041</c:v>
                </c:pt>
                <c:pt idx="72">
                  <c:v>0.12614379084967278</c:v>
                </c:pt>
                <c:pt idx="73">
                  <c:v>0.12366013071895389</c:v>
                </c:pt>
                <c:pt idx="74">
                  <c:v>0.12248366013071853</c:v>
                </c:pt>
                <c:pt idx="75">
                  <c:v>0.11934640522875775</c:v>
                </c:pt>
                <c:pt idx="76">
                  <c:v>0.11830065359477081</c:v>
                </c:pt>
                <c:pt idx="77">
                  <c:v>0.11529411764705839</c:v>
                </c:pt>
                <c:pt idx="78">
                  <c:v>0.11424836601307148</c:v>
                </c:pt>
                <c:pt idx="79">
                  <c:v>0.11294117647058786</c:v>
                </c:pt>
                <c:pt idx="80">
                  <c:v>0.1101960784313722</c:v>
                </c:pt>
                <c:pt idx="81">
                  <c:v>0.10862745098039178</c:v>
                </c:pt>
                <c:pt idx="82">
                  <c:v>0.10666666666666628</c:v>
                </c:pt>
                <c:pt idx="83">
                  <c:v>0.10575163398692773</c:v>
                </c:pt>
                <c:pt idx="84">
                  <c:v>0.10313725490196037</c:v>
                </c:pt>
                <c:pt idx="85">
                  <c:v>0.1022222222222218</c:v>
                </c:pt>
                <c:pt idx="86">
                  <c:v>0.10052287581699322</c:v>
                </c:pt>
                <c:pt idx="87">
                  <c:v>9.8562091503268029E-2</c:v>
                </c:pt>
                <c:pt idx="88">
                  <c:v>9.8169934640522927E-2</c:v>
                </c:pt>
                <c:pt idx="89">
                  <c:v>9.6339869281045751E-2</c:v>
                </c:pt>
                <c:pt idx="90">
                  <c:v>9.4771241830065314E-2</c:v>
                </c:pt>
                <c:pt idx="91">
                  <c:v>9.4379084967320226E-2</c:v>
                </c:pt>
                <c:pt idx="92">
                  <c:v>9.1241830065359464E-2</c:v>
                </c:pt>
                <c:pt idx="93">
                  <c:v>9.0980392156862794E-2</c:v>
                </c:pt>
                <c:pt idx="94">
                  <c:v>9.0718954248365985E-2</c:v>
                </c:pt>
                <c:pt idx="95">
                  <c:v>8.9150326797385701E-2</c:v>
                </c:pt>
                <c:pt idx="96">
                  <c:v>8.7189542483660218E-2</c:v>
                </c:pt>
                <c:pt idx="97">
                  <c:v>8.6666666666666808E-2</c:v>
                </c:pt>
                <c:pt idx="98">
                  <c:v>8.4575163398692949E-2</c:v>
                </c:pt>
                <c:pt idx="99">
                  <c:v>8.2875816993464066E-2</c:v>
                </c:pt>
                <c:pt idx="100">
                  <c:v>8.2745098039215717E-2</c:v>
                </c:pt>
                <c:pt idx="101">
                  <c:v>8.2745098039215717E-2</c:v>
                </c:pt>
                <c:pt idx="102">
                  <c:v>8.2091503267973875E-2</c:v>
                </c:pt>
                <c:pt idx="103">
                  <c:v>7.9477124183006564E-2</c:v>
                </c:pt>
                <c:pt idx="104">
                  <c:v>7.8823529411764709E-2</c:v>
                </c:pt>
                <c:pt idx="105">
                  <c:v>7.8823529411764709E-2</c:v>
                </c:pt>
                <c:pt idx="106">
                  <c:v>7.7777777777777779E-2</c:v>
                </c:pt>
                <c:pt idx="107">
                  <c:v>7.5686274509803933E-2</c:v>
                </c:pt>
                <c:pt idx="108">
                  <c:v>7.5163398692810454E-2</c:v>
                </c:pt>
                <c:pt idx="109">
                  <c:v>7.4640522875816989E-2</c:v>
                </c:pt>
              </c:numCache>
            </c:numRef>
          </c:yVal>
        </c:ser>
        <c:ser>
          <c:idx val="2"/>
          <c:order val="2"/>
          <c:tx>
            <c:strRef>
              <c:f>devices!$F$1</c:f>
              <c:strCache>
                <c:ptCount val="1"/>
                <c:pt idx="0">
                  <c:v>max</c:v>
                </c:pt>
              </c:strCache>
            </c:strRef>
          </c:tx>
          <c:spPr>
            <a:ln w="12700">
              <a:solidFill>
                <a:srgbClr val="0070C0"/>
              </a:solidFill>
            </a:ln>
          </c:spPr>
          <c:marker>
            <c:symbol val="none"/>
          </c:marker>
          <c:xVal>
            <c:numRef>
              <c:f>devices!$A$2:$A$111</c:f>
              <c:numCache>
                <c:formatCode>General</c:formatCode>
                <c:ptCount val="110"/>
                <c:pt idx="0">
                  <c:v>40</c:v>
                </c:pt>
                <c:pt idx="1">
                  <c:v>41</c:v>
                </c:pt>
                <c:pt idx="2">
                  <c:v>42</c:v>
                </c:pt>
                <c:pt idx="3">
                  <c:v>43</c:v>
                </c:pt>
                <c:pt idx="4">
                  <c:v>44</c:v>
                </c:pt>
                <c:pt idx="5">
                  <c:v>45</c:v>
                </c:pt>
                <c:pt idx="6">
                  <c:v>46</c:v>
                </c:pt>
                <c:pt idx="7">
                  <c:v>47</c:v>
                </c:pt>
                <c:pt idx="8">
                  <c:v>48</c:v>
                </c:pt>
                <c:pt idx="9">
                  <c:v>49</c:v>
                </c:pt>
                <c:pt idx="10">
                  <c:v>50</c:v>
                </c:pt>
                <c:pt idx="11">
                  <c:v>51</c:v>
                </c:pt>
                <c:pt idx="12">
                  <c:v>52</c:v>
                </c:pt>
                <c:pt idx="13">
                  <c:v>53</c:v>
                </c:pt>
                <c:pt idx="14">
                  <c:v>54</c:v>
                </c:pt>
                <c:pt idx="15">
                  <c:v>55</c:v>
                </c:pt>
                <c:pt idx="16">
                  <c:v>56</c:v>
                </c:pt>
                <c:pt idx="17">
                  <c:v>57</c:v>
                </c:pt>
                <c:pt idx="18">
                  <c:v>58</c:v>
                </c:pt>
                <c:pt idx="19">
                  <c:v>59</c:v>
                </c:pt>
                <c:pt idx="20">
                  <c:v>60</c:v>
                </c:pt>
                <c:pt idx="21">
                  <c:v>61</c:v>
                </c:pt>
                <c:pt idx="22">
                  <c:v>62</c:v>
                </c:pt>
                <c:pt idx="23">
                  <c:v>63</c:v>
                </c:pt>
                <c:pt idx="24">
                  <c:v>64</c:v>
                </c:pt>
                <c:pt idx="25">
                  <c:v>65</c:v>
                </c:pt>
                <c:pt idx="26">
                  <c:v>66</c:v>
                </c:pt>
                <c:pt idx="27">
                  <c:v>67</c:v>
                </c:pt>
                <c:pt idx="28">
                  <c:v>68</c:v>
                </c:pt>
                <c:pt idx="29">
                  <c:v>69</c:v>
                </c:pt>
                <c:pt idx="30">
                  <c:v>70</c:v>
                </c:pt>
                <c:pt idx="31">
                  <c:v>71</c:v>
                </c:pt>
                <c:pt idx="32">
                  <c:v>72</c:v>
                </c:pt>
                <c:pt idx="33">
                  <c:v>73</c:v>
                </c:pt>
                <c:pt idx="34">
                  <c:v>74</c:v>
                </c:pt>
                <c:pt idx="35">
                  <c:v>75</c:v>
                </c:pt>
                <c:pt idx="36">
                  <c:v>76</c:v>
                </c:pt>
                <c:pt idx="37">
                  <c:v>77</c:v>
                </c:pt>
                <c:pt idx="38">
                  <c:v>78</c:v>
                </c:pt>
                <c:pt idx="39">
                  <c:v>79</c:v>
                </c:pt>
                <c:pt idx="40">
                  <c:v>80</c:v>
                </c:pt>
                <c:pt idx="41">
                  <c:v>81</c:v>
                </c:pt>
                <c:pt idx="42">
                  <c:v>82</c:v>
                </c:pt>
                <c:pt idx="43">
                  <c:v>83</c:v>
                </c:pt>
                <c:pt idx="44">
                  <c:v>84</c:v>
                </c:pt>
                <c:pt idx="45">
                  <c:v>85</c:v>
                </c:pt>
                <c:pt idx="46">
                  <c:v>86</c:v>
                </c:pt>
                <c:pt idx="47">
                  <c:v>87</c:v>
                </c:pt>
                <c:pt idx="48">
                  <c:v>88</c:v>
                </c:pt>
                <c:pt idx="49">
                  <c:v>89</c:v>
                </c:pt>
                <c:pt idx="50">
                  <c:v>90</c:v>
                </c:pt>
                <c:pt idx="51">
                  <c:v>91</c:v>
                </c:pt>
                <c:pt idx="52">
                  <c:v>92</c:v>
                </c:pt>
                <c:pt idx="53">
                  <c:v>93</c:v>
                </c:pt>
                <c:pt idx="54">
                  <c:v>94</c:v>
                </c:pt>
                <c:pt idx="55">
                  <c:v>95</c:v>
                </c:pt>
                <c:pt idx="56">
                  <c:v>96</c:v>
                </c:pt>
                <c:pt idx="57">
                  <c:v>97</c:v>
                </c:pt>
                <c:pt idx="58">
                  <c:v>98</c:v>
                </c:pt>
                <c:pt idx="59">
                  <c:v>99</c:v>
                </c:pt>
                <c:pt idx="60">
                  <c:v>100</c:v>
                </c:pt>
                <c:pt idx="61">
                  <c:v>101</c:v>
                </c:pt>
                <c:pt idx="62">
                  <c:v>102</c:v>
                </c:pt>
                <c:pt idx="63">
                  <c:v>103</c:v>
                </c:pt>
                <c:pt idx="64">
                  <c:v>104</c:v>
                </c:pt>
                <c:pt idx="65">
                  <c:v>105</c:v>
                </c:pt>
                <c:pt idx="66">
                  <c:v>106</c:v>
                </c:pt>
                <c:pt idx="67">
                  <c:v>107</c:v>
                </c:pt>
                <c:pt idx="68">
                  <c:v>108</c:v>
                </c:pt>
                <c:pt idx="69">
                  <c:v>109</c:v>
                </c:pt>
                <c:pt idx="70">
                  <c:v>110</c:v>
                </c:pt>
                <c:pt idx="71">
                  <c:v>111</c:v>
                </c:pt>
                <c:pt idx="72">
                  <c:v>112</c:v>
                </c:pt>
                <c:pt idx="73">
                  <c:v>113</c:v>
                </c:pt>
                <c:pt idx="74">
                  <c:v>114</c:v>
                </c:pt>
                <c:pt idx="75">
                  <c:v>115</c:v>
                </c:pt>
                <c:pt idx="76">
                  <c:v>116</c:v>
                </c:pt>
                <c:pt idx="77">
                  <c:v>117</c:v>
                </c:pt>
                <c:pt idx="78">
                  <c:v>118</c:v>
                </c:pt>
                <c:pt idx="79">
                  <c:v>119</c:v>
                </c:pt>
                <c:pt idx="80">
                  <c:v>120</c:v>
                </c:pt>
                <c:pt idx="81">
                  <c:v>121</c:v>
                </c:pt>
                <c:pt idx="82">
                  <c:v>122</c:v>
                </c:pt>
                <c:pt idx="83">
                  <c:v>123</c:v>
                </c:pt>
                <c:pt idx="84">
                  <c:v>124</c:v>
                </c:pt>
                <c:pt idx="85">
                  <c:v>125</c:v>
                </c:pt>
                <c:pt idx="86">
                  <c:v>126</c:v>
                </c:pt>
                <c:pt idx="87">
                  <c:v>127</c:v>
                </c:pt>
                <c:pt idx="88">
                  <c:v>128</c:v>
                </c:pt>
                <c:pt idx="89">
                  <c:v>129</c:v>
                </c:pt>
                <c:pt idx="90">
                  <c:v>130</c:v>
                </c:pt>
                <c:pt idx="91">
                  <c:v>131</c:v>
                </c:pt>
                <c:pt idx="92">
                  <c:v>132</c:v>
                </c:pt>
                <c:pt idx="93">
                  <c:v>133</c:v>
                </c:pt>
                <c:pt idx="94">
                  <c:v>134</c:v>
                </c:pt>
                <c:pt idx="95">
                  <c:v>135</c:v>
                </c:pt>
                <c:pt idx="96">
                  <c:v>136</c:v>
                </c:pt>
                <c:pt idx="97">
                  <c:v>137</c:v>
                </c:pt>
                <c:pt idx="98">
                  <c:v>138</c:v>
                </c:pt>
                <c:pt idx="99">
                  <c:v>139</c:v>
                </c:pt>
                <c:pt idx="100">
                  <c:v>140</c:v>
                </c:pt>
                <c:pt idx="101">
                  <c:v>141</c:v>
                </c:pt>
                <c:pt idx="102">
                  <c:v>142</c:v>
                </c:pt>
                <c:pt idx="103">
                  <c:v>143</c:v>
                </c:pt>
                <c:pt idx="104">
                  <c:v>144</c:v>
                </c:pt>
                <c:pt idx="105">
                  <c:v>145</c:v>
                </c:pt>
                <c:pt idx="106">
                  <c:v>146</c:v>
                </c:pt>
                <c:pt idx="107">
                  <c:v>147</c:v>
                </c:pt>
                <c:pt idx="108">
                  <c:v>148</c:v>
                </c:pt>
                <c:pt idx="109">
                  <c:v>149</c:v>
                </c:pt>
              </c:numCache>
            </c:numRef>
          </c:xVal>
          <c:yVal>
            <c:numRef>
              <c:f>devices!$F$2:$F$111</c:f>
              <c:numCache>
                <c:formatCode>General</c:formatCode>
                <c:ptCount val="110"/>
                <c:pt idx="0">
                  <c:v>1</c:v>
                </c:pt>
                <c:pt idx="1">
                  <c:v>1</c:v>
                </c:pt>
                <c:pt idx="2">
                  <c:v>0.97254901960784323</c:v>
                </c:pt>
                <c:pt idx="3">
                  <c:v>0.92549019607843119</c:v>
                </c:pt>
                <c:pt idx="4">
                  <c:v>0.89019607843137305</c:v>
                </c:pt>
                <c:pt idx="5">
                  <c:v>0.85098039215686305</c:v>
                </c:pt>
                <c:pt idx="6">
                  <c:v>0.8078431372549022</c:v>
                </c:pt>
                <c:pt idx="7">
                  <c:v>0.77647058823529402</c:v>
                </c:pt>
                <c:pt idx="8">
                  <c:v>0.74117647058823521</c:v>
                </c:pt>
                <c:pt idx="9">
                  <c:v>0.70980392156862704</c:v>
                </c:pt>
                <c:pt idx="10">
                  <c:v>0.68235294117647083</c:v>
                </c:pt>
                <c:pt idx="11">
                  <c:v>0.65490196078431395</c:v>
                </c:pt>
                <c:pt idx="12">
                  <c:v>0.63137254901960782</c:v>
                </c:pt>
                <c:pt idx="13">
                  <c:v>0.60784313725490224</c:v>
                </c:pt>
                <c:pt idx="14">
                  <c:v>0.58431372549019578</c:v>
                </c:pt>
                <c:pt idx="15">
                  <c:v>0.56470588235294095</c:v>
                </c:pt>
                <c:pt idx="16">
                  <c:v>0.54117647058823504</c:v>
                </c:pt>
                <c:pt idx="17">
                  <c:v>0.52549019607843095</c:v>
                </c:pt>
                <c:pt idx="18">
                  <c:v>0.50196078431372482</c:v>
                </c:pt>
                <c:pt idx="19">
                  <c:v>0.48627450980392212</c:v>
                </c:pt>
                <c:pt idx="20">
                  <c:v>0.47058823529411814</c:v>
                </c:pt>
                <c:pt idx="21">
                  <c:v>0.45490196078431411</c:v>
                </c:pt>
                <c:pt idx="22">
                  <c:v>0.43921568627451013</c:v>
                </c:pt>
                <c:pt idx="23">
                  <c:v>0.42352941176470621</c:v>
                </c:pt>
                <c:pt idx="24">
                  <c:v>0.41176470588235314</c:v>
                </c:pt>
                <c:pt idx="25">
                  <c:v>0.39607843137254933</c:v>
                </c:pt>
                <c:pt idx="26">
                  <c:v>0.3843137254901961</c:v>
                </c:pt>
                <c:pt idx="27">
                  <c:v>0.37254901960784315</c:v>
                </c:pt>
                <c:pt idx="28">
                  <c:v>0.36078431372549014</c:v>
                </c:pt>
                <c:pt idx="29">
                  <c:v>0.35294117647058793</c:v>
                </c:pt>
                <c:pt idx="30">
                  <c:v>0.34117647058823508</c:v>
                </c:pt>
                <c:pt idx="31">
                  <c:v>0.33333333333333298</c:v>
                </c:pt>
                <c:pt idx="32">
                  <c:v>0.32156862745098025</c:v>
                </c:pt>
                <c:pt idx="33">
                  <c:v>0.31372549019607798</c:v>
                </c:pt>
                <c:pt idx="34">
                  <c:v>0.30588235294117611</c:v>
                </c:pt>
                <c:pt idx="35">
                  <c:v>0.29411764705882398</c:v>
                </c:pt>
                <c:pt idx="36">
                  <c:v>0.29019607843137291</c:v>
                </c:pt>
                <c:pt idx="37">
                  <c:v>0.28235294117647114</c:v>
                </c:pt>
                <c:pt idx="38">
                  <c:v>0.27450980392156898</c:v>
                </c:pt>
                <c:pt idx="39">
                  <c:v>0.26666666666666711</c:v>
                </c:pt>
                <c:pt idx="40">
                  <c:v>0.25882352941176501</c:v>
                </c:pt>
                <c:pt idx="41">
                  <c:v>0.2549019607843141</c:v>
                </c:pt>
                <c:pt idx="42">
                  <c:v>0.24705882352941205</c:v>
                </c:pt>
                <c:pt idx="43">
                  <c:v>0.23921568627451001</c:v>
                </c:pt>
                <c:pt idx="44">
                  <c:v>0.22745098039215705</c:v>
                </c:pt>
                <c:pt idx="45">
                  <c:v>0.22745098039215705</c:v>
                </c:pt>
                <c:pt idx="46">
                  <c:v>0.223529411764706</c:v>
                </c:pt>
                <c:pt idx="47">
                  <c:v>0.21568627450980399</c:v>
                </c:pt>
                <c:pt idx="48">
                  <c:v>0.20784313725490206</c:v>
                </c:pt>
                <c:pt idx="49">
                  <c:v>0.20784313725490206</c:v>
                </c:pt>
                <c:pt idx="50">
                  <c:v>0.20392156862745101</c:v>
                </c:pt>
                <c:pt idx="51">
                  <c:v>0.2</c:v>
                </c:pt>
                <c:pt idx="52">
                  <c:v>0.19607843137254899</c:v>
                </c:pt>
                <c:pt idx="53">
                  <c:v>0.19215686274509797</c:v>
                </c:pt>
                <c:pt idx="54">
                  <c:v>0.18431372549019606</c:v>
                </c:pt>
                <c:pt idx="55">
                  <c:v>0.18431372549019606</c:v>
                </c:pt>
                <c:pt idx="56">
                  <c:v>0.18039215686274507</c:v>
                </c:pt>
                <c:pt idx="57">
                  <c:v>0.17254901960784305</c:v>
                </c:pt>
                <c:pt idx="58">
                  <c:v>0.17254901960784305</c:v>
                </c:pt>
                <c:pt idx="59">
                  <c:v>0.16470588235294106</c:v>
                </c:pt>
                <c:pt idx="60">
                  <c:v>0.16470588235294106</c:v>
                </c:pt>
                <c:pt idx="61">
                  <c:v>0.16078431372549007</c:v>
                </c:pt>
                <c:pt idx="62">
                  <c:v>0.15686274509803899</c:v>
                </c:pt>
                <c:pt idx="63">
                  <c:v>0.15294117647058805</c:v>
                </c:pt>
                <c:pt idx="64">
                  <c:v>0.15294117647058805</c:v>
                </c:pt>
                <c:pt idx="65">
                  <c:v>0.14901960784313706</c:v>
                </c:pt>
                <c:pt idx="66">
                  <c:v>0.14509803921568601</c:v>
                </c:pt>
                <c:pt idx="67">
                  <c:v>0.14509803921568601</c:v>
                </c:pt>
                <c:pt idx="68">
                  <c:v>0.14117647058823499</c:v>
                </c:pt>
                <c:pt idx="69">
                  <c:v>0.14117647058823499</c:v>
                </c:pt>
                <c:pt idx="70">
                  <c:v>0.13725490196078394</c:v>
                </c:pt>
                <c:pt idx="71">
                  <c:v>0.13333333333333305</c:v>
                </c:pt>
                <c:pt idx="72">
                  <c:v>0.13333333333333305</c:v>
                </c:pt>
                <c:pt idx="73">
                  <c:v>0.12549019607843107</c:v>
                </c:pt>
                <c:pt idx="74">
                  <c:v>0.129411764705882</c:v>
                </c:pt>
                <c:pt idx="75">
                  <c:v>0.12156862745098006</c:v>
                </c:pt>
                <c:pt idx="76">
                  <c:v>0.12549019607843107</c:v>
                </c:pt>
                <c:pt idx="77">
                  <c:v>0.12156862745098006</c:v>
                </c:pt>
                <c:pt idx="78">
                  <c:v>0.12156862745098006</c:v>
                </c:pt>
                <c:pt idx="79">
                  <c:v>0.11764705882352898</c:v>
                </c:pt>
                <c:pt idx="80">
                  <c:v>0.113725490196078</c:v>
                </c:pt>
                <c:pt idx="81">
                  <c:v>0.10980392156862705</c:v>
                </c:pt>
                <c:pt idx="82">
                  <c:v>0.113725490196078</c:v>
                </c:pt>
                <c:pt idx="83">
                  <c:v>0.10980392156862705</c:v>
                </c:pt>
                <c:pt idx="84">
                  <c:v>0.10980392156862705</c:v>
                </c:pt>
                <c:pt idx="85">
                  <c:v>0.10588235294117603</c:v>
                </c:pt>
                <c:pt idx="86">
                  <c:v>0.10588235294117603</c:v>
                </c:pt>
                <c:pt idx="87">
                  <c:v>0.10588235294117603</c:v>
                </c:pt>
                <c:pt idx="88">
                  <c:v>0.101960784313725</c:v>
                </c:pt>
                <c:pt idx="89">
                  <c:v>9.8039215686274508E-2</c:v>
                </c:pt>
                <c:pt idx="90">
                  <c:v>0.101960784313725</c:v>
                </c:pt>
                <c:pt idx="91">
                  <c:v>9.8039215686274508E-2</c:v>
                </c:pt>
                <c:pt idx="92">
                  <c:v>9.8039215686274508E-2</c:v>
                </c:pt>
                <c:pt idx="93">
                  <c:v>9.8039215686274508E-2</c:v>
                </c:pt>
                <c:pt idx="94">
                  <c:v>9.8039215686274508E-2</c:v>
                </c:pt>
                <c:pt idx="95">
                  <c:v>9.4117647058823528E-2</c:v>
                </c:pt>
                <c:pt idx="96">
                  <c:v>9.4117647058823528E-2</c:v>
                </c:pt>
                <c:pt idx="97">
                  <c:v>9.4117647058823528E-2</c:v>
                </c:pt>
                <c:pt idx="98">
                  <c:v>9.0196078431372534E-2</c:v>
                </c:pt>
                <c:pt idx="99">
                  <c:v>9.0196078431372534E-2</c:v>
                </c:pt>
                <c:pt idx="100">
                  <c:v>9.0196078431372534E-2</c:v>
                </c:pt>
                <c:pt idx="101">
                  <c:v>9.0196078431372534E-2</c:v>
                </c:pt>
                <c:pt idx="102">
                  <c:v>8.627450980392154E-2</c:v>
                </c:pt>
                <c:pt idx="103">
                  <c:v>8.627450980392154E-2</c:v>
                </c:pt>
                <c:pt idx="104">
                  <c:v>8.627450980392154E-2</c:v>
                </c:pt>
                <c:pt idx="105">
                  <c:v>8.2352941176470656E-2</c:v>
                </c:pt>
                <c:pt idx="106">
                  <c:v>7.8431372549019607E-2</c:v>
                </c:pt>
                <c:pt idx="107">
                  <c:v>8.2352941176470656E-2</c:v>
                </c:pt>
                <c:pt idx="108">
                  <c:v>8.2352941176470656E-2</c:v>
                </c:pt>
                <c:pt idx="109">
                  <c:v>7.8431372549019607E-2</c:v>
                </c:pt>
              </c:numCache>
            </c:numRef>
          </c:yVal>
        </c:ser>
        <c:axId val="71530368"/>
        <c:axId val="71531904"/>
      </c:scatterChart>
      <c:valAx>
        <c:axId val="71530368"/>
        <c:scaling>
          <c:orientation val="minMax"/>
          <c:max val="130"/>
          <c:min val="40"/>
        </c:scaling>
        <c:axPos val="b"/>
        <c:numFmt formatCode="General" sourceLinked="1"/>
        <c:tickLblPos val="nextTo"/>
        <c:spPr>
          <a:ln>
            <a:solidFill>
              <a:schemeClr val="accent1"/>
            </a:solidFill>
          </a:ln>
        </c:spPr>
        <c:crossAx val="71531904"/>
        <c:crosses val="autoZero"/>
        <c:crossBetween val="midCat"/>
      </c:valAx>
      <c:valAx>
        <c:axId val="71531904"/>
        <c:scaling>
          <c:orientation val="minMax"/>
          <c:max val="1"/>
          <c:min val="0"/>
        </c:scaling>
        <c:axPos val="l"/>
        <c:majorGridlines/>
        <c:numFmt formatCode="General" sourceLinked="1"/>
        <c:tickLblPos val="nextTo"/>
        <c:crossAx val="71530368"/>
        <c:crosses val="autoZero"/>
        <c:crossBetween val="midCat"/>
      </c:valAx>
    </c:plotArea>
    <c:plotVisOnly val="1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/>
      <c:scatterChart>
        <c:scatterStyle val="lineMarker"/>
        <c:ser>
          <c:idx val="0"/>
          <c:order val="0"/>
          <c:tx>
            <c:strRef>
              <c:f>devices!$B$1</c:f>
              <c:strCache>
                <c:ptCount val="1"/>
                <c:pt idx="0">
                  <c:v>stdev(FSR)</c:v>
                </c:pt>
              </c:strCache>
            </c:strRef>
          </c:tx>
          <c:marker>
            <c:symbol val="none"/>
          </c:marker>
          <c:xVal>
            <c:numRef>
              <c:f>devices!$A$2:$A$111</c:f>
              <c:numCache>
                <c:formatCode>General</c:formatCode>
                <c:ptCount val="110"/>
                <c:pt idx="0">
                  <c:v>40</c:v>
                </c:pt>
                <c:pt idx="1">
                  <c:v>41</c:v>
                </c:pt>
                <c:pt idx="2">
                  <c:v>42</c:v>
                </c:pt>
                <c:pt idx="3">
                  <c:v>43</c:v>
                </c:pt>
                <c:pt idx="4">
                  <c:v>44</c:v>
                </c:pt>
                <c:pt idx="5">
                  <c:v>45</c:v>
                </c:pt>
                <c:pt idx="6">
                  <c:v>46</c:v>
                </c:pt>
                <c:pt idx="7">
                  <c:v>47</c:v>
                </c:pt>
                <c:pt idx="8">
                  <c:v>48</c:v>
                </c:pt>
                <c:pt idx="9">
                  <c:v>49</c:v>
                </c:pt>
                <c:pt idx="10">
                  <c:v>50</c:v>
                </c:pt>
                <c:pt idx="11">
                  <c:v>51</c:v>
                </c:pt>
                <c:pt idx="12">
                  <c:v>52</c:v>
                </c:pt>
                <c:pt idx="13">
                  <c:v>53</c:v>
                </c:pt>
                <c:pt idx="14">
                  <c:v>54</c:v>
                </c:pt>
                <c:pt idx="15">
                  <c:v>55</c:v>
                </c:pt>
                <c:pt idx="16">
                  <c:v>56</c:v>
                </c:pt>
                <c:pt idx="17">
                  <c:v>57</c:v>
                </c:pt>
                <c:pt idx="18">
                  <c:v>58</c:v>
                </c:pt>
                <c:pt idx="19">
                  <c:v>59</c:v>
                </c:pt>
                <c:pt idx="20">
                  <c:v>60</c:v>
                </c:pt>
                <c:pt idx="21">
                  <c:v>61</c:v>
                </c:pt>
                <c:pt idx="22">
                  <c:v>62</c:v>
                </c:pt>
                <c:pt idx="23">
                  <c:v>63</c:v>
                </c:pt>
                <c:pt idx="24">
                  <c:v>64</c:v>
                </c:pt>
                <c:pt idx="25">
                  <c:v>65</c:v>
                </c:pt>
                <c:pt idx="26">
                  <c:v>66</c:v>
                </c:pt>
                <c:pt idx="27">
                  <c:v>67</c:v>
                </c:pt>
                <c:pt idx="28">
                  <c:v>68</c:v>
                </c:pt>
                <c:pt idx="29">
                  <c:v>69</c:v>
                </c:pt>
                <c:pt idx="30">
                  <c:v>70</c:v>
                </c:pt>
                <c:pt idx="31">
                  <c:v>71</c:v>
                </c:pt>
                <c:pt idx="32">
                  <c:v>72</c:v>
                </c:pt>
                <c:pt idx="33">
                  <c:v>73</c:v>
                </c:pt>
                <c:pt idx="34">
                  <c:v>74</c:v>
                </c:pt>
                <c:pt idx="35">
                  <c:v>75</c:v>
                </c:pt>
                <c:pt idx="36">
                  <c:v>76</c:v>
                </c:pt>
                <c:pt idx="37">
                  <c:v>77</c:v>
                </c:pt>
                <c:pt idx="38">
                  <c:v>78</c:v>
                </c:pt>
                <c:pt idx="39">
                  <c:v>79</c:v>
                </c:pt>
                <c:pt idx="40">
                  <c:v>80</c:v>
                </c:pt>
                <c:pt idx="41">
                  <c:v>81</c:v>
                </c:pt>
                <c:pt idx="42">
                  <c:v>82</c:v>
                </c:pt>
                <c:pt idx="43">
                  <c:v>83</c:v>
                </c:pt>
                <c:pt idx="44">
                  <c:v>84</c:v>
                </c:pt>
                <c:pt idx="45">
                  <c:v>85</c:v>
                </c:pt>
                <c:pt idx="46">
                  <c:v>86</c:v>
                </c:pt>
                <c:pt idx="47">
                  <c:v>87</c:v>
                </c:pt>
                <c:pt idx="48">
                  <c:v>88</c:v>
                </c:pt>
                <c:pt idx="49">
                  <c:v>89</c:v>
                </c:pt>
                <c:pt idx="50">
                  <c:v>90</c:v>
                </c:pt>
                <c:pt idx="51">
                  <c:v>91</c:v>
                </c:pt>
                <c:pt idx="52">
                  <c:v>92</c:v>
                </c:pt>
                <c:pt idx="53">
                  <c:v>93</c:v>
                </c:pt>
                <c:pt idx="54">
                  <c:v>94</c:v>
                </c:pt>
                <c:pt idx="55">
                  <c:v>95</c:v>
                </c:pt>
                <c:pt idx="56">
                  <c:v>96</c:v>
                </c:pt>
                <c:pt idx="57">
                  <c:v>97</c:v>
                </c:pt>
                <c:pt idx="58">
                  <c:v>98</c:v>
                </c:pt>
                <c:pt idx="59">
                  <c:v>99</c:v>
                </c:pt>
                <c:pt idx="60">
                  <c:v>100</c:v>
                </c:pt>
                <c:pt idx="61">
                  <c:v>101</c:v>
                </c:pt>
                <c:pt idx="62">
                  <c:v>102</c:v>
                </c:pt>
                <c:pt idx="63">
                  <c:v>103</c:v>
                </c:pt>
                <c:pt idx="64">
                  <c:v>104</c:v>
                </c:pt>
                <c:pt idx="65">
                  <c:v>105</c:v>
                </c:pt>
                <c:pt idx="66">
                  <c:v>106</c:v>
                </c:pt>
                <c:pt idx="67">
                  <c:v>107</c:v>
                </c:pt>
                <c:pt idx="68">
                  <c:v>108</c:v>
                </c:pt>
                <c:pt idx="69">
                  <c:v>109</c:v>
                </c:pt>
                <c:pt idx="70">
                  <c:v>110</c:v>
                </c:pt>
                <c:pt idx="71">
                  <c:v>111</c:v>
                </c:pt>
                <c:pt idx="72">
                  <c:v>112</c:v>
                </c:pt>
                <c:pt idx="73">
                  <c:v>113</c:v>
                </c:pt>
                <c:pt idx="74">
                  <c:v>114</c:v>
                </c:pt>
                <c:pt idx="75">
                  <c:v>115</c:v>
                </c:pt>
                <c:pt idx="76">
                  <c:v>116</c:v>
                </c:pt>
                <c:pt idx="77">
                  <c:v>117</c:v>
                </c:pt>
                <c:pt idx="78">
                  <c:v>118</c:v>
                </c:pt>
                <c:pt idx="79">
                  <c:v>119</c:v>
                </c:pt>
                <c:pt idx="80">
                  <c:v>120</c:v>
                </c:pt>
                <c:pt idx="81">
                  <c:v>121</c:v>
                </c:pt>
                <c:pt idx="82">
                  <c:v>122</c:v>
                </c:pt>
                <c:pt idx="83">
                  <c:v>123</c:v>
                </c:pt>
                <c:pt idx="84">
                  <c:v>124</c:v>
                </c:pt>
                <c:pt idx="85">
                  <c:v>125</c:v>
                </c:pt>
                <c:pt idx="86">
                  <c:v>126</c:v>
                </c:pt>
                <c:pt idx="87">
                  <c:v>127</c:v>
                </c:pt>
                <c:pt idx="88">
                  <c:v>128</c:v>
                </c:pt>
                <c:pt idx="89">
                  <c:v>129</c:v>
                </c:pt>
                <c:pt idx="90">
                  <c:v>130</c:v>
                </c:pt>
                <c:pt idx="91">
                  <c:v>131</c:v>
                </c:pt>
                <c:pt idx="92">
                  <c:v>132</c:v>
                </c:pt>
                <c:pt idx="93">
                  <c:v>133</c:v>
                </c:pt>
                <c:pt idx="94">
                  <c:v>134</c:v>
                </c:pt>
                <c:pt idx="95">
                  <c:v>135</c:v>
                </c:pt>
                <c:pt idx="96">
                  <c:v>136</c:v>
                </c:pt>
                <c:pt idx="97">
                  <c:v>137</c:v>
                </c:pt>
                <c:pt idx="98">
                  <c:v>138</c:v>
                </c:pt>
                <c:pt idx="99">
                  <c:v>139</c:v>
                </c:pt>
                <c:pt idx="100">
                  <c:v>140</c:v>
                </c:pt>
                <c:pt idx="101">
                  <c:v>141</c:v>
                </c:pt>
                <c:pt idx="102">
                  <c:v>142</c:v>
                </c:pt>
                <c:pt idx="103">
                  <c:v>143</c:v>
                </c:pt>
                <c:pt idx="104">
                  <c:v>144</c:v>
                </c:pt>
                <c:pt idx="105">
                  <c:v>145</c:v>
                </c:pt>
                <c:pt idx="106">
                  <c:v>146</c:v>
                </c:pt>
                <c:pt idx="107">
                  <c:v>147</c:v>
                </c:pt>
                <c:pt idx="108">
                  <c:v>148</c:v>
                </c:pt>
                <c:pt idx="109">
                  <c:v>149</c:v>
                </c:pt>
              </c:numCache>
            </c:numRef>
          </c:xVal>
          <c:yVal>
            <c:numRef>
              <c:f>devices!$B$2:$B$111</c:f>
              <c:numCache>
                <c:formatCode>General</c:formatCode>
                <c:ptCount val="110"/>
                <c:pt idx="0">
                  <c:v>0</c:v>
                </c:pt>
                <c:pt idx="1">
                  <c:v>0</c:v>
                </c:pt>
                <c:pt idx="2">
                  <c:v>4.3368161068452682E-3</c:v>
                </c:pt>
                <c:pt idx="3">
                  <c:v>3.0895631261111381E-3</c:v>
                </c:pt>
                <c:pt idx="4">
                  <c:v>5.0382233136596639E-3</c:v>
                </c:pt>
                <c:pt idx="5">
                  <c:v>4.7733870651617471E-3</c:v>
                </c:pt>
                <c:pt idx="6">
                  <c:v>2.4551463356050603E-3</c:v>
                </c:pt>
                <c:pt idx="7">
                  <c:v>4.2896865384367926E-3</c:v>
                </c:pt>
                <c:pt idx="8">
                  <c:v>3.5201340508640125E-3</c:v>
                </c:pt>
                <c:pt idx="9">
                  <c:v>2.7920261913798369E-3</c:v>
                </c:pt>
                <c:pt idx="10">
                  <c:v>3.3105186435841596E-3</c:v>
                </c:pt>
                <c:pt idx="11">
                  <c:v>3.2458117129202553E-3</c:v>
                </c:pt>
                <c:pt idx="12">
                  <c:v>3.5075576117643893E-3</c:v>
                </c:pt>
                <c:pt idx="13">
                  <c:v>3.9462822807625883E-3</c:v>
                </c:pt>
                <c:pt idx="14">
                  <c:v>3.36611700651994E-3</c:v>
                </c:pt>
                <c:pt idx="15">
                  <c:v>3.1490649917538644E-3</c:v>
                </c:pt>
                <c:pt idx="16">
                  <c:v>2.9007057084081355E-3</c:v>
                </c:pt>
                <c:pt idx="17">
                  <c:v>3.313187341029681E-3</c:v>
                </c:pt>
                <c:pt idx="18">
                  <c:v>4.1811749427047859E-3</c:v>
                </c:pt>
                <c:pt idx="19">
                  <c:v>3.1714387366334486E-3</c:v>
                </c:pt>
                <c:pt idx="20">
                  <c:v>3.626491476264889E-3</c:v>
                </c:pt>
                <c:pt idx="21">
                  <c:v>3.5075576117643906E-3</c:v>
                </c:pt>
                <c:pt idx="22">
                  <c:v>3.1152030937638864E-3</c:v>
                </c:pt>
                <c:pt idx="23">
                  <c:v>2.321935293791219E-3</c:v>
                </c:pt>
                <c:pt idx="24">
                  <c:v>2.508564039017629E-3</c:v>
                </c:pt>
                <c:pt idx="25">
                  <c:v>2.1602407624304E-3</c:v>
                </c:pt>
                <c:pt idx="26">
                  <c:v>2.7117325775824451E-3</c:v>
                </c:pt>
                <c:pt idx="27">
                  <c:v>2.9848015494407499E-3</c:v>
                </c:pt>
                <c:pt idx="28">
                  <c:v>3.0434476559269398E-3</c:v>
                </c:pt>
                <c:pt idx="29">
                  <c:v>3.0347229910889033E-3</c:v>
                </c:pt>
                <c:pt idx="30">
                  <c:v>2.6623943291151728E-3</c:v>
                </c:pt>
                <c:pt idx="31">
                  <c:v>3.3661170065199162E-3</c:v>
                </c:pt>
                <c:pt idx="32">
                  <c:v>2.7247385638417996E-3</c:v>
                </c:pt>
                <c:pt idx="33">
                  <c:v>3.8164871029147617E-3</c:v>
                </c:pt>
                <c:pt idx="34">
                  <c:v>2.86390879741227E-3</c:v>
                </c:pt>
                <c:pt idx="35">
                  <c:v>2.5085640390176277E-3</c:v>
                </c:pt>
                <c:pt idx="36">
                  <c:v>3.0347229910889081E-3</c:v>
                </c:pt>
                <c:pt idx="37">
                  <c:v>3.1714387366334482E-3</c:v>
                </c:pt>
                <c:pt idx="38">
                  <c:v>3.157473724991785E-3</c:v>
                </c:pt>
                <c:pt idx="39">
                  <c:v>3.1462570866108092E-3</c:v>
                </c:pt>
                <c:pt idx="40">
                  <c:v>2.7117325775824408E-3</c:v>
                </c:pt>
                <c:pt idx="41">
                  <c:v>3.76284605852645E-3</c:v>
                </c:pt>
                <c:pt idx="42">
                  <c:v>2.1602407624303956E-3</c:v>
                </c:pt>
                <c:pt idx="43">
                  <c:v>2.3371115030134952E-3</c:v>
                </c:pt>
                <c:pt idx="44">
                  <c:v>2.8230064270418558E-17</c:v>
                </c:pt>
                <c:pt idx="45">
                  <c:v>2.2087915606864659E-3</c:v>
                </c:pt>
                <c:pt idx="46">
                  <c:v>1.7026371978639549E-3</c:v>
                </c:pt>
                <c:pt idx="47">
                  <c:v>1.2542820195088123E-3</c:v>
                </c:pt>
                <c:pt idx="48">
                  <c:v>1.4864667521155019E-3</c:v>
                </c:pt>
                <c:pt idx="49">
                  <c:v>2.0424723912242726E-3</c:v>
                </c:pt>
                <c:pt idx="50">
                  <c:v>1.9764977764460232E-3</c:v>
                </c:pt>
                <c:pt idx="51">
                  <c:v>2.0810534529617109E-3</c:v>
                </c:pt>
                <c:pt idx="52">
                  <c:v>1.5787368624958829E-3</c:v>
                </c:pt>
                <c:pt idx="53">
                  <c:v>1.5787368624958829E-3</c:v>
                </c:pt>
                <c:pt idx="54">
                  <c:v>1.2542820195088169E-3</c:v>
                </c:pt>
                <c:pt idx="55">
                  <c:v>1.7026371978639541E-3</c:v>
                </c:pt>
                <c:pt idx="56">
                  <c:v>1.4319543987063273E-3</c:v>
                </c:pt>
                <c:pt idx="57">
                  <c:v>9.9493384981358228E-4</c:v>
                </c:pt>
                <c:pt idx="58">
                  <c:v>2.0810534529617044E-3</c:v>
                </c:pt>
                <c:pt idx="59">
                  <c:v>1.1965826534484937E-3</c:v>
                </c:pt>
                <c:pt idx="60">
                  <c:v>2.0979728651840369E-3</c:v>
                </c:pt>
                <c:pt idx="61">
                  <c:v>2.2287089300232887E-3</c:v>
                </c:pt>
                <c:pt idx="62">
                  <c:v>1.029854375370376E-3</c:v>
                </c:pt>
                <c:pt idx="63">
                  <c:v>9.9493384981358206E-4</c:v>
                </c:pt>
                <c:pt idx="64">
                  <c:v>2.081053452961704E-3</c:v>
                </c:pt>
                <c:pt idx="65">
                  <c:v>1.7026371978639556E-3</c:v>
                </c:pt>
                <c:pt idx="66">
                  <c:v>9.9493384981358922E-4</c:v>
                </c:pt>
                <c:pt idx="67">
                  <c:v>1.8083648524604568E-3</c:v>
                </c:pt>
                <c:pt idx="68">
                  <c:v>2.393165306896987E-3</c:v>
                </c:pt>
                <c:pt idx="69">
                  <c:v>1.9898676996271624E-3</c:v>
                </c:pt>
                <c:pt idx="70">
                  <c:v>2.0810534529617044E-3</c:v>
                </c:pt>
                <c:pt idx="71">
                  <c:v>1.254282019508813E-3</c:v>
                </c:pt>
                <c:pt idx="72">
                  <c:v>1.8083648524604525E-3</c:v>
                </c:pt>
                <c:pt idx="73">
                  <c:v>1.9898676996271706E-3</c:v>
                </c:pt>
                <c:pt idx="74">
                  <c:v>2.4551463356050824E-3</c:v>
                </c:pt>
                <c:pt idx="75">
                  <c:v>1.9764977764460193E-3</c:v>
                </c:pt>
                <c:pt idx="76">
                  <c:v>2.0810534529617114E-3</c:v>
                </c:pt>
                <c:pt idx="77">
                  <c:v>2.6457437947576823E-3</c:v>
                </c:pt>
                <c:pt idx="78">
                  <c:v>1.7026371978639493E-3</c:v>
                </c:pt>
                <c:pt idx="79">
                  <c:v>2.1602407624303943E-3</c:v>
                </c:pt>
                <c:pt idx="80">
                  <c:v>1.1965826534484937E-3</c:v>
                </c:pt>
                <c:pt idx="81">
                  <c:v>1.8278101948996169E-3</c:v>
                </c:pt>
                <c:pt idx="82">
                  <c:v>2.3931653068969892E-3</c:v>
                </c:pt>
                <c:pt idx="83">
                  <c:v>1.6229058564601402E-3</c:v>
                </c:pt>
                <c:pt idx="84">
                  <c:v>2.5539557967959241E-3</c:v>
                </c:pt>
                <c:pt idx="85">
                  <c:v>9.9493384981358228E-4</c:v>
                </c:pt>
                <c:pt idx="86">
                  <c:v>2.1806016343822719E-3</c:v>
                </c:pt>
                <c:pt idx="87">
                  <c:v>1.7026371978638092E-3</c:v>
                </c:pt>
                <c:pt idx="88">
                  <c:v>7.1597719935307291E-4</c:v>
                </c:pt>
                <c:pt idx="89">
                  <c:v>1.9764977764460123E-3</c:v>
                </c:pt>
                <c:pt idx="90">
                  <c:v>1.8083648524603879E-3</c:v>
                </c:pt>
                <c:pt idx="91">
                  <c:v>1.431954398706321E-3</c:v>
                </c:pt>
                <c:pt idx="92">
                  <c:v>2.0424723912242726E-3</c:v>
                </c:pt>
                <c:pt idx="93">
                  <c:v>2.3931653068969883E-3</c:v>
                </c:pt>
                <c:pt idx="94">
                  <c:v>1.9898676996271581E-3</c:v>
                </c:pt>
                <c:pt idx="95">
                  <c:v>2.0424723912242362E-3</c:v>
                </c:pt>
                <c:pt idx="96">
                  <c:v>2.4551463356050508E-3</c:v>
                </c:pt>
                <c:pt idx="97">
                  <c:v>1.5787368624958645E-3</c:v>
                </c:pt>
                <c:pt idx="98">
                  <c:v>2.2287089300232774E-3</c:v>
                </c:pt>
                <c:pt idx="99">
                  <c:v>1.7026371978639328E-3</c:v>
                </c:pt>
                <c:pt idx="100">
                  <c:v>1.5787368624958708E-3</c:v>
                </c:pt>
                <c:pt idx="101">
                  <c:v>1.5787368624958708E-3</c:v>
                </c:pt>
                <c:pt idx="102">
                  <c:v>1.7638291965051179E-3</c:v>
                </c:pt>
                <c:pt idx="103">
                  <c:v>2.5085640390176255E-3</c:v>
                </c:pt>
                <c:pt idx="104">
                  <c:v>1.5787368624958851E-3</c:v>
                </c:pt>
                <c:pt idx="105">
                  <c:v>1.1965826534484933E-3</c:v>
                </c:pt>
                <c:pt idx="106">
                  <c:v>1.486466752115508E-3</c:v>
                </c:pt>
                <c:pt idx="107">
                  <c:v>2.3371115030134952E-3</c:v>
                </c:pt>
                <c:pt idx="108">
                  <c:v>2.0810534529617079E-3</c:v>
                </c:pt>
                <c:pt idx="109">
                  <c:v>1.2542820195088169E-3</c:v>
                </c:pt>
              </c:numCache>
            </c:numRef>
          </c:yVal>
        </c:ser>
        <c:axId val="71547136"/>
        <c:axId val="71557120"/>
      </c:scatterChart>
      <c:valAx>
        <c:axId val="71547136"/>
        <c:scaling>
          <c:orientation val="minMax"/>
          <c:max val="130"/>
          <c:min val="40"/>
        </c:scaling>
        <c:axPos val="b"/>
        <c:numFmt formatCode="General" sourceLinked="1"/>
        <c:tickLblPos val="nextTo"/>
        <c:crossAx val="71557120"/>
        <c:crosses val="autoZero"/>
        <c:crossBetween val="midCat"/>
      </c:valAx>
      <c:valAx>
        <c:axId val="71557120"/>
        <c:scaling>
          <c:orientation val="minMax"/>
        </c:scaling>
        <c:axPos val="l"/>
        <c:majorGridlines/>
        <c:numFmt formatCode="General" sourceLinked="1"/>
        <c:tickLblPos val="nextTo"/>
        <c:crossAx val="71547136"/>
        <c:crosses val="autoZero"/>
        <c:crossBetween val="midCat"/>
      </c:valAx>
    </c:plotArea>
    <c:plotVisOnly val="1"/>
  </c:chart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scatterChart>
        <c:scatterStyle val="lineMarker"/>
        <c:ser>
          <c:idx val="0"/>
          <c:order val="0"/>
          <c:tx>
            <c:strRef>
              <c:f>devices!$C$1</c:f>
              <c:strCache>
                <c:ptCount val="1"/>
                <c:pt idx="0">
                  <c:v>min</c:v>
                </c:pt>
              </c:strCache>
            </c:strRef>
          </c:tx>
          <c:marker>
            <c:symbol val="none"/>
          </c:marker>
          <c:xVal>
            <c:numRef>
              <c:f>devices!$A$2:$A$111</c:f>
              <c:numCache>
                <c:formatCode>General</c:formatCode>
                <c:ptCount val="110"/>
                <c:pt idx="0">
                  <c:v>40</c:v>
                </c:pt>
                <c:pt idx="1">
                  <c:v>41</c:v>
                </c:pt>
                <c:pt idx="2">
                  <c:v>42</c:v>
                </c:pt>
                <c:pt idx="3">
                  <c:v>43</c:v>
                </c:pt>
                <c:pt idx="4">
                  <c:v>44</c:v>
                </c:pt>
                <c:pt idx="5">
                  <c:v>45</c:v>
                </c:pt>
                <c:pt idx="6">
                  <c:v>46</c:v>
                </c:pt>
                <c:pt idx="7">
                  <c:v>47</c:v>
                </c:pt>
                <c:pt idx="8">
                  <c:v>48</c:v>
                </c:pt>
                <c:pt idx="9">
                  <c:v>49</c:v>
                </c:pt>
                <c:pt idx="10">
                  <c:v>50</c:v>
                </c:pt>
                <c:pt idx="11">
                  <c:v>51</c:v>
                </c:pt>
                <c:pt idx="12">
                  <c:v>52</c:v>
                </c:pt>
                <c:pt idx="13">
                  <c:v>53</c:v>
                </c:pt>
                <c:pt idx="14">
                  <c:v>54</c:v>
                </c:pt>
                <c:pt idx="15">
                  <c:v>55</c:v>
                </c:pt>
                <c:pt idx="16">
                  <c:v>56</c:v>
                </c:pt>
                <c:pt idx="17">
                  <c:v>57</c:v>
                </c:pt>
                <c:pt idx="18">
                  <c:v>58</c:v>
                </c:pt>
                <c:pt idx="19">
                  <c:v>59</c:v>
                </c:pt>
                <c:pt idx="20">
                  <c:v>60</c:v>
                </c:pt>
                <c:pt idx="21">
                  <c:v>61</c:v>
                </c:pt>
                <c:pt idx="22">
                  <c:v>62</c:v>
                </c:pt>
                <c:pt idx="23">
                  <c:v>63</c:v>
                </c:pt>
                <c:pt idx="24">
                  <c:v>64</c:v>
                </c:pt>
                <c:pt idx="25">
                  <c:v>65</c:v>
                </c:pt>
                <c:pt idx="26">
                  <c:v>66</c:v>
                </c:pt>
                <c:pt idx="27">
                  <c:v>67</c:v>
                </c:pt>
                <c:pt idx="28">
                  <c:v>68</c:v>
                </c:pt>
                <c:pt idx="29">
                  <c:v>69</c:v>
                </c:pt>
                <c:pt idx="30">
                  <c:v>70</c:v>
                </c:pt>
                <c:pt idx="31">
                  <c:v>71</c:v>
                </c:pt>
                <c:pt idx="32">
                  <c:v>72</c:v>
                </c:pt>
                <c:pt idx="33">
                  <c:v>73</c:v>
                </c:pt>
                <c:pt idx="34">
                  <c:v>74</c:v>
                </c:pt>
                <c:pt idx="35">
                  <c:v>75</c:v>
                </c:pt>
                <c:pt idx="36">
                  <c:v>76</c:v>
                </c:pt>
                <c:pt idx="37">
                  <c:v>77</c:v>
                </c:pt>
                <c:pt idx="38">
                  <c:v>78</c:v>
                </c:pt>
                <c:pt idx="39">
                  <c:v>79</c:v>
                </c:pt>
                <c:pt idx="40">
                  <c:v>80</c:v>
                </c:pt>
                <c:pt idx="41">
                  <c:v>81</c:v>
                </c:pt>
                <c:pt idx="42">
                  <c:v>82</c:v>
                </c:pt>
                <c:pt idx="43">
                  <c:v>83</c:v>
                </c:pt>
                <c:pt idx="44">
                  <c:v>84</c:v>
                </c:pt>
                <c:pt idx="45">
                  <c:v>85</c:v>
                </c:pt>
                <c:pt idx="46">
                  <c:v>86</c:v>
                </c:pt>
                <c:pt idx="47">
                  <c:v>87</c:v>
                </c:pt>
                <c:pt idx="48">
                  <c:v>88</c:v>
                </c:pt>
                <c:pt idx="49">
                  <c:v>89</c:v>
                </c:pt>
                <c:pt idx="50">
                  <c:v>90</c:v>
                </c:pt>
                <c:pt idx="51">
                  <c:v>91</c:v>
                </c:pt>
                <c:pt idx="52">
                  <c:v>92</c:v>
                </c:pt>
                <c:pt idx="53">
                  <c:v>93</c:v>
                </c:pt>
                <c:pt idx="54">
                  <c:v>94</c:v>
                </c:pt>
                <c:pt idx="55">
                  <c:v>95</c:v>
                </c:pt>
                <c:pt idx="56">
                  <c:v>96</c:v>
                </c:pt>
                <c:pt idx="57">
                  <c:v>97</c:v>
                </c:pt>
                <c:pt idx="58">
                  <c:v>98</c:v>
                </c:pt>
                <c:pt idx="59">
                  <c:v>99</c:v>
                </c:pt>
                <c:pt idx="60">
                  <c:v>100</c:v>
                </c:pt>
                <c:pt idx="61">
                  <c:v>101</c:v>
                </c:pt>
                <c:pt idx="62">
                  <c:v>102</c:v>
                </c:pt>
                <c:pt idx="63">
                  <c:v>103</c:v>
                </c:pt>
                <c:pt idx="64">
                  <c:v>104</c:v>
                </c:pt>
                <c:pt idx="65">
                  <c:v>105</c:v>
                </c:pt>
                <c:pt idx="66">
                  <c:v>106</c:v>
                </c:pt>
                <c:pt idx="67">
                  <c:v>107</c:v>
                </c:pt>
                <c:pt idx="68">
                  <c:v>108</c:v>
                </c:pt>
                <c:pt idx="69">
                  <c:v>109</c:v>
                </c:pt>
                <c:pt idx="70">
                  <c:v>110</c:v>
                </c:pt>
                <c:pt idx="71">
                  <c:v>111</c:v>
                </c:pt>
                <c:pt idx="72">
                  <c:v>112</c:v>
                </c:pt>
                <c:pt idx="73">
                  <c:v>113</c:v>
                </c:pt>
                <c:pt idx="74">
                  <c:v>114</c:v>
                </c:pt>
                <c:pt idx="75">
                  <c:v>115</c:v>
                </c:pt>
                <c:pt idx="76">
                  <c:v>116</c:v>
                </c:pt>
                <c:pt idx="77">
                  <c:v>117</c:v>
                </c:pt>
                <c:pt idx="78">
                  <c:v>118</c:v>
                </c:pt>
                <c:pt idx="79">
                  <c:v>119</c:v>
                </c:pt>
                <c:pt idx="80">
                  <c:v>120</c:v>
                </c:pt>
                <c:pt idx="81">
                  <c:v>121</c:v>
                </c:pt>
                <c:pt idx="82">
                  <c:v>122</c:v>
                </c:pt>
                <c:pt idx="83">
                  <c:v>123</c:v>
                </c:pt>
                <c:pt idx="84">
                  <c:v>124</c:v>
                </c:pt>
                <c:pt idx="85">
                  <c:v>125</c:v>
                </c:pt>
                <c:pt idx="86">
                  <c:v>126</c:v>
                </c:pt>
                <c:pt idx="87">
                  <c:v>127</c:v>
                </c:pt>
                <c:pt idx="88">
                  <c:v>128</c:v>
                </c:pt>
                <c:pt idx="89">
                  <c:v>129</c:v>
                </c:pt>
                <c:pt idx="90">
                  <c:v>130</c:v>
                </c:pt>
                <c:pt idx="91">
                  <c:v>131</c:v>
                </c:pt>
                <c:pt idx="92">
                  <c:v>132</c:v>
                </c:pt>
                <c:pt idx="93">
                  <c:v>133</c:v>
                </c:pt>
                <c:pt idx="94">
                  <c:v>134</c:v>
                </c:pt>
                <c:pt idx="95">
                  <c:v>135</c:v>
                </c:pt>
                <c:pt idx="96">
                  <c:v>136</c:v>
                </c:pt>
                <c:pt idx="97">
                  <c:v>137</c:v>
                </c:pt>
                <c:pt idx="98">
                  <c:v>138</c:v>
                </c:pt>
                <c:pt idx="99">
                  <c:v>139</c:v>
                </c:pt>
                <c:pt idx="100">
                  <c:v>140</c:v>
                </c:pt>
                <c:pt idx="101">
                  <c:v>141</c:v>
                </c:pt>
                <c:pt idx="102">
                  <c:v>142</c:v>
                </c:pt>
                <c:pt idx="103">
                  <c:v>143</c:v>
                </c:pt>
                <c:pt idx="104">
                  <c:v>144</c:v>
                </c:pt>
                <c:pt idx="105">
                  <c:v>145</c:v>
                </c:pt>
                <c:pt idx="106">
                  <c:v>146</c:v>
                </c:pt>
                <c:pt idx="107">
                  <c:v>147</c:v>
                </c:pt>
                <c:pt idx="108">
                  <c:v>148</c:v>
                </c:pt>
                <c:pt idx="109">
                  <c:v>149</c:v>
                </c:pt>
              </c:numCache>
            </c:numRef>
          </c:xVal>
          <c:yVal>
            <c:numRef>
              <c:f>devices!$C$2:$C$111</c:f>
              <c:numCache>
                <c:formatCode>General</c:formatCode>
                <c:ptCount val="110"/>
                <c:pt idx="0">
                  <c:v>0.92941176470588172</c:v>
                </c:pt>
                <c:pt idx="1">
                  <c:v>0.9254901960784313</c:v>
                </c:pt>
                <c:pt idx="2">
                  <c:v>0.90980392156862699</c:v>
                </c:pt>
                <c:pt idx="3">
                  <c:v>0.88235294117647067</c:v>
                </c:pt>
                <c:pt idx="4">
                  <c:v>0.84313725490196068</c:v>
                </c:pt>
                <c:pt idx="5">
                  <c:v>0.80392156862745101</c:v>
                </c:pt>
                <c:pt idx="6">
                  <c:v>0.7725490196078435</c:v>
                </c:pt>
                <c:pt idx="7">
                  <c:v>0.73725490196078403</c:v>
                </c:pt>
                <c:pt idx="8">
                  <c:v>0.70196078431372499</c:v>
                </c:pt>
                <c:pt idx="9">
                  <c:v>0.67450980392156934</c:v>
                </c:pt>
                <c:pt idx="10">
                  <c:v>0.6470588235294128</c:v>
                </c:pt>
                <c:pt idx="11">
                  <c:v>0.61960784313725503</c:v>
                </c:pt>
                <c:pt idx="12">
                  <c:v>0.59215686274509771</c:v>
                </c:pt>
                <c:pt idx="13">
                  <c:v>0.57647058823529396</c:v>
                </c:pt>
                <c:pt idx="14">
                  <c:v>0.5490196078431373</c:v>
                </c:pt>
                <c:pt idx="15">
                  <c:v>0.52549019607843095</c:v>
                </c:pt>
                <c:pt idx="16">
                  <c:v>0.50588235294117601</c:v>
                </c:pt>
                <c:pt idx="17">
                  <c:v>0.49019607843137281</c:v>
                </c:pt>
                <c:pt idx="18">
                  <c:v>0.47058823529411825</c:v>
                </c:pt>
                <c:pt idx="19">
                  <c:v>0.45490196078431416</c:v>
                </c:pt>
                <c:pt idx="20">
                  <c:v>0.43921568627451024</c:v>
                </c:pt>
                <c:pt idx="21">
                  <c:v>0.41960784313725524</c:v>
                </c:pt>
                <c:pt idx="22">
                  <c:v>0.40784313725490218</c:v>
                </c:pt>
                <c:pt idx="23">
                  <c:v>0.39215686274509826</c:v>
                </c:pt>
                <c:pt idx="24">
                  <c:v>0.38431372549019616</c:v>
                </c:pt>
                <c:pt idx="25">
                  <c:v>0.36862745098039201</c:v>
                </c:pt>
                <c:pt idx="26">
                  <c:v>0.35294117647058793</c:v>
                </c:pt>
                <c:pt idx="27">
                  <c:v>0.34509803921568616</c:v>
                </c:pt>
                <c:pt idx="28">
                  <c:v>0.33333333333333298</c:v>
                </c:pt>
                <c:pt idx="29">
                  <c:v>0.32156862745098036</c:v>
                </c:pt>
                <c:pt idx="30">
                  <c:v>0.31372549019607798</c:v>
                </c:pt>
                <c:pt idx="31">
                  <c:v>0.30196078431372525</c:v>
                </c:pt>
                <c:pt idx="32">
                  <c:v>0.29411764705882398</c:v>
                </c:pt>
                <c:pt idx="33">
                  <c:v>0.28235294117647125</c:v>
                </c:pt>
                <c:pt idx="34">
                  <c:v>0.27450980392156898</c:v>
                </c:pt>
                <c:pt idx="35">
                  <c:v>0.26666666666666716</c:v>
                </c:pt>
                <c:pt idx="36">
                  <c:v>0.26274509803921581</c:v>
                </c:pt>
                <c:pt idx="37">
                  <c:v>0.25490196078431415</c:v>
                </c:pt>
                <c:pt idx="38">
                  <c:v>0.24705882352941208</c:v>
                </c:pt>
                <c:pt idx="39">
                  <c:v>0.23921568627451001</c:v>
                </c:pt>
                <c:pt idx="40">
                  <c:v>0.23137254901960785</c:v>
                </c:pt>
                <c:pt idx="41">
                  <c:v>0.22745098039215708</c:v>
                </c:pt>
                <c:pt idx="42">
                  <c:v>0.21960784313725512</c:v>
                </c:pt>
                <c:pt idx="43">
                  <c:v>0.21568627450980399</c:v>
                </c:pt>
                <c:pt idx="44">
                  <c:v>0.21176470588235313</c:v>
                </c:pt>
                <c:pt idx="45">
                  <c:v>0.20392156862745101</c:v>
                </c:pt>
                <c:pt idx="46">
                  <c:v>0.2</c:v>
                </c:pt>
                <c:pt idx="47">
                  <c:v>0.19215686274509797</c:v>
                </c:pt>
                <c:pt idx="48">
                  <c:v>0.19215686274509797</c:v>
                </c:pt>
                <c:pt idx="49">
                  <c:v>0.18039215686274512</c:v>
                </c:pt>
                <c:pt idx="50">
                  <c:v>0.18039215686274512</c:v>
                </c:pt>
                <c:pt idx="51">
                  <c:v>0.17647058823529399</c:v>
                </c:pt>
                <c:pt idx="52">
                  <c:v>0.16862745098039209</c:v>
                </c:pt>
                <c:pt idx="53">
                  <c:v>0.16862745098039209</c:v>
                </c:pt>
                <c:pt idx="54">
                  <c:v>0.16470588235294109</c:v>
                </c:pt>
                <c:pt idx="55">
                  <c:v>0.16078431372549012</c:v>
                </c:pt>
                <c:pt idx="56">
                  <c:v>0.15686274509803899</c:v>
                </c:pt>
                <c:pt idx="57">
                  <c:v>0.14901960784313709</c:v>
                </c:pt>
                <c:pt idx="58">
                  <c:v>0.14901960784313709</c:v>
                </c:pt>
                <c:pt idx="59">
                  <c:v>0.14509803921568601</c:v>
                </c:pt>
                <c:pt idx="60">
                  <c:v>0.14117647058823499</c:v>
                </c:pt>
                <c:pt idx="61">
                  <c:v>0.14117647058823499</c:v>
                </c:pt>
                <c:pt idx="62">
                  <c:v>0.13725490196078391</c:v>
                </c:pt>
                <c:pt idx="63">
                  <c:v>0.129411764705882</c:v>
                </c:pt>
                <c:pt idx="64">
                  <c:v>0.129411764705882</c:v>
                </c:pt>
                <c:pt idx="65">
                  <c:v>0.129411764705882</c:v>
                </c:pt>
                <c:pt idx="66">
                  <c:v>0.12549019607843112</c:v>
                </c:pt>
                <c:pt idx="67">
                  <c:v>0.12156862745098009</c:v>
                </c:pt>
                <c:pt idx="68">
                  <c:v>0.12156862745098009</c:v>
                </c:pt>
                <c:pt idx="69">
                  <c:v>0.113725490196078</c:v>
                </c:pt>
                <c:pt idx="70">
                  <c:v>0.113725490196078</c:v>
                </c:pt>
                <c:pt idx="71">
                  <c:v>0.10980392156862707</c:v>
                </c:pt>
                <c:pt idx="72">
                  <c:v>0.10980392156862707</c:v>
                </c:pt>
                <c:pt idx="73">
                  <c:v>0.10980392156862707</c:v>
                </c:pt>
                <c:pt idx="74">
                  <c:v>0.10588235294117604</c:v>
                </c:pt>
                <c:pt idx="75">
                  <c:v>0.10588235294117604</c:v>
                </c:pt>
                <c:pt idx="76">
                  <c:v>0.101960784313725</c:v>
                </c:pt>
                <c:pt idx="77">
                  <c:v>0.101960784313725</c:v>
                </c:pt>
                <c:pt idx="78">
                  <c:v>9.8039215686274508E-2</c:v>
                </c:pt>
                <c:pt idx="79">
                  <c:v>9.8039215686274508E-2</c:v>
                </c:pt>
                <c:pt idx="80">
                  <c:v>9.8039215686274508E-2</c:v>
                </c:pt>
                <c:pt idx="81">
                  <c:v>9.4117647058823528E-2</c:v>
                </c:pt>
                <c:pt idx="82">
                  <c:v>9.4117647058823528E-2</c:v>
                </c:pt>
                <c:pt idx="83">
                  <c:v>9.0196078431372562E-2</c:v>
                </c:pt>
                <c:pt idx="84">
                  <c:v>8.6274509803921526E-2</c:v>
                </c:pt>
                <c:pt idx="85">
                  <c:v>9.0196078431372562E-2</c:v>
                </c:pt>
                <c:pt idx="86">
                  <c:v>8.6274509803921526E-2</c:v>
                </c:pt>
                <c:pt idx="87">
                  <c:v>8.6274509803921526E-2</c:v>
                </c:pt>
                <c:pt idx="88">
                  <c:v>8.2352941176470684E-2</c:v>
                </c:pt>
                <c:pt idx="89">
                  <c:v>7.8431372549019607E-2</c:v>
                </c:pt>
                <c:pt idx="90">
                  <c:v>8.2352941176470684E-2</c:v>
                </c:pt>
                <c:pt idx="91">
                  <c:v>7.8431372549019607E-2</c:v>
                </c:pt>
                <c:pt idx="92">
                  <c:v>7.4509803921568599E-2</c:v>
                </c:pt>
                <c:pt idx="93">
                  <c:v>7.4509803921568599E-2</c:v>
                </c:pt>
                <c:pt idx="94">
                  <c:v>7.4509803921568599E-2</c:v>
                </c:pt>
                <c:pt idx="95">
                  <c:v>7.4509803921568599E-2</c:v>
                </c:pt>
                <c:pt idx="96">
                  <c:v>7.0588235294117604E-2</c:v>
                </c:pt>
                <c:pt idx="97">
                  <c:v>7.4509803921568599E-2</c:v>
                </c:pt>
                <c:pt idx="98">
                  <c:v>7.0588235294117604E-2</c:v>
                </c:pt>
                <c:pt idx="99">
                  <c:v>7.0588235294117604E-2</c:v>
                </c:pt>
                <c:pt idx="100">
                  <c:v>7.0588235294117604E-2</c:v>
                </c:pt>
                <c:pt idx="101">
                  <c:v>6.6666666666666693E-2</c:v>
                </c:pt>
                <c:pt idx="102">
                  <c:v>6.6666666666666693E-2</c:v>
                </c:pt>
                <c:pt idx="103">
                  <c:v>6.6666666666666693E-2</c:v>
                </c:pt>
                <c:pt idx="104">
                  <c:v>6.6666666666666693E-2</c:v>
                </c:pt>
                <c:pt idx="105">
                  <c:v>6.6666666666666693E-2</c:v>
                </c:pt>
                <c:pt idx="106">
                  <c:v>5.8823529411764698E-2</c:v>
                </c:pt>
                <c:pt idx="107">
                  <c:v>6.2745098039215713E-2</c:v>
                </c:pt>
                <c:pt idx="108">
                  <c:v>6.2745098039215713E-2</c:v>
                </c:pt>
                <c:pt idx="109">
                  <c:v>6.2745098039215713E-2</c:v>
                </c:pt>
              </c:numCache>
            </c:numRef>
          </c:yVal>
        </c:ser>
        <c:ser>
          <c:idx val="1"/>
          <c:order val="1"/>
          <c:tx>
            <c:strRef>
              <c:f>devices!$D$1</c:f>
              <c:strCache>
                <c:ptCount val="1"/>
                <c:pt idx="0">
                  <c:v>mean</c:v>
                </c:pt>
              </c:strCache>
            </c:strRef>
          </c:tx>
          <c:spPr>
            <a:ln>
              <a:solidFill>
                <a:srgbClr val="00CC00"/>
              </a:solidFill>
            </a:ln>
          </c:spPr>
          <c:marker>
            <c:symbol val="none"/>
          </c:marker>
          <c:xVal>
            <c:numRef>
              <c:f>devices!$A$2:$A$111</c:f>
              <c:numCache>
                <c:formatCode>General</c:formatCode>
                <c:ptCount val="110"/>
                <c:pt idx="0">
                  <c:v>40</c:v>
                </c:pt>
                <c:pt idx="1">
                  <c:v>41</c:v>
                </c:pt>
                <c:pt idx="2">
                  <c:v>42</c:v>
                </c:pt>
                <c:pt idx="3">
                  <c:v>43</c:v>
                </c:pt>
                <c:pt idx="4">
                  <c:v>44</c:v>
                </c:pt>
                <c:pt idx="5">
                  <c:v>45</c:v>
                </c:pt>
                <c:pt idx="6">
                  <c:v>46</c:v>
                </c:pt>
                <c:pt idx="7">
                  <c:v>47</c:v>
                </c:pt>
                <c:pt idx="8">
                  <c:v>48</c:v>
                </c:pt>
                <c:pt idx="9">
                  <c:v>49</c:v>
                </c:pt>
                <c:pt idx="10">
                  <c:v>50</c:v>
                </c:pt>
                <c:pt idx="11">
                  <c:v>51</c:v>
                </c:pt>
                <c:pt idx="12">
                  <c:v>52</c:v>
                </c:pt>
                <c:pt idx="13">
                  <c:v>53</c:v>
                </c:pt>
                <c:pt idx="14">
                  <c:v>54</c:v>
                </c:pt>
                <c:pt idx="15">
                  <c:v>55</c:v>
                </c:pt>
                <c:pt idx="16">
                  <c:v>56</c:v>
                </c:pt>
                <c:pt idx="17">
                  <c:v>57</c:v>
                </c:pt>
                <c:pt idx="18">
                  <c:v>58</c:v>
                </c:pt>
                <c:pt idx="19">
                  <c:v>59</c:v>
                </c:pt>
                <c:pt idx="20">
                  <c:v>60</c:v>
                </c:pt>
                <c:pt idx="21">
                  <c:v>61</c:v>
                </c:pt>
                <c:pt idx="22">
                  <c:v>62</c:v>
                </c:pt>
                <c:pt idx="23">
                  <c:v>63</c:v>
                </c:pt>
                <c:pt idx="24">
                  <c:v>64</c:v>
                </c:pt>
                <c:pt idx="25">
                  <c:v>65</c:v>
                </c:pt>
                <c:pt idx="26">
                  <c:v>66</c:v>
                </c:pt>
                <c:pt idx="27">
                  <c:v>67</c:v>
                </c:pt>
                <c:pt idx="28">
                  <c:v>68</c:v>
                </c:pt>
                <c:pt idx="29">
                  <c:v>69</c:v>
                </c:pt>
                <c:pt idx="30">
                  <c:v>70</c:v>
                </c:pt>
                <c:pt idx="31">
                  <c:v>71</c:v>
                </c:pt>
                <c:pt idx="32">
                  <c:v>72</c:v>
                </c:pt>
                <c:pt idx="33">
                  <c:v>73</c:v>
                </c:pt>
                <c:pt idx="34">
                  <c:v>74</c:v>
                </c:pt>
                <c:pt idx="35">
                  <c:v>75</c:v>
                </c:pt>
                <c:pt idx="36">
                  <c:v>76</c:v>
                </c:pt>
                <c:pt idx="37">
                  <c:v>77</c:v>
                </c:pt>
                <c:pt idx="38">
                  <c:v>78</c:v>
                </c:pt>
                <c:pt idx="39">
                  <c:v>79</c:v>
                </c:pt>
                <c:pt idx="40">
                  <c:v>80</c:v>
                </c:pt>
                <c:pt idx="41">
                  <c:v>81</c:v>
                </c:pt>
                <c:pt idx="42">
                  <c:v>82</c:v>
                </c:pt>
                <c:pt idx="43">
                  <c:v>83</c:v>
                </c:pt>
                <c:pt idx="44">
                  <c:v>84</c:v>
                </c:pt>
                <c:pt idx="45">
                  <c:v>85</c:v>
                </c:pt>
                <c:pt idx="46">
                  <c:v>86</c:v>
                </c:pt>
                <c:pt idx="47">
                  <c:v>87</c:v>
                </c:pt>
                <c:pt idx="48">
                  <c:v>88</c:v>
                </c:pt>
                <c:pt idx="49">
                  <c:v>89</c:v>
                </c:pt>
                <c:pt idx="50">
                  <c:v>90</c:v>
                </c:pt>
                <c:pt idx="51">
                  <c:v>91</c:v>
                </c:pt>
                <c:pt idx="52">
                  <c:v>92</c:v>
                </c:pt>
                <c:pt idx="53">
                  <c:v>93</c:v>
                </c:pt>
                <c:pt idx="54">
                  <c:v>94</c:v>
                </c:pt>
                <c:pt idx="55">
                  <c:v>95</c:v>
                </c:pt>
                <c:pt idx="56">
                  <c:v>96</c:v>
                </c:pt>
                <c:pt idx="57">
                  <c:v>97</c:v>
                </c:pt>
                <c:pt idx="58">
                  <c:v>98</c:v>
                </c:pt>
                <c:pt idx="59">
                  <c:v>99</c:v>
                </c:pt>
                <c:pt idx="60">
                  <c:v>100</c:v>
                </c:pt>
                <c:pt idx="61">
                  <c:v>101</c:v>
                </c:pt>
                <c:pt idx="62">
                  <c:v>102</c:v>
                </c:pt>
                <c:pt idx="63">
                  <c:v>103</c:v>
                </c:pt>
                <c:pt idx="64">
                  <c:v>104</c:v>
                </c:pt>
                <c:pt idx="65">
                  <c:v>105</c:v>
                </c:pt>
                <c:pt idx="66">
                  <c:v>106</c:v>
                </c:pt>
                <c:pt idx="67">
                  <c:v>107</c:v>
                </c:pt>
                <c:pt idx="68">
                  <c:v>108</c:v>
                </c:pt>
                <c:pt idx="69">
                  <c:v>109</c:v>
                </c:pt>
                <c:pt idx="70">
                  <c:v>110</c:v>
                </c:pt>
                <c:pt idx="71">
                  <c:v>111</c:v>
                </c:pt>
                <c:pt idx="72">
                  <c:v>112</c:v>
                </c:pt>
                <c:pt idx="73">
                  <c:v>113</c:v>
                </c:pt>
                <c:pt idx="74">
                  <c:v>114</c:v>
                </c:pt>
                <c:pt idx="75">
                  <c:v>115</c:v>
                </c:pt>
                <c:pt idx="76">
                  <c:v>116</c:v>
                </c:pt>
                <c:pt idx="77">
                  <c:v>117</c:v>
                </c:pt>
                <c:pt idx="78">
                  <c:v>118</c:v>
                </c:pt>
                <c:pt idx="79">
                  <c:v>119</c:v>
                </c:pt>
                <c:pt idx="80">
                  <c:v>120</c:v>
                </c:pt>
                <c:pt idx="81">
                  <c:v>121</c:v>
                </c:pt>
                <c:pt idx="82">
                  <c:v>122</c:v>
                </c:pt>
                <c:pt idx="83">
                  <c:v>123</c:v>
                </c:pt>
                <c:pt idx="84">
                  <c:v>124</c:v>
                </c:pt>
                <c:pt idx="85">
                  <c:v>125</c:v>
                </c:pt>
                <c:pt idx="86">
                  <c:v>126</c:v>
                </c:pt>
                <c:pt idx="87">
                  <c:v>127</c:v>
                </c:pt>
                <c:pt idx="88">
                  <c:v>128</c:v>
                </c:pt>
                <c:pt idx="89">
                  <c:v>129</c:v>
                </c:pt>
                <c:pt idx="90">
                  <c:v>130</c:v>
                </c:pt>
                <c:pt idx="91">
                  <c:v>131</c:v>
                </c:pt>
                <c:pt idx="92">
                  <c:v>132</c:v>
                </c:pt>
                <c:pt idx="93">
                  <c:v>133</c:v>
                </c:pt>
                <c:pt idx="94">
                  <c:v>134</c:v>
                </c:pt>
                <c:pt idx="95">
                  <c:v>135</c:v>
                </c:pt>
                <c:pt idx="96">
                  <c:v>136</c:v>
                </c:pt>
                <c:pt idx="97">
                  <c:v>137</c:v>
                </c:pt>
                <c:pt idx="98">
                  <c:v>138</c:v>
                </c:pt>
                <c:pt idx="99">
                  <c:v>139</c:v>
                </c:pt>
                <c:pt idx="100">
                  <c:v>140</c:v>
                </c:pt>
                <c:pt idx="101">
                  <c:v>141</c:v>
                </c:pt>
                <c:pt idx="102">
                  <c:v>142</c:v>
                </c:pt>
                <c:pt idx="103">
                  <c:v>143</c:v>
                </c:pt>
                <c:pt idx="104">
                  <c:v>144</c:v>
                </c:pt>
                <c:pt idx="105">
                  <c:v>145</c:v>
                </c:pt>
                <c:pt idx="106">
                  <c:v>146</c:v>
                </c:pt>
                <c:pt idx="107">
                  <c:v>147</c:v>
                </c:pt>
                <c:pt idx="108">
                  <c:v>148</c:v>
                </c:pt>
                <c:pt idx="109">
                  <c:v>149</c:v>
                </c:pt>
              </c:numCache>
            </c:numRef>
          </c:xVal>
          <c:yVal>
            <c:numRef>
              <c:f>devices!$D$2:$D$111</c:f>
              <c:numCache>
                <c:formatCode>General</c:formatCode>
                <c:ptCount val="110"/>
                <c:pt idx="0">
                  <c:v>0.98450046685340808</c:v>
                </c:pt>
                <c:pt idx="1">
                  <c:v>0.97796451914098981</c:v>
                </c:pt>
                <c:pt idx="2">
                  <c:v>0.95667600373482753</c:v>
                </c:pt>
                <c:pt idx="3">
                  <c:v>0.92362278244631191</c:v>
                </c:pt>
                <c:pt idx="4">
                  <c:v>0.88608776844070958</c:v>
                </c:pt>
                <c:pt idx="5">
                  <c:v>0.8472455648926237</c:v>
                </c:pt>
                <c:pt idx="6">
                  <c:v>0.81008403361344605</c:v>
                </c:pt>
                <c:pt idx="7">
                  <c:v>0.77478991596638691</c:v>
                </c:pt>
                <c:pt idx="8">
                  <c:v>0.74267040149393093</c:v>
                </c:pt>
                <c:pt idx="9">
                  <c:v>0.71055088702147562</c:v>
                </c:pt>
                <c:pt idx="10">
                  <c:v>0.6814192343604113</c:v>
                </c:pt>
                <c:pt idx="11">
                  <c:v>0.65359477124183041</c:v>
                </c:pt>
                <c:pt idx="12">
                  <c:v>0.62745098039215652</c:v>
                </c:pt>
                <c:pt idx="13">
                  <c:v>0.60317460317460336</c:v>
                </c:pt>
                <c:pt idx="14">
                  <c:v>0.58057889822595643</c:v>
                </c:pt>
                <c:pt idx="15">
                  <c:v>0.55835667600373462</c:v>
                </c:pt>
                <c:pt idx="16">
                  <c:v>0.53725490196078407</c:v>
                </c:pt>
                <c:pt idx="17">
                  <c:v>0.5174603174603174</c:v>
                </c:pt>
                <c:pt idx="18">
                  <c:v>0.49953314659196985</c:v>
                </c:pt>
                <c:pt idx="19">
                  <c:v>0.48141923436041123</c:v>
                </c:pt>
                <c:pt idx="20">
                  <c:v>0.46498599439775962</c:v>
                </c:pt>
                <c:pt idx="21">
                  <c:v>0.45004668534080361</c:v>
                </c:pt>
                <c:pt idx="22">
                  <c:v>0.43436041083099947</c:v>
                </c:pt>
                <c:pt idx="23">
                  <c:v>0.41811391223155947</c:v>
                </c:pt>
                <c:pt idx="24">
                  <c:v>0.40466853408029896</c:v>
                </c:pt>
                <c:pt idx="25">
                  <c:v>0.39234360410830998</c:v>
                </c:pt>
                <c:pt idx="26">
                  <c:v>0.37964519140989728</c:v>
                </c:pt>
                <c:pt idx="27">
                  <c:v>0.36732026143790864</c:v>
                </c:pt>
                <c:pt idx="28">
                  <c:v>0.35630252100840337</c:v>
                </c:pt>
                <c:pt idx="29">
                  <c:v>0.34528478057889811</c:v>
                </c:pt>
                <c:pt idx="30">
                  <c:v>0.33501400560224109</c:v>
                </c:pt>
                <c:pt idx="31">
                  <c:v>0.32492997198879559</c:v>
                </c:pt>
                <c:pt idx="32">
                  <c:v>0.31503267973856197</c:v>
                </c:pt>
                <c:pt idx="33">
                  <c:v>0.30606909430438856</c:v>
                </c:pt>
                <c:pt idx="34">
                  <c:v>0.29654528478057918</c:v>
                </c:pt>
                <c:pt idx="35">
                  <c:v>0.28888888888888969</c:v>
                </c:pt>
                <c:pt idx="36">
                  <c:v>0.28048552754435174</c:v>
                </c:pt>
                <c:pt idx="37">
                  <c:v>0.27282913165266154</c:v>
                </c:pt>
                <c:pt idx="38">
                  <c:v>0.26685340802987911</c:v>
                </c:pt>
                <c:pt idx="39">
                  <c:v>0.25882352941176495</c:v>
                </c:pt>
                <c:pt idx="40">
                  <c:v>0.25266106442577035</c:v>
                </c:pt>
                <c:pt idx="41">
                  <c:v>0.24575163398692837</c:v>
                </c:pt>
                <c:pt idx="42">
                  <c:v>0.23865546218487421</c:v>
                </c:pt>
                <c:pt idx="43">
                  <c:v>0.23286647992530368</c:v>
                </c:pt>
                <c:pt idx="44">
                  <c:v>0.22707749766573318</c:v>
                </c:pt>
                <c:pt idx="45">
                  <c:v>0.22166199813258647</c:v>
                </c:pt>
                <c:pt idx="46">
                  <c:v>0.21643323996265196</c:v>
                </c:pt>
                <c:pt idx="47">
                  <c:v>0.21120448179271736</c:v>
                </c:pt>
                <c:pt idx="48">
                  <c:v>0.20578898225957065</c:v>
                </c:pt>
                <c:pt idx="49">
                  <c:v>0.20093370681605979</c:v>
                </c:pt>
                <c:pt idx="50">
                  <c:v>0.19663865546218481</c:v>
                </c:pt>
                <c:pt idx="51">
                  <c:v>0.19159663865546217</c:v>
                </c:pt>
                <c:pt idx="52">
                  <c:v>0.18711484593837535</c:v>
                </c:pt>
                <c:pt idx="53">
                  <c:v>0.18263305322128839</c:v>
                </c:pt>
                <c:pt idx="54">
                  <c:v>0.17889822595704941</c:v>
                </c:pt>
                <c:pt idx="55">
                  <c:v>0.17516339869281042</c:v>
                </c:pt>
                <c:pt idx="56">
                  <c:v>0.17180205415499528</c:v>
                </c:pt>
                <c:pt idx="57">
                  <c:v>0.16750700280112044</c:v>
                </c:pt>
                <c:pt idx="58">
                  <c:v>0.16339869281045741</c:v>
                </c:pt>
                <c:pt idx="59">
                  <c:v>0.16041083099906622</c:v>
                </c:pt>
                <c:pt idx="60">
                  <c:v>0.15723622782446312</c:v>
                </c:pt>
                <c:pt idx="61">
                  <c:v>0.15424836601307179</c:v>
                </c:pt>
                <c:pt idx="62">
                  <c:v>0.15070028011204475</c:v>
                </c:pt>
                <c:pt idx="63">
                  <c:v>0.1477124183006534</c:v>
                </c:pt>
                <c:pt idx="64">
                  <c:v>0.14509803921568598</c:v>
                </c:pt>
                <c:pt idx="65">
                  <c:v>0.14267040149393059</c:v>
                </c:pt>
                <c:pt idx="66">
                  <c:v>0.13968253968253935</c:v>
                </c:pt>
                <c:pt idx="67">
                  <c:v>0.13688141923436006</c:v>
                </c:pt>
                <c:pt idx="68">
                  <c:v>0.13501400560224064</c:v>
                </c:pt>
                <c:pt idx="69">
                  <c:v>0.13183940242763745</c:v>
                </c:pt>
                <c:pt idx="70">
                  <c:v>0.12978524743230599</c:v>
                </c:pt>
                <c:pt idx="71">
                  <c:v>0.12717086834733846</c:v>
                </c:pt>
                <c:pt idx="72">
                  <c:v>0.12436974789915929</c:v>
                </c:pt>
                <c:pt idx="73">
                  <c:v>0.12287581699346362</c:v>
                </c:pt>
                <c:pt idx="74">
                  <c:v>0.12044817927170832</c:v>
                </c:pt>
                <c:pt idx="75">
                  <c:v>0.11820728291316492</c:v>
                </c:pt>
                <c:pt idx="76">
                  <c:v>0.11671335200746924</c:v>
                </c:pt>
                <c:pt idx="77">
                  <c:v>0.1144724556489258</c:v>
                </c:pt>
                <c:pt idx="78">
                  <c:v>0.11167133520074653</c:v>
                </c:pt>
                <c:pt idx="79">
                  <c:v>0.11055088702147484</c:v>
                </c:pt>
                <c:pt idx="80">
                  <c:v>0.10924369747899126</c:v>
                </c:pt>
                <c:pt idx="81">
                  <c:v>0.10700280112044772</c:v>
                </c:pt>
                <c:pt idx="82">
                  <c:v>0.10588235294117612</c:v>
                </c:pt>
                <c:pt idx="83">
                  <c:v>0.10326797385620889</c:v>
                </c:pt>
                <c:pt idx="84">
                  <c:v>0.10214752567693716</c:v>
                </c:pt>
                <c:pt idx="85">
                  <c:v>0.10065359477124163</c:v>
                </c:pt>
                <c:pt idx="86">
                  <c:v>9.8972922502334179E-2</c:v>
                </c:pt>
                <c:pt idx="87">
                  <c:v>9.7665732959850551E-2</c:v>
                </c:pt>
                <c:pt idx="88">
                  <c:v>9.6358543417366826E-2</c:v>
                </c:pt>
                <c:pt idx="89">
                  <c:v>9.4117647058823362E-2</c:v>
                </c:pt>
                <c:pt idx="90">
                  <c:v>9.355742296918769E-2</c:v>
                </c:pt>
                <c:pt idx="91">
                  <c:v>9.1316526610644239E-2</c:v>
                </c:pt>
                <c:pt idx="92">
                  <c:v>9.0382819794584471E-2</c:v>
                </c:pt>
                <c:pt idx="93">
                  <c:v>8.9635854341736737E-2</c:v>
                </c:pt>
                <c:pt idx="94">
                  <c:v>8.8702147525677025E-2</c:v>
                </c:pt>
                <c:pt idx="95">
                  <c:v>8.6647992530345525E-2</c:v>
                </c:pt>
                <c:pt idx="96">
                  <c:v>8.5901027077497666E-2</c:v>
                </c:pt>
                <c:pt idx="97">
                  <c:v>8.515406162464996E-2</c:v>
                </c:pt>
                <c:pt idx="98">
                  <c:v>8.3660130718954243E-2</c:v>
                </c:pt>
                <c:pt idx="99">
                  <c:v>8.2352941176470629E-2</c:v>
                </c:pt>
                <c:pt idx="100">
                  <c:v>8.1419234360410819E-2</c:v>
                </c:pt>
                <c:pt idx="101">
                  <c:v>8.0298786181139128E-2</c:v>
                </c:pt>
                <c:pt idx="102">
                  <c:v>7.9551820728291311E-2</c:v>
                </c:pt>
                <c:pt idx="103">
                  <c:v>7.7497665732959839E-2</c:v>
                </c:pt>
                <c:pt idx="104">
                  <c:v>7.7497665732959839E-2</c:v>
                </c:pt>
                <c:pt idx="105">
                  <c:v>7.6750700280112022E-2</c:v>
                </c:pt>
                <c:pt idx="106">
                  <c:v>7.5443510737628394E-2</c:v>
                </c:pt>
                <c:pt idx="107">
                  <c:v>7.4136321195144753E-2</c:v>
                </c:pt>
                <c:pt idx="108">
                  <c:v>7.3949579831932774E-2</c:v>
                </c:pt>
                <c:pt idx="109">
                  <c:v>7.3015873015872992E-2</c:v>
                </c:pt>
              </c:numCache>
            </c:numRef>
          </c:yVal>
        </c:ser>
        <c:ser>
          <c:idx val="2"/>
          <c:order val="2"/>
          <c:tx>
            <c:strRef>
              <c:f>devices!$E$1</c:f>
              <c:strCache>
                <c:ptCount val="1"/>
                <c:pt idx="0">
                  <c:v>max</c:v>
                </c:pt>
              </c:strCache>
            </c:strRef>
          </c:tx>
          <c:spPr>
            <a:ln>
              <a:solidFill>
                <a:srgbClr val="0070C0"/>
              </a:solidFill>
            </a:ln>
          </c:spPr>
          <c:marker>
            <c:symbol val="none"/>
          </c:marker>
          <c:xVal>
            <c:numRef>
              <c:f>devices!$A$2:$A$111</c:f>
              <c:numCache>
                <c:formatCode>General</c:formatCode>
                <c:ptCount val="110"/>
                <c:pt idx="0">
                  <c:v>40</c:v>
                </c:pt>
                <c:pt idx="1">
                  <c:v>41</c:v>
                </c:pt>
                <c:pt idx="2">
                  <c:v>42</c:v>
                </c:pt>
                <c:pt idx="3">
                  <c:v>43</c:v>
                </c:pt>
                <c:pt idx="4">
                  <c:v>44</c:v>
                </c:pt>
                <c:pt idx="5">
                  <c:v>45</c:v>
                </c:pt>
                <c:pt idx="6">
                  <c:v>46</c:v>
                </c:pt>
                <c:pt idx="7">
                  <c:v>47</c:v>
                </c:pt>
                <c:pt idx="8">
                  <c:v>48</c:v>
                </c:pt>
                <c:pt idx="9">
                  <c:v>49</c:v>
                </c:pt>
                <c:pt idx="10">
                  <c:v>50</c:v>
                </c:pt>
                <c:pt idx="11">
                  <c:v>51</c:v>
                </c:pt>
                <c:pt idx="12">
                  <c:v>52</c:v>
                </c:pt>
                <c:pt idx="13">
                  <c:v>53</c:v>
                </c:pt>
                <c:pt idx="14">
                  <c:v>54</c:v>
                </c:pt>
                <c:pt idx="15">
                  <c:v>55</c:v>
                </c:pt>
                <c:pt idx="16">
                  <c:v>56</c:v>
                </c:pt>
                <c:pt idx="17">
                  <c:v>57</c:v>
                </c:pt>
                <c:pt idx="18">
                  <c:v>58</c:v>
                </c:pt>
                <c:pt idx="19">
                  <c:v>59</c:v>
                </c:pt>
                <c:pt idx="20">
                  <c:v>60</c:v>
                </c:pt>
                <c:pt idx="21">
                  <c:v>61</c:v>
                </c:pt>
                <c:pt idx="22">
                  <c:v>62</c:v>
                </c:pt>
                <c:pt idx="23">
                  <c:v>63</c:v>
                </c:pt>
                <c:pt idx="24">
                  <c:v>64</c:v>
                </c:pt>
                <c:pt idx="25">
                  <c:v>65</c:v>
                </c:pt>
                <c:pt idx="26">
                  <c:v>66</c:v>
                </c:pt>
                <c:pt idx="27">
                  <c:v>67</c:v>
                </c:pt>
                <c:pt idx="28">
                  <c:v>68</c:v>
                </c:pt>
                <c:pt idx="29">
                  <c:v>69</c:v>
                </c:pt>
                <c:pt idx="30">
                  <c:v>70</c:v>
                </c:pt>
                <c:pt idx="31">
                  <c:v>71</c:v>
                </c:pt>
                <c:pt idx="32">
                  <c:v>72</c:v>
                </c:pt>
                <c:pt idx="33">
                  <c:v>73</c:v>
                </c:pt>
                <c:pt idx="34">
                  <c:v>74</c:v>
                </c:pt>
                <c:pt idx="35">
                  <c:v>75</c:v>
                </c:pt>
                <c:pt idx="36">
                  <c:v>76</c:v>
                </c:pt>
                <c:pt idx="37">
                  <c:v>77</c:v>
                </c:pt>
                <c:pt idx="38">
                  <c:v>78</c:v>
                </c:pt>
                <c:pt idx="39">
                  <c:v>79</c:v>
                </c:pt>
                <c:pt idx="40">
                  <c:v>80</c:v>
                </c:pt>
                <c:pt idx="41">
                  <c:v>81</c:v>
                </c:pt>
                <c:pt idx="42">
                  <c:v>82</c:v>
                </c:pt>
                <c:pt idx="43">
                  <c:v>83</c:v>
                </c:pt>
                <c:pt idx="44">
                  <c:v>84</c:v>
                </c:pt>
                <c:pt idx="45">
                  <c:v>85</c:v>
                </c:pt>
                <c:pt idx="46">
                  <c:v>86</c:v>
                </c:pt>
                <c:pt idx="47">
                  <c:v>87</c:v>
                </c:pt>
                <c:pt idx="48">
                  <c:v>88</c:v>
                </c:pt>
                <c:pt idx="49">
                  <c:v>89</c:v>
                </c:pt>
                <c:pt idx="50">
                  <c:v>90</c:v>
                </c:pt>
                <c:pt idx="51">
                  <c:v>91</c:v>
                </c:pt>
                <c:pt idx="52">
                  <c:v>92</c:v>
                </c:pt>
                <c:pt idx="53">
                  <c:v>93</c:v>
                </c:pt>
                <c:pt idx="54">
                  <c:v>94</c:v>
                </c:pt>
                <c:pt idx="55">
                  <c:v>95</c:v>
                </c:pt>
                <c:pt idx="56">
                  <c:v>96</c:v>
                </c:pt>
                <c:pt idx="57">
                  <c:v>97</c:v>
                </c:pt>
                <c:pt idx="58">
                  <c:v>98</c:v>
                </c:pt>
                <c:pt idx="59">
                  <c:v>99</c:v>
                </c:pt>
                <c:pt idx="60">
                  <c:v>100</c:v>
                </c:pt>
                <c:pt idx="61">
                  <c:v>101</c:v>
                </c:pt>
                <c:pt idx="62">
                  <c:v>102</c:v>
                </c:pt>
                <c:pt idx="63">
                  <c:v>103</c:v>
                </c:pt>
                <c:pt idx="64">
                  <c:v>104</c:v>
                </c:pt>
                <c:pt idx="65">
                  <c:v>105</c:v>
                </c:pt>
                <c:pt idx="66">
                  <c:v>106</c:v>
                </c:pt>
                <c:pt idx="67">
                  <c:v>107</c:v>
                </c:pt>
                <c:pt idx="68">
                  <c:v>108</c:v>
                </c:pt>
                <c:pt idx="69">
                  <c:v>109</c:v>
                </c:pt>
                <c:pt idx="70">
                  <c:v>110</c:v>
                </c:pt>
                <c:pt idx="71">
                  <c:v>111</c:v>
                </c:pt>
                <c:pt idx="72">
                  <c:v>112</c:v>
                </c:pt>
                <c:pt idx="73">
                  <c:v>113</c:v>
                </c:pt>
                <c:pt idx="74">
                  <c:v>114</c:v>
                </c:pt>
                <c:pt idx="75">
                  <c:v>115</c:v>
                </c:pt>
                <c:pt idx="76">
                  <c:v>116</c:v>
                </c:pt>
                <c:pt idx="77">
                  <c:v>117</c:v>
                </c:pt>
                <c:pt idx="78">
                  <c:v>118</c:v>
                </c:pt>
                <c:pt idx="79">
                  <c:v>119</c:v>
                </c:pt>
                <c:pt idx="80">
                  <c:v>120</c:v>
                </c:pt>
                <c:pt idx="81">
                  <c:v>121</c:v>
                </c:pt>
                <c:pt idx="82">
                  <c:v>122</c:v>
                </c:pt>
                <c:pt idx="83">
                  <c:v>123</c:v>
                </c:pt>
                <c:pt idx="84">
                  <c:v>124</c:v>
                </c:pt>
                <c:pt idx="85">
                  <c:v>125</c:v>
                </c:pt>
                <c:pt idx="86">
                  <c:v>126</c:v>
                </c:pt>
                <c:pt idx="87">
                  <c:v>127</c:v>
                </c:pt>
                <c:pt idx="88">
                  <c:v>128</c:v>
                </c:pt>
                <c:pt idx="89">
                  <c:v>129</c:v>
                </c:pt>
                <c:pt idx="90">
                  <c:v>130</c:v>
                </c:pt>
                <c:pt idx="91">
                  <c:v>131</c:v>
                </c:pt>
                <c:pt idx="92">
                  <c:v>132</c:v>
                </c:pt>
                <c:pt idx="93">
                  <c:v>133</c:v>
                </c:pt>
                <c:pt idx="94">
                  <c:v>134</c:v>
                </c:pt>
                <c:pt idx="95">
                  <c:v>135</c:v>
                </c:pt>
                <c:pt idx="96">
                  <c:v>136</c:v>
                </c:pt>
                <c:pt idx="97">
                  <c:v>137</c:v>
                </c:pt>
                <c:pt idx="98">
                  <c:v>138</c:v>
                </c:pt>
                <c:pt idx="99">
                  <c:v>139</c:v>
                </c:pt>
                <c:pt idx="100">
                  <c:v>140</c:v>
                </c:pt>
                <c:pt idx="101">
                  <c:v>141</c:v>
                </c:pt>
                <c:pt idx="102">
                  <c:v>142</c:v>
                </c:pt>
                <c:pt idx="103">
                  <c:v>143</c:v>
                </c:pt>
                <c:pt idx="104">
                  <c:v>144</c:v>
                </c:pt>
                <c:pt idx="105">
                  <c:v>145</c:v>
                </c:pt>
                <c:pt idx="106">
                  <c:v>146</c:v>
                </c:pt>
                <c:pt idx="107">
                  <c:v>147</c:v>
                </c:pt>
                <c:pt idx="108">
                  <c:v>148</c:v>
                </c:pt>
                <c:pt idx="109">
                  <c:v>149</c:v>
                </c:pt>
              </c:numCache>
            </c:numRef>
          </c:xVal>
          <c:yVal>
            <c:numRef>
              <c:f>devices!$E$2:$E$111</c:f>
              <c:numCache>
                <c:formatCode>General</c:formatCode>
                <c:ptCount val="11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0.97254901960784335</c:v>
                </c:pt>
                <c:pt idx="5">
                  <c:v>0.92941176470588172</c:v>
                </c:pt>
                <c:pt idx="6">
                  <c:v>0.88627450980392153</c:v>
                </c:pt>
                <c:pt idx="7">
                  <c:v>0.85098039215686305</c:v>
                </c:pt>
                <c:pt idx="8">
                  <c:v>0.81568627450980435</c:v>
                </c:pt>
                <c:pt idx="9">
                  <c:v>0.78039215686274466</c:v>
                </c:pt>
                <c:pt idx="10">
                  <c:v>0.74901960784313748</c:v>
                </c:pt>
                <c:pt idx="11">
                  <c:v>0.71764705882352964</c:v>
                </c:pt>
                <c:pt idx="12">
                  <c:v>0.68627450980392168</c:v>
                </c:pt>
                <c:pt idx="13">
                  <c:v>0.66274509803921666</c:v>
                </c:pt>
                <c:pt idx="14">
                  <c:v>0.63921568627451064</c:v>
                </c:pt>
                <c:pt idx="15">
                  <c:v>0.61568627450980451</c:v>
                </c:pt>
                <c:pt idx="16">
                  <c:v>0.58823529411764652</c:v>
                </c:pt>
                <c:pt idx="17">
                  <c:v>0.57254901960784332</c:v>
                </c:pt>
                <c:pt idx="18">
                  <c:v>0.5490196078431373</c:v>
                </c:pt>
                <c:pt idx="19">
                  <c:v>0.52941176470588169</c:v>
                </c:pt>
                <c:pt idx="20">
                  <c:v>0.5137254901960786</c:v>
                </c:pt>
                <c:pt idx="21">
                  <c:v>0.49803921568627502</c:v>
                </c:pt>
                <c:pt idx="22">
                  <c:v>0.47843137254902002</c:v>
                </c:pt>
                <c:pt idx="23">
                  <c:v>0.45882352941176502</c:v>
                </c:pt>
                <c:pt idx="24">
                  <c:v>0.44313725490196076</c:v>
                </c:pt>
                <c:pt idx="25">
                  <c:v>0.43137254901960842</c:v>
                </c:pt>
                <c:pt idx="26">
                  <c:v>0.41960784313725524</c:v>
                </c:pt>
                <c:pt idx="27">
                  <c:v>0.40392156862745132</c:v>
                </c:pt>
                <c:pt idx="28">
                  <c:v>0.39215686274509826</c:v>
                </c:pt>
                <c:pt idx="29">
                  <c:v>0.38039215686274525</c:v>
                </c:pt>
                <c:pt idx="30">
                  <c:v>0.36862745098039201</c:v>
                </c:pt>
                <c:pt idx="31">
                  <c:v>0.35686274509803917</c:v>
                </c:pt>
                <c:pt idx="32">
                  <c:v>0.34901960784313701</c:v>
                </c:pt>
                <c:pt idx="33">
                  <c:v>0.33725490196078439</c:v>
                </c:pt>
                <c:pt idx="34">
                  <c:v>0.32549019607843116</c:v>
                </c:pt>
                <c:pt idx="35">
                  <c:v>0.31764705882352884</c:v>
                </c:pt>
                <c:pt idx="36">
                  <c:v>0.30980392156862724</c:v>
                </c:pt>
                <c:pt idx="37">
                  <c:v>0.30196078431372525</c:v>
                </c:pt>
                <c:pt idx="38">
                  <c:v>0.29411764705882398</c:v>
                </c:pt>
                <c:pt idx="39">
                  <c:v>0.28627450980392216</c:v>
                </c:pt>
                <c:pt idx="40">
                  <c:v>0.27843137254902001</c:v>
                </c:pt>
                <c:pt idx="41">
                  <c:v>0.27058823529411824</c:v>
                </c:pt>
                <c:pt idx="42">
                  <c:v>0.26274509803921581</c:v>
                </c:pt>
                <c:pt idx="43">
                  <c:v>0.25490196078431415</c:v>
                </c:pt>
                <c:pt idx="44">
                  <c:v>0.24705882352941208</c:v>
                </c:pt>
                <c:pt idx="45">
                  <c:v>0.24313725490196109</c:v>
                </c:pt>
                <c:pt idx="46">
                  <c:v>0.23921568627451001</c:v>
                </c:pt>
                <c:pt idx="47">
                  <c:v>0.23137254901960785</c:v>
                </c:pt>
                <c:pt idx="48">
                  <c:v>0.22745098039215708</c:v>
                </c:pt>
                <c:pt idx="49">
                  <c:v>0.223529411764706</c:v>
                </c:pt>
                <c:pt idx="50">
                  <c:v>0.21568627450980399</c:v>
                </c:pt>
                <c:pt idx="51">
                  <c:v>0.21176470588235313</c:v>
                </c:pt>
                <c:pt idx="52">
                  <c:v>0.20784313725490208</c:v>
                </c:pt>
                <c:pt idx="53">
                  <c:v>0.2</c:v>
                </c:pt>
                <c:pt idx="54">
                  <c:v>0.2</c:v>
                </c:pt>
                <c:pt idx="55">
                  <c:v>0.19215686274509797</c:v>
                </c:pt>
                <c:pt idx="56">
                  <c:v>0.18823529411764717</c:v>
                </c:pt>
                <c:pt idx="57">
                  <c:v>0.18431372549019609</c:v>
                </c:pt>
                <c:pt idx="58">
                  <c:v>0.18039215686274512</c:v>
                </c:pt>
                <c:pt idx="59">
                  <c:v>0.17647058823529399</c:v>
                </c:pt>
                <c:pt idx="60">
                  <c:v>0.17254901960784308</c:v>
                </c:pt>
                <c:pt idx="61">
                  <c:v>0.16862745098039209</c:v>
                </c:pt>
                <c:pt idx="62">
                  <c:v>0.16470588235294109</c:v>
                </c:pt>
                <c:pt idx="63">
                  <c:v>0.16470588235294109</c:v>
                </c:pt>
                <c:pt idx="64">
                  <c:v>0.16078431372549012</c:v>
                </c:pt>
                <c:pt idx="65">
                  <c:v>0.15686274509803899</c:v>
                </c:pt>
                <c:pt idx="66">
                  <c:v>0.15294117647058808</c:v>
                </c:pt>
                <c:pt idx="67">
                  <c:v>0.15294117647058808</c:v>
                </c:pt>
                <c:pt idx="68">
                  <c:v>0.14901960784313709</c:v>
                </c:pt>
                <c:pt idx="69">
                  <c:v>0.14509803921568601</c:v>
                </c:pt>
                <c:pt idx="70">
                  <c:v>0.14117647058823499</c:v>
                </c:pt>
                <c:pt idx="71">
                  <c:v>0.14117647058823499</c:v>
                </c:pt>
                <c:pt idx="72">
                  <c:v>0.13725490196078391</c:v>
                </c:pt>
                <c:pt idx="73">
                  <c:v>0.13725490196078391</c:v>
                </c:pt>
                <c:pt idx="74">
                  <c:v>0.13333333333333308</c:v>
                </c:pt>
                <c:pt idx="75">
                  <c:v>0.129411764705882</c:v>
                </c:pt>
                <c:pt idx="76">
                  <c:v>0.129411764705882</c:v>
                </c:pt>
                <c:pt idx="77">
                  <c:v>0.12549019607843112</c:v>
                </c:pt>
                <c:pt idx="78">
                  <c:v>0.12156862745098009</c:v>
                </c:pt>
                <c:pt idx="79">
                  <c:v>0.12156862745098009</c:v>
                </c:pt>
                <c:pt idx="80">
                  <c:v>0.12156862745098009</c:v>
                </c:pt>
                <c:pt idx="81">
                  <c:v>0.11764705882352898</c:v>
                </c:pt>
                <c:pt idx="82">
                  <c:v>0.11764705882352898</c:v>
                </c:pt>
                <c:pt idx="83">
                  <c:v>0.113725490196078</c:v>
                </c:pt>
                <c:pt idx="84">
                  <c:v>0.113725490196078</c:v>
                </c:pt>
                <c:pt idx="85">
                  <c:v>0.10980392156862707</c:v>
                </c:pt>
                <c:pt idx="86">
                  <c:v>0.10980392156862707</c:v>
                </c:pt>
                <c:pt idx="87">
                  <c:v>0.10588235294117604</c:v>
                </c:pt>
                <c:pt idx="88">
                  <c:v>0.10588235294117604</c:v>
                </c:pt>
                <c:pt idx="89">
                  <c:v>0.10588235294117604</c:v>
                </c:pt>
                <c:pt idx="90">
                  <c:v>0.101960784313725</c:v>
                </c:pt>
                <c:pt idx="91">
                  <c:v>9.8039215686274508E-2</c:v>
                </c:pt>
                <c:pt idx="92">
                  <c:v>9.8039215686274508E-2</c:v>
                </c:pt>
                <c:pt idx="93">
                  <c:v>9.8039215686274508E-2</c:v>
                </c:pt>
                <c:pt idx="94">
                  <c:v>9.8039215686274508E-2</c:v>
                </c:pt>
                <c:pt idx="95">
                  <c:v>9.4117647058823528E-2</c:v>
                </c:pt>
                <c:pt idx="96">
                  <c:v>9.4117647058823528E-2</c:v>
                </c:pt>
                <c:pt idx="97">
                  <c:v>9.4117647058823528E-2</c:v>
                </c:pt>
                <c:pt idx="98">
                  <c:v>9.0196078431372562E-2</c:v>
                </c:pt>
                <c:pt idx="99">
                  <c:v>9.0196078431372562E-2</c:v>
                </c:pt>
                <c:pt idx="100">
                  <c:v>9.0196078431372562E-2</c:v>
                </c:pt>
                <c:pt idx="101">
                  <c:v>9.0196078431372562E-2</c:v>
                </c:pt>
                <c:pt idx="102">
                  <c:v>8.6274509803921526E-2</c:v>
                </c:pt>
                <c:pt idx="103">
                  <c:v>8.6274509803921526E-2</c:v>
                </c:pt>
                <c:pt idx="104">
                  <c:v>8.6274509803921526E-2</c:v>
                </c:pt>
                <c:pt idx="105">
                  <c:v>8.6274509803921526E-2</c:v>
                </c:pt>
                <c:pt idx="106">
                  <c:v>8.2352941176470684E-2</c:v>
                </c:pt>
                <c:pt idx="107">
                  <c:v>8.2352941176470684E-2</c:v>
                </c:pt>
                <c:pt idx="108">
                  <c:v>8.2352941176470684E-2</c:v>
                </c:pt>
                <c:pt idx="109">
                  <c:v>8.2352941176470684E-2</c:v>
                </c:pt>
              </c:numCache>
            </c:numRef>
          </c:yVal>
        </c:ser>
        <c:axId val="70841472"/>
        <c:axId val="70843008"/>
      </c:scatterChart>
      <c:valAx>
        <c:axId val="70841472"/>
        <c:scaling>
          <c:orientation val="minMax"/>
          <c:max val="130"/>
          <c:min val="40"/>
        </c:scaling>
        <c:axPos val="b"/>
        <c:numFmt formatCode="General" sourceLinked="1"/>
        <c:tickLblPos val="nextTo"/>
        <c:crossAx val="70843008"/>
        <c:crosses val="autoZero"/>
        <c:crossBetween val="midCat"/>
      </c:valAx>
      <c:valAx>
        <c:axId val="70843008"/>
        <c:scaling>
          <c:orientation val="minMax"/>
          <c:max val="1"/>
        </c:scaling>
        <c:axPos val="l"/>
        <c:majorGridlines/>
        <c:numFmt formatCode="General" sourceLinked="1"/>
        <c:tickLblPos val="nextTo"/>
        <c:crossAx val="70841472"/>
        <c:crosses val="autoZero"/>
        <c:crossBetween val="midCat"/>
      </c:valAx>
    </c:plotArea>
    <c:plotVisOnly val="1"/>
  </c:chart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/>
      <c:scatterChart>
        <c:scatterStyle val="lineMarker"/>
        <c:ser>
          <c:idx val="0"/>
          <c:order val="0"/>
          <c:tx>
            <c:strRef>
              <c:f>devices!$B$1</c:f>
              <c:strCache>
                <c:ptCount val="1"/>
                <c:pt idx="0">
                  <c:v>stdev</c:v>
                </c:pt>
              </c:strCache>
            </c:strRef>
          </c:tx>
          <c:marker>
            <c:symbol val="none"/>
          </c:marker>
          <c:xVal>
            <c:numRef>
              <c:f>devices!$A$2:$A$111</c:f>
              <c:numCache>
                <c:formatCode>General</c:formatCode>
                <c:ptCount val="110"/>
                <c:pt idx="0">
                  <c:v>40</c:v>
                </c:pt>
                <c:pt idx="1">
                  <c:v>41</c:v>
                </c:pt>
                <c:pt idx="2">
                  <c:v>42</c:v>
                </c:pt>
                <c:pt idx="3">
                  <c:v>43</c:v>
                </c:pt>
                <c:pt idx="4">
                  <c:v>44</c:v>
                </c:pt>
                <c:pt idx="5">
                  <c:v>45</c:v>
                </c:pt>
                <c:pt idx="6">
                  <c:v>46</c:v>
                </c:pt>
                <c:pt idx="7">
                  <c:v>47</c:v>
                </c:pt>
                <c:pt idx="8">
                  <c:v>48</c:v>
                </c:pt>
                <c:pt idx="9">
                  <c:v>49</c:v>
                </c:pt>
                <c:pt idx="10">
                  <c:v>50</c:v>
                </c:pt>
                <c:pt idx="11">
                  <c:v>51</c:v>
                </c:pt>
                <c:pt idx="12">
                  <c:v>52</c:v>
                </c:pt>
                <c:pt idx="13">
                  <c:v>53</c:v>
                </c:pt>
                <c:pt idx="14">
                  <c:v>54</c:v>
                </c:pt>
                <c:pt idx="15">
                  <c:v>55</c:v>
                </c:pt>
                <c:pt idx="16">
                  <c:v>56</c:v>
                </c:pt>
                <c:pt idx="17">
                  <c:v>57</c:v>
                </c:pt>
                <c:pt idx="18">
                  <c:v>58</c:v>
                </c:pt>
                <c:pt idx="19">
                  <c:v>59</c:v>
                </c:pt>
                <c:pt idx="20">
                  <c:v>60</c:v>
                </c:pt>
                <c:pt idx="21">
                  <c:v>61</c:v>
                </c:pt>
                <c:pt idx="22">
                  <c:v>62</c:v>
                </c:pt>
                <c:pt idx="23">
                  <c:v>63</c:v>
                </c:pt>
                <c:pt idx="24">
                  <c:v>64</c:v>
                </c:pt>
                <c:pt idx="25">
                  <c:v>65</c:v>
                </c:pt>
                <c:pt idx="26">
                  <c:v>66</c:v>
                </c:pt>
                <c:pt idx="27">
                  <c:v>67</c:v>
                </c:pt>
                <c:pt idx="28">
                  <c:v>68</c:v>
                </c:pt>
                <c:pt idx="29">
                  <c:v>69</c:v>
                </c:pt>
                <c:pt idx="30">
                  <c:v>70</c:v>
                </c:pt>
                <c:pt idx="31">
                  <c:v>71</c:v>
                </c:pt>
                <c:pt idx="32">
                  <c:v>72</c:v>
                </c:pt>
                <c:pt idx="33">
                  <c:v>73</c:v>
                </c:pt>
                <c:pt idx="34">
                  <c:v>74</c:v>
                </c:pt>
                <c:pt idx="35">
                  <c:v>75</c:v>
                </c:pt>
                <c:pt idx="36">
                  <c:v>76</c:v>
                </c:pt>
                <c:pt idx="37">
                  <c:v>77</c:v>
                </c:pt>
                <c:pt idx="38">
                  <c:v>78</c:v>
                </c:pt>
                <c:pt idx="39">
                  <c:v>79</c:v>
                </c:pt>
                <c:pt idx="40">
                  <c:v>80</c:v>
                </c:pt>
                <c:pt idx="41">
                  <c:v>81</c:v>
                </c:pt>
                <c:pt idx="42">
                  <c:v>82</c:v>
                </c:pt>
                <c:pt idx="43">
                  <c:v>83</c:v>
                </c:pt>
                <c:pt idx="44">
                  <c:v>84</c:v>
                </c:pt>
                <c:pt idx="45">
                  <c:v>85</c:v>
                </c:pt>
                <c:pt idx="46">
                  <c:v>86</c:v>
                </c:pt>
                <c:pt idx="47">
                  <c:v>87</c:v>
                </c:pt>
                <c:pt idx="48">
                  <c:v>88</c:v>
                </c:pt>
                <c:pt idx="49">
                  <c:v>89</c:v>
                </c:pt>
                <c:pt idx="50">
                  <c:v>90</c:v>
                </c:pt>
                <c:pt idx="51">
                  <c:v>91</c:v>
                </c:pt>
                <c:pt idx="52">
                  <c:v>92</c:v>
                </c:pt>
                <c:pt idx="53">
                  <c:v>93</c:v>
                </c:pt>
                <c:pt idx="54">
                  <c:v>94</c:v>
                </c:pt>
                <c:pt idx="55">
                  <c:v>95</c:v>
                </c:pt>
                <c:pt idx="56">
                  <c:v>96</c:v>
                </c:pt>
                <c:pt idx="57">
                  <c:v>97</c:v>
                </c:pt>
                <c:pt idx="58">
                  <c:v>98</c:v>
                </c:pt>
                <c:pt idx="59">
                  <c:v>99</c:v>
                </c:pt>
                <c:pt idx="60">
                  <c:v>100</c:v>
                </c:pt>
                <c:pt idx="61">
                  <c:v>101</c:v>
                </c:pt>
                <c:pt idx="62">
                  <c:v>102</c:v>
                </c:pt>
                <c:pt idx="63">
                  <c:v>103</c:v>
                </c:pt>
                <c:pt idx="64">
                  <c:v>104</c:v>
                </c:pt>
                <c:pt idx="65">
                  <c:v>105</c:v>
                </c:pt>
                <c:pt idx="66">
                  <c:v>106</c:v>
                </c:pt>
                <c:pt idx="67">
                  <c:v>107</c:v>
                </c:pt>
                <c:pt idx="68">
                  <c:v>108</c:v>
                </c:pt>
                <c:pt idx="69">
                  <c:v>109</c:v>
                </c:pt>
                <c:pt idx="70">
                  <c:v>110</c:v>
                </c:pt>
                <c:pt idx="71">
                  <c:v>111</c:v>
                </c:pt>
                <c:pt idx="72">
                  <c:v>112</c:v>
                </c:pt>
                <c:pt idx="73">
                  <c:v>113</c:v>
                </c:pt>
                <c:pt idx="74">
                  <c:v>114</c:v>
                </c:pt>
                <c:pt idx="75">
                  <c:v>115</c:v>
                </c:pt>
                <c:pt idx="76">
                  <c:v>116</c:v>
                </c:pt>
                <c:pt idx="77">
                  <c:v>117</c:v>
                </c:pt>
                <c:pt idx="78">
                  <c:v>118</c:v>
                </c:pt>
                <c:pt idx="79">
                  <c:v>119</c:v>
                </c:pt>
                <c:pt idx="80">
                  <c:v>120</c:v>
                </c:pt>
                <c:pt idx="81">
                  <c:v>121</c:v>
                </c:pt>
                <c:pt idx="82">
                  <c:v>122</c:v>
                </c:pt>
                <c:pt idx="83">
                  <c:v>123</c:v>
                </c:pt>
                <c:pt idx="84">
                  <c:v>124</c:v>
                </c:pt>
                <c:pt idx="85">
                  <c:v>125</c:v>
                </c:pt>
                <c:pt idx="86">
                  <c:v>126</c:v>
                </c:pt>
                <c:pt idx="87">
                  <c:v>127</c:v>
                </c:pt>
                <c:pt idx="88">
                  <c:v>128</c:v>
                </c:pt>
                <c:pt idx="89">
                  <c:v>129</c:v>
                </c:pt>
                <c:pt idx="90">
                  <c:v>130</c:v>
                </c:pt>
                <c:pt idx="91">
                  <c:v>131</c:v>
                </c:pt>
                <c:pt idx="92">
                  <c:v>132</c:v>
                </c:pt>
                <c:pt idx="93">
                  <c:v>133</c:v>
                </c:pt>
                <c:pt idx="94">
                  <c:v>134</c:v>
                </c:pt>
                <c:pt idx="95">
                  <c:v>135</c:v>
                </c:pt>
                <c:pt idx="96">
                  <c:v>136</c:v>
                </c:pt>
                <c:pt idx="97">
                  <c:v>137</c:v>
                </c:pt>
                <c:pt idx="98">
                  <c:v>138</c:v>
                </c:pt>
                <c:pt idx="99">
                  <c:v>139</c:v>
                </c:pt>
                <c:pt idx="100">
                  <c:v>140</c:v>
                </c:pt>
                <c:pt idx="101">
                  <c:v>141</c:v>
                </c:pt>
                <c:pt idx="102">
                  <c:v>142</c:v>
                </c:pt>
                <c:pt idx="103">
                  <c:v>143</c:v>
                </c:pt>
                <c:pt idx="104">
                  <c:v>144</c:v>
                </c:pt>
                <c:pt idx="105">
                  <c:v>145</c:v>
                </c:pt>
                <c:pt idx="106">
                  <c:v>146</c:v>
                </c:pt>
                <c:pt idx="107">
                  <c:v>147</c:v>
                </c:pt>
                <c:pt idx="108">
                  <c:v>148</c:v>
                </c:pt>
                <c:pt idx="109">
                  <c:v>149</c:v>
                </c:pt>
              </c:numCache>
            </c:numRef>
          </c:xVal>
          <c:yVal>
            <c:numRef>
              <c:f>devices!$B$2:$B$111</c:f>
              <c:numCache>
                <c:formatCode>General</c:formatCode>
                <c:ptCount val="110"/>
                <c:pt idx="0">
                  <c:v>2.0989596312600341E-2</c:v>
                </c:pt>
                <c:pt idx="1">
                  <c:v>2.3083226732083479E-2</c:v>
                </c:pt>
                <c:pt idx="2">
                  <c:v>2.6726466699930729E-2</c:v>
                </c:pt>
                <c:pt idx="3">
                  <c:v>3.3611733538723106E-2</c:v>
                </c:pt>
                <c:pt idx="4">
                  <c:v>3.6186457848269869E-2</c:v>
                </c:pt>
                <c:pt idx="5">
                  <c:v>3.3447927370873605E-2</c:v>
                </c:pt>
                <c:pt idx="6">
                  <c:v>3.2280285109058997E-2</c:v>
                </c:pt>
                <c:pt idx="7">
                  <c:v>3.2493963088130323E-2</c:v>
                </c:pt>
                <c:pt idx="8">
                  <c:v>3.0363077561573779E-2</c:v>
                </c:pt>
                <c:pt idx="9">
                  <c:v>2.912590620619411E-2</c:v>
                </c:pt>
                <c:pt idx="10">
                  <c:v>2.8573808509285092E-2</c:v>
                </c:pt>
                <c:pt idx="11">
                  <c:v>2.7291788646785567E-2</c:v>
                </c:pt>
                <c:pt idx="12">
                  <c:v>2.5745329509290212E-2</c:v>
                </c:pt>
                <c:pt idx="13">
                  <c:v>2.5037274714617704E-2</c:v>
                </c:pt>
                <c:pt idx="14">
                  <c:v>2.4061825738380647E-2</c:v>
                </c:pt>
                <c:pt idx="15">
                  <c:v>2.3642739841533447E-2</c:v>
                </c:pt>
                <c:pt idx="16">
                  <c:v>2.200974933396448E-2</c:v>
                </c:pt>
                <c:pt idx="17">
                  <c:v>2.2338357488078383E-2</c:v>
                </c:pt>
                <c:pt idx="18">
                  <c:v>2.0916199780695036E-2</c:v>
                </c:pt>
                <c:pt idx="19">
                  <c:v>2.0183882169459301E-2</c:v>
                </c:pt>
                <c:pt idx="20">
                  <c:v>1.9708425494718108E-2</c:v>
                </c:pt>
                <c:pt idx="21">
                  <c:v>1.91677979468463E-2</c:v>
                </c:pt>
                <c:pt idx="22">
                  <c:v>1.8514819937861481E-2</c:v>
                </c:pt>
                <c:pt idx="23">
                  <c:v>1.7689543216757204E-2</c:v>
                </c:pt>
                <c:pt idx="24">
                  <c:v>1.6198454348782181E-2</c:v>
                </c:pt>
                <c:pt idx="25">
                  <c:v>1.5904182068508566E-2</c:v>
                </c:pt>
                <c:pt idx="26">
                  <c:v>1.6758411735285358E-2</c:v>
                </c:pt>
                <c:pt idx="27">
                  <c:v>1.535600016270691E-2</c:v>
                </c:pt>
                <c:pt idx="28">
                  <c:v>1.5101131045057829E-2</c:v>
                </c:pt>
                <c:pt idx="29">
                  <c:v>1.5611399263627364E-2</c:v>
                </c:pt>
                <c:pt idx="30">
                  <c:v>1.3896493771210864E-2</c:v>
                </c:pt>
                <c:pt idx="31">
                  <c:v>1.3991028832448757E-2</c:v>
                </c:pt>
                <c:pt idx="32">
                  <c:v>1.4103115251514961E-2</c:v>
                </c:pt>
                <c:pt idx="33">
                  <c:v>1.3441097980416731E-2</c:v>
                </c:pt>
                <c:pt idx="34">
                  <c:v>1.2915970132720772E-2</c:v>
                </c:pt>
                <c:pt idx="35">
                  <c:v>1.3026063444029142E-2</c:v>
                </c:pt>
                <c:pt idx="36">
                  <c:v>1.2744738916149774E-2</c:v>
                </c:pt>
                <c:pt idx="37">
                  <c:v>1.255951941690996E-2</c:v>
                </c:pt>
                <c:pt idx="38">
                  <c:v>1.1989755365295543E-2</c:v>
                </c:pt>
                <c:pt idx="39">
                  <c:v>1.13657856832859E-2</c:v>
                </c:pt>
                <c:pt idx="40">
                  <c:v>1.1931589478520303E-2</c:v>
                </c:pt>
                <c:pt idx="41">
                  <c:v>1.1183921378409187E-2</c:v>
                </c:pt>
                <c:pt idx="42">
                  <c:v>1.0831321029375502E-2</c:v>
                </c:pt>
                <c:pt idx="43">
                  <c:v>1.0410726322888083E-2</c:v>
                </c:pt>
                <c:pt idx="44">
                  <c:v>9.7571245397671067E-3</c:v>
                </c:pt>
                <c:pt idx="45">
                  <c:v>9.9687360277828686E-3</c:v>
                </c:pt>
                <c:pt idx="46">
                  <c:v>9.8132541947946322E-3</c:v>
                </c:pt>
                <c:pt idx="47">
                  <c:v>9.8653537489358008E-3</c:v>
                </c:pt>
                <c:pt idx="48">
                  <c:v>9.3312773826400401E-3</c:v>
                </c:pt>
                <c:pt idx="49">
                  <c:v>1.0067420696705224E-2</c:v>
                </c:pt>
                <c:pt idx="50">
                  <c:v>9.1369783923250236E-3</c:v>
                </c:pt>
                <c:pt idx="51">
                  <c:v>8.2526161695553567E-3</c:v>
                </c:pt>
                <c:pt idx="52">
                  <c:v>9.124948132476619E-3</c:v>
                </c:pt>
                <c:pt idx="53">
                  <c:v>8.5532844705879362E-3</c:v>
                </c:pt>
                <c:pt idx="54">
                  <c:v>8.9834047927509521E-3</c:v>
                </c:pt>
                <c:pt idx="55">
                  <c:v>8.3496572144687153E-3</c:v>
                </c:pt>
                <c:pt idx="56">
                  <c:v>7.9035951814397116E-3</c:v>
                </c:pt>
                <c:pt idx="57">
                  <c:v>8.4238778493365037E-3</c:v>
                </c:pt>
                <c:pt idx="58">
                  <c:v>7.2663749593136562E-3</c:v>
                </c:pt>
                <c:pt idx="59">
                  <c:v>7.8337946223364704E-3</c:v>
                </c:pt>
                <c:pt idx="60">
                  <c:v>8.0277069132417573E-3</c:v>
                </c:pt>
                <c:pt idx="61">
                  <c:v>7.159771993531629E-3</c:v>
                </c:pt>
                <c:pt idx="62">
                  <c:v>6.9679806569125785E-3</c:v>
                </c:pt>
                <c:pt idx="63">
                  <c:v>8.0686532611822515E-3</c:v>
                </c:pt>
                <c:pt idx="64">
                  <c:v>7.4406533180432924E-3</c:v>
                </c:pt>
                <c:pt idx="65">
                  <c:v>7.4897023219035932E-3</c:v>
                </c:pt>
                <c:pt idx="66">
                  <c:v>6.8460514583841142E-3</c:v>
                </c:pt>
                <c:pt idx="67">
                  <c:v>7.1135959848084062E-3</c:v>
                </c:pt>
                <c:pt idx="68">
                  <c:v>6.7436647555425199E-3</c:v>
                </c:pt>
                <c:pt idx="69">
                  <c:v>7.4897023219035888E-3</c:v>
                </c:pt>
                <c:pt idx="70">
                  <c:v>6.6672158833473404E-3</c:v>
                </c:pt>
                <c:pt idx="71">
                  <c:v>7.1852971083365405E-3</c:v>
                </c:pt>
                <c:pt idx="72">
                  <c:v>7.0307565254964718E-3</c:v>
                </c:pt>
                <c:pt idx="73">
                  <c:v>7.0515576257575143E-3</c:v>
                </c:pt>
                <c:pt idx="74">
                  <c:v>6.9205250719024504E-3</c:v>
                </c:pt>
                <c:pt idx="75">
                  <c:v>6.4777992244537145E-3</c:v>
                </c:pt>
                <c:pt idx="76">
                  <c:v>6.781566020112169E-3</c:v>
                </c:pt>
                <c:pt idx="77">
                  <c:v>6.0268587126631372E-3</c:v>
                </c:pt>
                <c:pt idx="78">
                  <c:v>6.5172468222652108E-3</c:v>
                </c:pt>
                <c:pt idx="79">
                  <c:v>6.5172468222652125E-3</c:v>
                </c:pt>
                <c:pt idx="80">
                  <c:v>5.7214213699436425E-3</c:v>
                </c:pt>
                <c:pt idx="81">
                  <c:v>6.0933223220968865E-3</c:v>
                </c:pt>
                <c:pt idx="82">
                  <c:v>6.200544431702597E-3</c:v>
                </c:pt>
                <c:pt idx="83">
                  <c:v>6.1173118728352089E-3</c:v>
                </c:pt>
                <c:pt idx="84">
                  <c:v>6.2593186786532046E-3</c:v>
                </c:pt>
                <c:pt idx="85">
                  <c:v>5.4527198992453682E-3</c:v>
                </c:pt>
                <c:pt idx="86">
                  <c:v>6.1887226012508761E-3</c:v>
                </c:pt>
                <c:pt idx="87">
                  <c:v>5.3919446524745788E-3</c:v>
                </c:pt>
                <c:pt idx="88">
                  <c:v>5.7596921736580752E-3</c:v>
                </c:pt>
                <c:pt idx="89">
                  <c:v>6.3233394104300804E-3</c:v>
                </c:pt>
                <c:pt idx="90">
                  <c:v>5.4460005868972134E-3</c:v>
                </c:pt>
                <c:pt idx="91">
                  <c:v>4.982531135990842E-3</c:v>
                </c:pt>
                <c:pt idx="92">
                  <c:v>5.8792397613123852E-3</c:v>
                </c:pt>
                <c:pt idx="93">
                  <c:v>6.2358754551683458E-3</c:v>
                </c:pt>
                <c:pt idx="94">
                  <c:v>5.87923976131238E-3</c:v>
                </c:pt>
                <c:pt idx="95">
                  <c:v>4.9456503096568048E-3</c:v>
                </c:pt>
                <c:pt idx="96">
                  <c:v>5.5327151729807691E-3</c:v>
                </c:pt>
                <c:pt idx="97">
                  <c:v>5.4257927228249835E-3</c:v>
                </c:pt>
                <c:pt idx="98">
                  <c:v>5.3098290226378832E-3</c:v>
                </c:pt>
                <c:pt idx="99">
                  <c:v>5.5459355387180087E-3</c:v>
                </c:pt>
                <c:pt idx="100">
                  <c:v>5.0987574011115058E-3</c:v>
                </c:pt>
                <c:pt idx="101">
                  <c:v>5.3510443553103984E-3</c:v>
                </c:pt>
                <c:pt idx="102">
                  <c:v>5.1345385937880683E-3</c:v>
                </c:pt>
                <c:pt idx="103">
                  <c:v>5.53271517298079E-3</c:v>
                </c:pt>
                <c:pt idx="104">
                  <c:v>5.0987574011115196E-3</c:v>
                </c:pt>
                <c:pt idx="105">
                  <c:v>5.0482376811513087E-3</c:v>
                </c:pt>
                <c:pt idx="106">
                  <c:v>5.3919446524747488E-3</c:v>
                </c:pt>
                <c:pt idx="107">
                  <c:v>5.0987574011115058E-3</c:v>
                </c:pt>
                <c:pt idx="108">
                  <c:v>5.1558881186973861E-3</c:v>
                </c:pt>
                <c:pt idx="109">
                  <c:v>4.7183153530842171E-3</c:v>
                </c:pt>
              </c:numCache>
            </c:numRef>
          </c:yVal>
        </c:ser>
        <c:axId val="71587328"/>
        <c:axId val="71588864"/>
      </c:scatterChart>
      <c:valAx>
        <c:axId val="71587328"/>
        <c:scaling>
          <c:orientation val="minMax"/>
          <c:max val="130"/>
          <c:min val="40"/>
        </c:scaling>
        <c:axPos val="b"/>
        <c:numFmt formatCode="General" sourceLinked="1"/>
        <c:tickLblPos val="nextTo"/>
        <c:crossAx val="71588864"/>
        <c:crosses val="autoZero"/>
        <c:crossBetween val="midCat"/>
      </c:valAx>
      <c:valAx>
        <c:axId val="71588864"/>
        <c:scaling>
          <c:orientation val="minMax"/>
        </c:scaling>
        <c:axPos val="l"/>
        <c:majorGridlines/>
        <c:numFmt formatCode="General" sourceLinked="1"/>
        <c:tickLblPos val="nextTo"/>
        <c:crossAx val="71587328"/>
        <c:crosses val="autoZero"/>
        <c:crossBetween val="midCat"/>
      </c:valAx>
    </c:plotArea>
    <c:plotVisOnly val="1"/>
  </c:chart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scatterChart>
        <c:scatterStyle val="lineMarker"/>
        <c:ser>
          <c:idx val="0"/>
          <c:order val="0"/>
          <c:tx>
            <c:strRef>
              <c:f>devices!$D$1</c:f>
              <c:strCache>
                <c:ptCount val="1"/>
                <c:pt idx="0">
                  <c:v>min</c:v>
                </c:pt>
              </c:strCache>
            </c:strRef>
          </c:tx>
          <c:marker>
            <c:symbol val="none"/>
          </c:marker>
          <c:xVal>
            <c:numRef>
              <c:f>devices!$A$2:$A$101</c:f>
              <c:numCache>
                <c:formatCode>General</c:formatCode>
                <c:ptCount val="100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  <c:pt idx="41">
                  <c:v>20.5</c:v>
                </c:pt>
                <c:pt idx="42">
                  <c:v>21</c:v>
                </c:pt>
                <c:pt idx="43">
                  <c:v>21.5</c:v>
                </c:pt>
                <c:pt idx="44">
                  <c:v>22</c:v>
                </c:pt>
                <c:pt idx="45">
                  <c:v>22.5</c:v>
                </c:pt>
                <c:pt idx="46">
                  <c:v>23</c:v>
                </c:pt>
                <c:pt idx="47">
                  <c:v>23.5</c:v>
                </c:pt>
                <c:pt idx="48">
                  <c:v>24</c:v>
                </c:pt>
                <c:pt idx="49">
                  <c:v>24.5</c:v>
                </c:pt>
                <c:pt idx="50">
                  <c:v>25</c:v>
                </c:pt>
                <c:pt idx="51">
                  <c:v>25.5</c:v>
                </c:pt>
                <c:pt idx="52">
                  <c:v>26</c:v>
                </c:pt>
                <c:pt idx="53">
                  <c:v>26.5</c:v>
                </c:pt>
                <c:pt idx="54">
                  <c:v>27</c:v>
                </c:pt>
                <c:pt idx="55">
                  <c:v>27.5</c:v>
                </c:pt>
                <c:pt idx="56">
                  <c:v>28</c:v>
                </c:pt>
                <c:pt idx="57">
                  <c:v>28.5</c:v>
                </c:pt>
                <c:pt idx="58">
                  <c:v>29</c:v>
                </c:pt>
                <c:pt idx="59">
                  <c:v>29.5</c:v>
                </c:pt>
                <c:pt idx="60">
                  <c:v>30</c:v>
                </c:pt>
                <c:pt idx="61">
                  <c:v>30.5</c:v>
                </c:pt>
                <c:pt idx="62">
                  <c:v>31</c:v>
                </c:pt>
                <c:pt idx="63">
                  <c:v>31.5</c:v>
                </c:pt>
                <c:pt idx="64">
                  <c:v>32</c:v>
                </c:pt>
                <c:pt idx="65">
                  <c:v>32.5</c:v>
                </c:pt>
                <c:pt idx="66">
                  <c:v>33</c:v>
                </c:pt>
                <c:pt idx="67">
                  <c:v>33.5</c:v>
                </c:pt>
                <c:pt idx="68">
                  <c:v>34</c:v>
                </c:pt>
                <c:pt idx="69">
                  <c:v>34.5</c:v>
                </c:pt>
                <c:pt idx="70">
                  <c:v>35</c:v>
                </c:pt>
                <c:pt idx="71">
                  <c:v>35.5</c:v>
                </c:pt>
                <c:pt idx="72">
                  <c:v>36</c:v>
                </c:pt>
                <c:pt idx="73">
                  <c:v>36.5</c:v>
                </c:pt>
                <c:pt idx="74">
                  <c:v>37</c:v>
                </c:pt>
                <c:pt idx="75">
                  <c:v>37.5</c:v>
                </c:pt>
                <c:pt idx="76">
                  <c:v>38</c:v>
                </c:pt>
                <c:pt idx="77">
                  <c:v>38.5</c:v>
                </c:pt>
                <c:pt idx="78">
                  <c:v>39</c:v>
                </c:pt>
                <c:pt idx="79">
                  <c:v>39.5</c:v>
                </c:pt>
                <c:pt idx="80">
                  <c:v>40</c:v>
                </c:pt>
                <c:pt idx="81">
                  <c:v>40.5</c:v>
                </c:pt>
                <c:pt idx="82">
                  <c:v>41</c:v>
                </c:pt>
                <c:pt idx="83">
                  <c:v>41.5</c:v>
                </c:pt>
                <c:pt idx="84">
                  <c:v>42</c:v>
                </c:pt>
                <c:pt idx="85">
                  <c:v>42.5</c:v>
                </c:pt>
                <c:pt idx="86">
                  <c:v>43</c:v>
                </c:pt>
                <c:pt idx="87">
                  <c:v>43.5</c:v>
                </c:pt>
                <c:pt idx="88">
                  <c:v>44</c:v>
                </c:pt>
                <c:pt idx="89">
                  <c:v>44.5</c:v>
                </c:pt>
                <c:pt idx="90">
                  <c:v>45</c:v>
                </c:pt>
                <c:pt idx="91">
                  <c:v>45.5</c:v>
                </c:pt>
                <c:pt idx="92">
                  <c:v>46</c:v>
                </c:pt>
                <c:pt idx="93">
                  <c:v>46.5</c:v>
                </c:pt>
                <c:pt idx="94">
                  <c:v>47</c:v>
                </c:pt>
                <c:pt idx="95">
                  <c:v>47.5</c:v>
                </c:pt>
                <c:pt idx="96">
                  <c:v>48</c:v>
                </c:pt>
                <c:pt idx="97">
                  <c:v>48.5</c:v>
                </c:pt>
                <c:pt idx="98">
                  <c:v>49</c:v>
                </c:pt>
                <c:pt idx="99">
                  <c:v>49.5</c:v>
                </c:pt>
              </c:numCache>
            </c:numRef>
          </c:xVal>
          <c:yVal>
            <c:numRef>
              <c:f>devices!$D$2:$D$101</c:f>
              <c:numCache>
                <c:formatCode>General</c:formatCode>
                <c:ptCount val="100"/>
                <c:pt idx="0">
                  <c:v>0.99905394064240483</c:v>
                </c:pt>
                <c:pt idx="1">
                  <c:v>0.99905394064240483</c:v>
                </c:pt>
                <c:pt idx="2">
                  <c:v>0.99905394064240483</c:v>
                </c:pt>
                <c:pt idx="3">
                  <c:v>0.99905394064240483</c:v>
                </c:pt>
                <c:pt idx="4">
                  <c:v>0.99905394064240483</c:v>
                </c:pt>
                <c:pt idx="5">
                  <c:v>0.99908445868619822</c:v>
                </c:pt>
                <c:pt idx="6">
                  <c:v>0.99908445868619822</c:v>
                </c:pt>
                <c:pt idx="7">
                  <c:v>0.99923704890516463</c:v>
                </c:pt>
                <c:pt idx="8">
                  <c:v>0.99926756694895857</c:v>
                </c:pt>
                <c:pt idx="9">
                  <c:v>0.99926756694895857</c:v>
                </c:pt>
                <c:pt idx="10">
                  <c:v>0.99929808499275175</c:v>
                </c:pt>
                <c:pt idx="11">
                  <c:v>0.99929808499275175</c:v>
                </c:pt>
                <c:pt idx="12">
                  <c:v>0.99932860303654503</c:v>
                </c:pt>
                <c:pt idx="13">
                  <c:v>0.99932860303654503</c:v>
                </c:pt>
                <c:pt idx="14">
                  <c:v>0.99932860303654503</c:v>
                </c:pt>
                <c:pt idx="15">
                  <c:v>0.99935912108033875</c:v>
                </c:pt>
                <c:pt idx="16">
                  <c:v>0.99932860303654503</c:v>
                </c:pt>
                <c:pt idx="17">
                  <c:v>0.99935912108033875</c:v>
                </c:pt>
                <c:pt idx="18">
                  <c:v>0.918883039597162</c:v>
                </c:pt>
                <c:pt idx="19">
                  <c:v>0.8467078660257884</c:v>
                </c:pt>
                <c:pt idx="20">
                  <c:v>0.79110399023422573</c:v>
                </c:pt>
                <c:pt idx="21">
                  <c:v>0.72085145342183643</c:v>
                </c:pt>
                <c:pt idx="22">
                  <c:v>0.66857404440375423</c:v>
                </c:pt>
                <c:pt idx="23">
                  <c:v>0.63985656519417122</c:v>
                </c:pt>
                <c:pt idx="24">
                  <c:v>0.57906462195773278</c:v>
                </c:pt>
                <c:pt idx="25">
                  <c:v>0.54625772487983482</c:v>
                </c:pt>
                <c:pt idx="26">
                  <c:v>0.49999237048905215</c:v>
                </c:pt>
                <c:pt idx="27">
                  <c:v>0.47695124742504008</c:v>
                </c:pt>
                <c:pt idx="28">
                  <c:v>0.45714503700312775</c:v>
                </c:pt>
                <c:pt idx="29">
                  <c:v>0.41829556725413902</c:v>
                </c:pt>
                <c:pt idx="30">
                  <c:v>0.39971007858396312</c:v>
                </c:pt>
                <c:pt idx="31">
                  <c:v>0.38353551537346514</c:v>
                </c:pt>
                <c:pt idx="32">
                  <c:v>0.35576409552147698</c:v>
                </c:pt>
                <c:pt idx="33">
                  <c:v>0.342275120164797</c:v>
                </c:pt>
                <c:pt idx="34">
                  <c:v>0.318532082093538</c:v>
                </c:pt>
                <c:pt idx="35">
                  <c:v>0.306599526970321</c:v>
                </c:pt>
                <c:pt idx="36">
                  <c:v>0.28612191958495514</c:v>
                </c:pt>
                <c:pt idx="37">
                  <c:v>0.27763790341039091</c:v>
                </c:pt>
                <c:pt idx="38">
                  <c:v>0.25905241474021501</c:v>
                </c:pt>
                <c:pt idx="39">
                  <c:v>0.25008010986495821</c:v>
                </c:pt>
                <c:pt idx="40">
                  <c:v>0.23552300297550893</c:v>
                </c:pt>
                <c:pt idx="41">
                  <c:v>0.226550698100252</c:v>
                </c:pt>
                <c:pt idx="42">
                  <c:v>0.21504539559014313</c:v>
                </c:pt>
                <c:pt idx="43">
                  <c:v>0.20686655985351293</c:v>
                </c:pt>
                <c:pt idx="44">
                  <c:v>0.18191424429694111</c:v>
                </c:pt>
                <c:pt idx="45">
                  <c:v>0.17487220569161493</c:v>
                </c:pt>
                <c:pt idx="46">
                  <c:v>0.16655603875791605</c:v>
                </c:pt>
                <c:pt idx="47">
                  <c:v>0.16028458075837301</c:v>
                </c:pt>
                <c:pt idx="48">
                  <c:v>0.15560769054703608</c:v>
                </c:pt>
                <c:pt idx="49">
                  <c:v>0.14812314030670601</c:v>
                </c:pt>
                <c:pt idx="50">
                  <c:v>0.14290455481803599</c:v>
                </c:pt>
                <c:pt idx="51">
                  <c:v>0.13718242160677493</c:v>
                </c:pt>
                <c:pt idx="52">
                  <c:v>0.13244449530785107</c:v>
                </c:pt>
                <c:pt idx="53">
                  <c:v>0.12840848401617511</c:v>
                </c:pt>
                <c:pt idx="54">
                  <c:v>0.12335011825742</c:v>
                </c:pt>
                <c:pt idx="55">
                  <c:v>0.119665064469368</c:v>
                </c:pt>
                <c:pt idx="56">
                  <c:v>0.11495002670328799</c:v>
                </c:pt>
                <c:pt idx="57">
                  <c:v>0.11226443884947</c:v>
                </c:pt>
                <c:pt idx="58">
                  <c:v>0.10703822384985102</c:v>
                </c:pt>
                <c:pt idx="59">
                  <c:v>0.103978789959564</c:v>
                </c:pt>
                <c:pt idx="60">
                  <c:v>9.9881742580300595E-2</c:v>
                </c:pt>
                <c:pt idx="61">
                  <c:v>9.7272449835965488E-2</c:v>
                </c:pt>
                <c:pt idx="62">
                  <c:v>9.4235904478522939E-2</c:v>
                </c:pt>
                <c:pt idx="63">
                  <c:v>9.1367208361944008E-2</c:v>
                </c:pt>
                <c:pt idx="64">
                  <c:v>8.9414053559166942E-2</c:v>
                </c:pt>
                <c:pt idx="65">
                  <c:v>8.5713740749218004E-2</c:v>
                </c:pt>
                <c:pt idx="66">
                  <c:v>8.3279926756694961E-2</c:v>
                </c:pt>
                <c:pt idx="67">
                  <c:v>8.0785076676585008E-2</c:v>
                </c:pt>
                <c:pt idx="68">
                  <c:v>7.8732738231479429E-2</c:v>
                </c:pt>
                <c:pt idx="69">
                  <c:v>7.7092393377584501E-2</c:v>
                </c:pt>
                <c:pt idx="70">
                  <c:v>7.4002441443503528E-2</c:v>
                </c:pt>
                <c:pt idx="71">
                  <c:v>7.2392614633402047E-2</c:v>
                </c:pt>
                <c:pt idx="72">
                  <c:v>6.99282825970855E-2</c:v>
                </c:pt>
                <c:pt idx="73">
                  <c:v>6.8112458991378633E-2</c:v>
                </c:pt>
                <c:pt idx="74">
                  <c:v>6.6678110933089202E-2</c:v>
                </c:pt>
                <c:pt idx="75">
                  <c:v>6.4373998626688023E-2</c:v>
                </c:pt>
                <c:pt idx="76">
                  <c:v>6.2748912794689887E-2</c:v>
                </c:pt>
                <c:pt idx="77">
                  <c:v>6.1184863050278496E-2</c:v>
                </c:pt>
                <c:pt idx="78">
                  <c:v>5.946822308690012E-2</c:v>
                </c:pt>
                <c:pt idx="79">
                  <c:v>5.8079652094300785E-2</c:v>
                </c:pt>
                <c:pt idx="80">
                  <c:v>5.710307469291221E-2</c:v>
                </c:pt>
                <c:pt idx="81">
                  <c:v>5.5127031357290024E-2</c:v>
                </c:pt>
                <c:pt idx="82">
                  <c:v>5.4203860532539901E-2</c:v>
                </c:pt>
                <c:pt idx="83">
                  <c:v>5.2304112306401217E-2</c:v>
                </c:pt>
                <c:pt idx="84">
                  <c:v>5.1312275883115918E-2</c:v>
                </c:pt>
                <c:pt idx="85">
                  <c:v>4.9885557335774801E-2</c:v>
                </c:pt>
                <c:pt idx="86">
                  <c:v>4.6436064698252795E-2</c:v>
                </c:pt>
                <c:pt idx="87">
                  <c:v>4.5646410315098813E-2</c:v>
                </c:pt>
                <c:pt idx="88">
                  <c:v>4.4231136034180198E-2</c:v>
                </c:pt>
                <c:pt idx="89">
                  <c:v>4.3420500495918203E-2</c:v>
                </c:pt>
                <c:pt idx="90">
                  <c:v>4.2041466392004297E-2</c:v>
                </c:pt>
                <c:pt idx="91">
                  <c:v>4.149214160372322E-2</c:v>
                </c:pt>
                <c:pt idx="92">
                  <c:v>4.0256160830090801E-2</c:v>
                </c:pt>
                <c:pt idx="93">
                  <c:v>3.9455062180514221E-2</c:v>
                </c:pt>
                <c:pt idx="94">
                  <c:v>3.8909552147707298E-2</c:v>
                </c:pt>
                <c:pt idx="95">
                  <c:v>3.75514991989013E-2</c:v>
                </c:pt>
                <c:pt idx="96">
                  <c:v>3.7198634317540197E-2</c:v>
                </c:pt>
                <c:pt idx="97">
                  <c:v>3.6035133897917113E-2</c:v>
                </c:pt>
                <c:pt idx="98">
                  <c:v>3.5516327153429512E-2</c:v>
                </c:pt>
                <c:pt idx="99">
                  <c:v>3.4579804684519717E-2</c:v>
                </c:pt>
              </c:numCache>
            </c:numRef>
          </c:yVal>
        </c:ser>
        <c:ser>
          <c:idx val="1"/>
          <c:order val="1"/>
          <c:tx>
            <c:strRef>
              <c:f>devices!$E$1</c:f>
              <c:strCache>
                <c:ptCount val="1"/>
                <c:pt idx="0">
                  <c:v>mean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ymbol val="none"/>
          </c:marker>
          <c:xVal>
            <c:numRef>
              <c:f>devices!$A$2:$A$101</c:f>
              <c:numCache>
                <c:formatCode>General</c:formatCode>
                <c:ptCount val="100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  <c:pt idx="41">
                  <c:v>20.5</c:v>
                </c:pt>
                <c:pt idx="42">
                  <c:v>21</c:v>
                </c:pt>
                <c:pt idx="43">
                  <c:v>21.5</c:v>
                </c:pt>
                <c:pt idx="44">
                  <c:v>22</c:v>
                </c:pt>
                <c:pt idx="45">
                  <c:v>22.5</c:v>
                </c:pt>
                <c:pt idx="46">
                  <c:v>23</c:v>
                </c:pt>
                <c:pt idx="47">
                  <c:v>23.5</c:v>
                </c:pt>
                <c:pt idx="48">
                  <c:v>24</c:v>
                </c:pt>
                <c:pt idx="49">
                  <c:v>24.5</c:v>
                </c:pt>
                <c:pt idx="50">
                  <c:v>25</c:v>
                </c:pt>
                <c:pt idx="51">
                  <c:v>25.5</c:v>
                </c:pt>
                <c:pt idx="52">
                  <c:v>26</c:v>
                </c:pt>
                <c:pt idx="53">
                  <c:v>26.5</c:v>
                </c:pt>
                <c:pt idx="54">
                  <c:v>27</c:v>
                </c:pt>
                <c:pt idx="55">
                  <c:v>27.5</c:v>
                </c:pt>
                <c:pt idx="56">
                  <c:v>28</c:v>
                </c:pt>
                <c:pt idx="57">
                  <c:v>28.5</c:v>
                </c:pt>
                <c:pt idx="58">
                  <c:v>29</c:v>
                </c:pt>
                <c:pt idx="59">
                  <c:v>29.5</c:v>
                </c:pt>
                <c:pt idx="60">
                  <c:v>30</c:v>
                </c:pt>
                <c:pt idx="61">
                  <c:v>30.5</c:v>
                </c:pt>
                <c:pt idx="62">
                  <c:v>31</c:v>
                </c:pt>
                <c:pt idx="63">
                  <c:v>31.5</c:v>
                </c:pt>
                <c:pt idx="64">
                  <c:v>32</c:v>
                </c:pt>
                <c:pt idx="65">
                  <c:v>32.5</c:v>
                </c:pt>
                <c:pt idx="66">
                  <c:v>33</c:v>
                </c:pt>
                <c:pt idx="67">
                  <c:v>33.5</c:v>
                </c:pt>
                <c:pt idx="68">
                  <c:v>34</c:v>
                </c:pt>
                <c:pt idx="69">
                  <c:v>34.5</c:v>
                </c:pt>
                <c:pt idx="70">
                  <c:v>35</c:v>
                </c:pt>
                <c:pt idx="71">
                  <c:v>35.5</c:v>
                </c:pt>
                <c:pt idx="72">
                  <c:v>36</c:v>
                </c:pt>
                <c:pt idx="73">
                  <c:v>36.5</c:v>
                </c:pt>
                <c:pt idx="74">
                  <c:v>37</c:v>
                </c:pt>
                <c:pt idx="75">
                  <c:v>37.5</c:v>
                </c:pt>
                <c:pt idx="76">
                  <c:v>38</c:v>
                </c:pt>
                <c:pt idx="77">
                  <c:v>38.5</c:v>
                </c:pt>
                <c:pt idx="78">
                  <c:v>39</c:v>
                </c:pt>
                <c:pt idx="79">
                  <c:v>39.5</c:v>
                </c:pt>
                <c:pt idx="80">
                  <c:v>40</c:v>
                </c:pt>
                <c:pt idx="81">
                  <c:v>40.5</c:v>
                </c:pt>
                <c:pt idx="82">
                  <c:v>41</c:v>
                </c:pt>
                <c:pt idx="83">
                  <c:v>41.5</c:v>
                </c:pt>
                <c:pt idx="84">
                  <c:v>42</c:v>
                </c:pt>
                <c:pt idx="85">
                  <c:v>42.5</c:v>
                </c:pt>
                <c:pt idx="86">
                  <c:v>43</c:v>
                </c:pt>
                <c:pt idx="87">
                  <c:v>43.5</c:v>
                </c:pt>
                <c:pt idx="88">
                  <c:v>44</c:v>
                </c:pt>
                <c:pt idx="89">
                  <c:v>44.5</c:v>
                </c:pt>
                <c:pt idx="90">
                  <c:v>45</c:v>
                </c:pt>
                <c:pt idx="91">
                  <c:v>45.5</c:v>
                </c:pt>
                <c:pt idx="92">
                  <c:v>46</c:v>
                </c:pt>
                <c:pt idx="93">
                  <c:v>46.5</c:v>
                </c:pt>
                <c:pt idx="94">
                  <c:v>47</c:v>
                </c:pt>
                <c:pt idx="95">
                  <c:v>47.5</c:v>
                </c:pt>
                <c:pt idx="96">
                  <c:v>48</c:v>
                </c:pt>
                <c:pt idx="97">
                  <c:v>48.5</c:v>
                </c:pt>
                <c:pt idx="98">
                  <c:v>49</c:v>
                </c:pt>
                <c:pt idx="99">
                  <c:v>49.5</c:v>
                </c:pt>
              </c:numCache>
            </c:numRef>
          </c:xVal>
          <c:yVal>
            <c:numRef>
              <c:f>devices!$E$2:$E$101</c:f>
              <c:numCache>
                <c:formatCode>General</c:formatCode>
                <c:ptCount val="100"/>
                <c:pt idx="0">
                  <c:v>0.9991358574967979</c:v>
                </c:pt>
                <c:pt idx="1">
                  <c:v>0.9991358574967979</c:v>
                </c:pt>
                <c:pt idx="2">
                  <c:v>0.99913425128396638</c:v>
                </c:pt>
                <c:pt idx="3">
                  <c:v>0.9991358574967979</c:v>
                </c:pt>
                <c:pt idx="4">
                  <c:v>0.9991358574967979</c:v>
                </c:pt>
                <c:pt idx="5">
                  <c:v>0.99915352583794048</c:v>
                </c:pt>
                <c:pt idx="6">
                  <c:v>0.99919689358438468</c:v>
                </c:pt>
                <c:pt idx="7">
                  <c:v>0.99928844771576431</c:v>
                </c:pt>
                <c:pt idx="8">
                  <c:v>0.99931414712106392</c:v>
                </c:pt>
                <c:pt idx="9">
                  <c:v>0.9993334216750388</c:v>
                </c:pt>
                <c:pt idx="10">
                  <c:v>0.99934466516485754</c:v>
                </c:pt>
                <c:pt idx="11">
                  <c:v>0.99936233350600101</c:v>
                </c:pt>
                <c:pt idx="12">
                  <c:v>0.99937197078298856</c:v>
                </c:pt>
                <c:pt idx="13">
                  <c:v>0.99938642669846967</c:v>
                </c:pt>
                <c:pt idx="14">
                  <c:v>0.99938963912413215</c:v>
                </c:pt>
                <c:pt idx="15">
                  <c:v>0.99940248882678151</c:v>
                </c:pt>
                <c:pt idx="16">
                  <c:v>0.99940409503961303</c:v>
                </c:pt>
                <c:pt idx="17">
                  <c:v>0.99942336959358802</c:v>
                </c:pt>
                <c:pt idx="18">
                  <c:v>0.98724667012002432</c:v>
                </c:pt>
                <c:pt idx="19">
                  <c:v>0.93390594820766748</c:v>
                </c:pt>
                <c:pt idx="20">
                  <c:v>0.85909337316741163</c:v>
                </c:pt>
                <c:pt idx="21">
                  <c:v>0.79713853184116157</c:v>
                </c:pt>
                <c:pt idx="22">
                  <c:v>0.73684130215674226</c:v>
                </c:pt>
                <c:pt idx="23">
                  <c:v>0.68278581553448792</c:v>
                </c:pt>
                <c:pt idx="24">
                  <c:v>0.63669071970381463</c:v>
                </c:pt>
                <c:pt idx="25">
                  <c:v>0.59335509751719662</c:v>
                </c:pt>
                <c:pt idx="26">
                  <c:v>0.55737432388478669</c:v>
                </c:pt>
                <c:pt idx="27">
                  <c:v>0.51887661474583702</c:v>
                </c:pt>
                <c:pt idx="28">
                  <c:v>0.4902699642216094</c:v>
                </c:pt>
                <c:pt idx="29">
                  <c:v>0.45944513377745133</c:v>
                </c:pt>
                <c:pt idx="30">
                  <c:v>0.43526520581609685</c:v>
                </c:pt>
                <c:pt idx="31">
                  <c:v>0.40952082655712291</c:v>
                </c:pt>
                <c:pt idx="32">
                  <c:v>0.38817747045572282</c:v>
                </c:pt>
                <c:pt idx="33">
                  <c:v>0.36589126742238987</c:v>
                </c:pt>
                <c:pt idx="34">
                  <c:v>0.34829359964342071</c:v>
                </c:pt>
                <c:pt idx="35">
                  <c:v>0.33048712419639176</c:v>
                </c:pt>
                <c:pt idx="36">
                  <c:v>0.31326531021993081</c:v>
                </c:pt>
                <c:pt idx="37">
                  <c:v>0.29978918456590098</c:v>
                </c:pt>
                <c:pt idx="38">
                  <c:v>0.28340581368734286</c:v>
                </c:pt>
                <c:pt idx="39">
                  <c:v>0.27183305023832161</c:v>
                </c:pt>
                <c:pt idx="40">
                  <c:v>0.2579360968225094</c:v>
                </c:pt>
                <c:pt idx="41">
                  <c:v>0.24703312412411207</c:v>
                </c:pt>
                <c:pt idx="42">
                  <c:v>0.23601611031469741</c:v>
                </c:pt>
                <c:pt idx="43">
                  <c:v>0.2254408050338709</c:v>
                </c:pt>
                <c:pt idx="44">
                  <c:v>0.21531584167560128</c:v>
                </c:pt>
                <c:pt idx="45">
                  <c:v>0.20603233306429281</c:v>
                </c:pt>
                <c:pt idx="46">
                  <c:v>0.19334686567643641</c:v>
                </c:pt>
                <c:pt idx="47">
                  <c:v>0.18053189737906225</c:v>
                </c:pt>
                <c:pt idx="48">
                  <c:v>0.16970341280071319</c:v>
                </c:pt>
                <c:pt idx="49">
                  <c:v>0.16156794481052719</c:v>
                </c:pt>
                <c:pt idx="50">
                  <c:v>0.15505675954592374</c:v>
                </c:pt>
                <c:pt idx="51">
                  <c:v>0.14984821288744882</c:v>
                </c:pt>
                <c:pt idx="52">
                  <c:v>0.14388233687904828</c:v>
                </c:pt>
                <c:pt idx="53">
                  <c:v>0.13902755859665192</c:v>
                </c:pt>
                <c:pt idx="54">
                  <c:v>0.13364995803768981</c:v>
                </c:pt>
                <c:pt idx="55">
                  <c:v>0.12915216055703474</c:v>
                </c:pt>
                <c:pt idx="56">
                  <c:v>0.12438532242714824</c:v>
                </c:pt>
                <c:pt idx="57">
                  <c:v>0.12060389586922214</c:v>
                </c:pt>
                <c:pt idx="58">
                  <c:v>0.11657190010962405</c:v>
                </c:pt>
                <c:pt idx="59">
                  <c:v>0.11286154846948002</c:v>
                </c:pt>
                <c:pt idx="60">
                  <c:v>0.10918051021350587</c:v>
                </c:pt>
                <c:pt idx="61">
                  <c:v>0.10551473097942835</c:v>
                </c:pt>
                <c:pt idx="62">
                  <c:v>0.1024396365140363</c:v>
                </c:pt>
                <c:pt idx="63">
                  <c:v>9.9131239634907789E-2</c:v>
                </c:pt>
                <c:pt idx="64">
                  <c:v>9.6254512454172728E-2</c:v>
                </c:pt>
                <c:pt idx="65">
                  <c:v>9.3255713098264179E-2</c:v>
                </c:pt>
                <c:pt idx="66">
                  <c:v>9.0732754293607651E-2</c:v>
                </c:pt>
                <c:pt idx="67">
                  <c:v>8.7947581244252712E-2</c:v>
                </c:pt>
                <c:pt idx="68">
                  <c:v>8.5628611469162716E-2</c:v>
                </c:pt>
                <c:pt idx="69">
                  <c:v>8.2946637594214404E-2</c:v>
                </c:pt>
                <c:pt idx="70">
                  <c:v>8.0740504270518321E-2</c:v>
                </c:pt>
                <c:pt idx="71">
                  <c:v>7.8220757891524426E-2</c:v>
                </c:pt>
                <c:pt idx="72">
                  <c:v>7.6159986829054768E-2</c:v>
                </c:pt>
                <c:pt idx="73">
                  <c:v>7.4136560214911343E-2</c:v>
                </c:pt>
                <c:pt idx="74">
                  <c:v>7.2042058682985785E-2</c:v>
                </c:pt>
                <c:pt idx="75">
                  <c:v>7.0199732565563583E-2</c:v>
                </c:pt>
                <c:pt idx="76">
                  <c:v>6.8283119104696963E-2</c:v>
                </c:pt>
                <c:pt idx="77">
                  <c:v>6.650303373448499E-2</c:v>
                </c:pt>
                <c:pt idx="78">
                  <c:v>6.4824942879056199E-2</c:v>
                </c:pt>
                <c:pt idx="79">
                  <c:v>6.3080194191131339E-2</c:v>
                </c:pt>
                <c:pt idx="80">
                  <c:v>6.1547867150136749E-2</c:v>
                </c:pt>
                <c:pt idx="81">
                  <c:v>5.9999076427622082E-2</c:v>
                </c:pt>
                <c:pt idx="82">
                  <c:v>5.857396409311217E-2</c:v>
                </c:pt>
                <c:pt idx="83">
                  <c:v>5.7061714712507983E-2</c:v>
                </c:pt>
                <c:pt idx="84">
                  <c:v>5.5698040018792694E-2</c:v>
                </c:pt>
                <c:pt idx="85">
                  <c:v>5.435805696433809E-2</c:v>
                </c:pt>
                <c:pt idx="86">
                  <c:v>5.3006378672706016E-2</c:v>
                </c:pt>
                <c:pt idx="87">
                  <c:v>5.1440622327161463E-2</c:v>
                </c:pt>
                <c:pt idx="88">
                  <c:v>4.9871502973501493E-2</c:v>
                </c:pt>
                <c:pt idx="89">
                  <c:v>4.8236378311308142E-2</c:v>
                </c:pt>
                <c:pt idx="90">
                  <c:v>4.6974145996715289E-2</c:v>
                </c:pt>
                <c:pt idx="91">
                  <c:v>4.5440212742889487E-2</c:v>
                </c:pt>
                <c:pt idx="92">
                  <c:v>4.3969172760236562E-2</c:v>
                </c:pt>
                <c:pt idx="93">
                  <c:v>4.2949578971461608E-2</c:v>
                </c:pt>
                <c:pt idx="94">
                  <c:v>4.1997697092353244E-2</c:v>
                </c:pt>
                <c:pt idx="95">
                  <c:v>4.1064286660803986E-2</c:v>
                </c:pt>
                <c:pt idx="96">
                  <c:v>4.0232569579132078E-2</c:v>
                </c:pt>
                <c:pt idx="97">
                  <c:v>3.9271552364546075E-2</c:v>
                </c:pt>
                <c:pt idx="98">
                  <c:v>3.8574957937301493E-2</c:v>
                </c:pt>
                <c:pt idx="99">
                  <c:v>3.772818261033678E-2</c:v>
                </c:pt>
              </c:numCache>
            </c:numRef>
          </c:yVal>
        </c:ser>
        <c:ser>
          <c:idx val="2"/>
          <c:order val="2"/>
          <c:tx>
            <c:strRef>
              <c:f>devices!$F$1</c:f>
              <c:strCache>
                <c:ptCount val="1"/>
                <c:pt idx="0">
                  <c:v>max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devices!$A$2:$A$101</c:f>
              <c:numCache>
                <c:formatCode>General</c:formatCode>
                <c:ptCount val="100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  <c:pt idx="41">
                  <c:v>20.5</c:v>
                </c:pt>
                <c:pt idx="42">
                  <c:v>21</c:v>
                </c:pt>
                <c:pt idx="43">
                  <c:v>21.5</c:v>
                </c:pt>
                <c:pt idx="44">
                  <c:v>22</c:v>
                </c:pt>
                <c:pt idx="45">
                  <c:v>22.5</c:v>
                </c:pt>
                <c:pt idx="46">
                  <c:v>23</c:v>
                </c:pt>
                <c:pt idx="47">
                  <c:v>23.5</c:v>
                </c:pt>
                <c:pt idx="48">
                  <c:v>24</c:v>
                </c:pt>
                <c:pt idx="49">
                  <c:v>24.5</c:v>
                </c:pt>
                <c:pt idx="50">
                  <c:v>25</c:v>
                </c:pt>
                <c:pt idx="51">
                  <c:v>25.5</c:v>
                </c:pt>
                <c:pt idx="52">
                  <c:v>26</c:v>
                </c:pt>
                <c:pt idx="53">
                  <c:v>26.5</c:v>
                </c:pt>
                <c:pt idx="54">
                  <c:v>27</c:v>
                </c:pt>
                <c:pt idx="55">
                  <c:v>27.5</c:v>
                </c:pt>
                <c:pt idx="56">
                  <c:v>28</c:v>
                </c:pt>
                <c:pt idx="57">
                  <c:v>28.5</c:v>
                </c:pt>
                <c:pt idx="58">
                  <c:v>29</c:v>
                </c:pt>
                <c:pt idx="59">
                  <c:v>29.5</c:v>
                </c:pt>
                <c:pt idx="60">
                  <c:v>30</c:v>
                </c:pt>
                <c:pt idx="61">
                  <c:v>30.5</c:v>
                </c:pt>
                <c:pt idx="62">
                  <c:v>31</c:v>
                </c:pt>
                <c:pt idx="63">
                  <c:v>31.5</c:v>
                </c:pt>
                <c:pt idx="64">
                  <c:v>32</c:v>
                </c:pt>
                <c:pt idx="65">
                  <c:v>32.5</c:v>
                </c:pt>
                <c:pt idx="66">
                  <c:v>33</c:v>
                </c:pt>
                <c:pt idx="67">
                  <c:v>33.5</c:v>
                </c:pt>
                <c:pt idx="68">
                  <c:v>34</c:v>
                </c:pt>
                <c:pt idx="69">
                  <c:v>34.5</c:v>
                </c:pt>
                <c:pt idx="70">
                  <c:v>35</c:v>
                </c:pt>
                <c:pt idx="71">
                  <c:v>35.5</c:v>
                </c:pt>
                <c:pt idx="72">
                  <c:v>36</c:v>
                </c:pt>
                <c:pt idx="73">
                  <c:v>36.5</c:v>
                </c:pt>
                <c:pt idx="74">
                  <c:v>37</c:v>
                </c:pt>
                <c:pt idx="75">
                  <c:v>37.5</c:v>
                </c:pt>
                <c:pt idx="76">
                  <c:v>38</c:v>
                </c:pt>
                <c:pt idx="77">
                  <c:v>38.5</c:v>
                </c:pt>
                <c:pt idx="78">
                  <c:v>39</c:v>
                </c:pt>
                <c:pt idx="79">
                  <c:v>39.5</c:v>
                </c:pt>
                <c:pt idx="80">
                  <c:v>40</c:v>
                </c:pt>
                <c:pt idx="81">
                  <c:v>40.5</c:v>
                </c:pt>
                <c:pt idx="82">
                  <c:v>41</c:v>
                </c:pt>
                <c:pt idx="83">
                  <c:v>41.5</c:v>
                </c:pt>
                <c:pt idx="84">
                  <c:v>42</c:v>
                </c:pt>
                <c:pt idx="85">
                  <c:v>42.5</c:v>
                </c:pt>
                <c:pt idx="86">
                  <c:v>43</c:v>
                </c:pt>
                <c:pt idx="87">
                  <c:v>43.5</c:v>
                </c:pt>
                <c:pt idx="88">
                  <c:v>44</c:v>
                </c:pt>
                <c:pt idx="89">
                  <c:v>44.5</c:v>
                </c:pt>
                <c:pt idx="90">
                  <c:v>45</c:v>
                </c:pt>
                <c:pt idx="91">
                  <c:v>45.5</c:v>
                </c:pt>
                <c:pt idx="92">
                  <c:v>46</c:v>
                </c:pt>
                <c:pt idx="93">
                  <c:v>46.5</c:v>
                </c:pt>
                <c:pt idx="94">
                  <c:v>47</c:v>
                </c:pt>
                <c:pt idx="95">
                  <c:v>47.5</c:v>
                </c:pt>
                <c:pt idx="96">
                  <c:v>48</c:v>
                </c:pt>
                <c:pt idx="97">
                  <c:v>48.5</c:v>
                </c:pt>
                <c:pt idx="98">
                  <c:v>49</c:v>
                </c:pt>
                <c:pt idx="99">
                  <c:v>49.5</c:v>
                </c:pt>
              </c:numCache>
            </c:numRef>
          </c:xVal>
          <c:yVal>
            <c:numRef>
              <c:f>devices!$F$2:$F$101</c:f>
              <c:numCache>
                <c:formatCode>General</c:formatCode>
                <c:ptCount val="100"/>
                <c:pt idx="0">
                  <c:v>0.99920653086137179</c:v>
                </c:pt>
                <c:pt idx="1">
                  <c:v>0.99920653086137179</c:v>
                </c:pt>
                <c:pt idx="2">
                  <c:v>0.99920653086137179</c:v>
                </c:pt>
                <c:pt idx="3">
                  <c:v>0.99920653086137179</c:v>
                </c:pt>
                <c:pt idx="4">
                  <c:v>0.99920653086137179</c:v>
                </c:pt>
                <c:pt idx="5">
                  <c:v>0.99926756694895857</c:v>
                </c:pt>
                <c:pt idx="6">
                  <c:v>0.99929808499275175</c:v>
                </c:pt>
                <c:pt idx="7">
                  <c:v>0.99932860303654503</c:v>
                </c:pt>
                <c:pt idx="8">
                  <c:v>0.99935912108033875</c:v>
                </c:pt>
                <c:pt idx="9">
                  <c:v>0.99935912108033875</c:v>
                </c:pt>
                <c:pt idx="10">
                  <c:v>0.99938963912413203</c:v>
                </c:pt>
                <c:pt idx="11">
                  <c:v>0.99938963912413203</c:v>
                </c:pt>
                <c:pt idx="12">
                  <c:v>0.99942015716792576</c:v>
                </c:pt>
                <c:pt idx="13">
                  <c:v>0.99942015716792576</c:v>
                </c:pt>
                <c:pt idx="14">
                  <c:v>0.99942015716792576</c:v>
                </c:pt>
                <c:pt idx="15">
                  <c:v>0.99945067521171882</c:v>
                </c:pt>
                <c:pt idx="16">
                  <c:v>0.99945067521171882</c:v>
                </c:pt>
                <c:pt idx="17">
                  <c:v>0.99945067521171882</c:v>
                </c:pt>
                <c:pt idx="18">
                  <c:v>0.99945067521171882</c:v>
                </c:pt>
                <c:pt idx="19">
                  <c:v>0.99938963912413203</c:v>
                </c:pt>
                <c:pt idx="20">
                  <c:v>0.91750972762645899</c:v>
                </c:pt>
                <c:pt idx="21">
                  <c:v>0.86639200427252605</c:v>
                </c:pt>
                <c:pt idx="22">
                  <c:v>0.81417563134203119</c:v>
                </c:pt>
                <c:pt idx="23">
                  <c:v>0.74285496299687226</c:v>
                </c:pt>
                <c:pt idx="24">
                  <c:v>0.69512474250400524</c:v>
                </c:pt>
                <c:pt idx="25">
                  <c:v>0.63701838712138503</c:v>
                </c:pt>
                <c:pt idx="26">
                  <c:v>0.60009155413138038</c:v>
                </c:pt>
                <c:pt idx="27">
                  <c:v>0.55584039063096102</c:v>
                </c:pt>
                <c:pt idx="28">
                  <c:v>0.53301289387350304</c:v>
                </c:pt>
                <c:pt idx="29">
                  <c:v>0.49980926222629113</c:v>
                </c:pt>
                <c:pt idx="30">
                  <c:v>0.4698710612649733</c:v>
                </c:pt>
                <c:pt idx="31">
                  <c:v>0.44472419317921713</c:v>
                </c:pt>
                <c:pt idx="32">
                  <c:v>0.41753261615930398</c:v>
                </c:pt>
                <c:pt idx="33">
                  <c:v>0.3951018539711601</c:v>
                </c:pt>
                <c:pt idx="34">
                  <c:v>0.37276264591439712</c:v>
                </c:pt>
                <c:pt idx="35">
                  <c:v>0.35963988708323802</c:v>
                </c:pt>
                <c:pt idx="36">
                  <c:v>0.34251926451514508</c:v>
                </c:pt>
                <c:pt idx="37">
                  <c:v>0.32472724498359701</c:v>
                </c:pt>
                <c:pt idx="38">
                  <c:v>0.30916304264896599</c:v>
                </c:pt>
                <c:pt idx="39">
                  <c:v>0.29173723964293891</c:v>
                </c:pt>
                <c:pt idx="40">
                  <c:v>0.2808117799649042</c:v>
                </c:pt>
                <c:pt idx="41">
                  <c:v>0.26503395132371999</c:v>
                </c:pt>
                <c:pt idx="42">
                  <c:v>0.25654993514915708</c:v>
                </c:pt>
                <c:pt idx="43">
                  <c:v>0.242450598916609</c:v>
                </c:pt>
                <c:pt idx="44">
                  <c:v>0.23497367818722806</c:v>
                </c:pt>
                <c:pt idx="45">
                  <c:v>0.22227817196917696</c:v>
                </c:pt>
                <c:pt idx="46">
                  <c:v>0.21522850385290307</c:v>
                </c:pt>
                <c:pt idx="47">
                  <c:v>0.20823987182421599</c:v>
                </c:pt>
                <c:pt idx="48">
                  <c:v>0.19960326543068593</c:v>
                </c:pt>
                <c:pt idx="49">
                  <c:v>0.17512397955291101</c:v>
                </c:pt>
                <c:pt idx="50">
                  <c:v>0.16654840924696707</c:v>
                </c:pt>
                <c:pt idx="51">
                  <c:v>0.16339742122529899</c:v>
                </c:pt>
                <c:pt idx="52">
                  <c:v>0.15525673304341206</c:v>
                </c:pt>
                <c:pt idx="53">
                  <c:v>0.14985503929198099</c:v>
                </c:pt>
                <c:pt idx="54">
                  <c:v>0.14436179140917099</c:v>
                </c:pt>
                <c:pt idx="55">
                  <c:v>0.14029526207370099</c:v>
                </c:pt>
                <c:pt idx="56">
                  <c:v>0.13551155870908693</c:v>
                </c:pt>
                <c:pt idx="57">
                  <c:v>0.12985046158541205</c:v>
                </c:pt>
                <c:pt idx="58">
                  <c:v>0.12529564354924799</c:v>
                </c:pt>
                <c:pt idx="59">
                  <c:v>0.12190051117723399</c:v>
                </c:pt>
                <c:pt idx="60">
                  <c:v>0.11885633630884297</c:v>
                </c:pt>
                <c:pt idx="61">
                  <c:v>0.11419470511940202</c:v>
                </c:pt>
                <c:pt idx="62">
                  <c:v>0.111455710688945</c:v>
                </c:pt>
                <c:pt idx="63">
                  <c:v>0.10699244678416103</c:v>
                </c:pt>
                <c:pt idx="64">
                  <c:v>0.103978789959564</c:v>
                </c:pt>
                <c:pt idx="65">
                  <c:v>9.9858854047455647E-2</c:v>
                </c:pt>
                <c:pt idx="66">
                  <c:v>9.8256656748302473E-2</c:v>
                </c:pt>
                <c:pt idx="67">
                  <c:v>9.4724193179217278E-2</c:v>
                </c:pt>
                <c:pt idx="68">
                  <c:v>9.2465857938506105E-2</c:v>
                </c:pt>
                <c:pt idx="69">
                  <c:v>9.0749217975127749E-2</c:v>
                </c:pt>
                <c:pt idx="70">
                  <c:v>8.7277790493629395E-2</c:v>
                </c:pt>
                <c:pt idx="71">
                  <c:v>8.5347524223697305E-2</c:v>
                </c:pt>
                <c:pt idx="72">
                  <c:v>8.243305104142816E-2</c:v>
                </c:pt>
                <c:pt idx="73">
                  <c:v>8.0754558632791656E-2</c:v>
                </c:pt>
                <c:pt idx="74">
                  <c:v>7.7931639581902801E-2</c:v>
                </c:pt>
                <c:pt idx="75">
                  <c:v>7.5932707713435632E-2</c:v>
                </c:pt>
                <c:pt idx="76">
                  <c:v>7.4010070954451848E-2</c:v>
                </c:pt>
                <c:pt idx="77">
                  <c:v>7.1828030823224226E-2</c:v>
                </c:pt>
                <c:pt idx="78">
                  <c:v>7.0401312275883102E-2</c:v>
                </c:pt>
                <c:pt idx="79">
                  <c:v>6.9020370794232094E-2</c:v>
                </c:pt>
                <c:pt idx="80">
                  <c:v>6.6762035553521032E-2</c:v>
                </c:pt>
                <c:pt idx="81">
                  <c:v>6.5449759670405075E-2</c:v>
                </c:pt>
                <c:pt idx="82">
                  <c:v>6.3153276874952299E-2</c:v>
                </c:pt>
                <c:pt idx="83">
                  <c:v>6.2352178225375803E-2</c:v>
                </c:pt>
                <c:pt idx="84">
                  <c:v>6.0261692225528331E-2</c:v>
                </c:pt>
                <c:pt idx="85">
                  <c:v>5.8896009765773999E-2</c:v>
                </c:pt>
                <c:pt idx="86">
                  <c:v>5.7873655298695412E-2</c:v>
                </c:pt>
                <c:pt idx="87">
                  <c:v>5.6019684138246741E-2</c:v>
                </c:pt>
                <c:pt idx="88">
                  <c:v>5.5043106736858201E-2</c:v>
                </c:pt>
                <c:pt idx="89">
                  <c:v>5.3471427481498413E-2</c:v>
                </c:pt>
                <c:pt idx="90">
                  <c:v>5.2365148393987877E-2</c:v>
                </c:pt>
                <c:pt idx="91">
                  <c:v>5.1106279087510503E-2</c:v>
                </c:pt>
                <c:pt idx="92">
                  <c:v>4.9870298313878104E-2</c:v>
                </c:pt>
                <c:pt idx="93">
                  <c:v>4.6739337758449719E-2</c:v>
                </c:pt>
                <c:pt idx="94">
                  <c:v>4.5379377431906599E-2</c:v>
                </c:pt>
                <c:pt idx="95">
                  <c:v>4.4513427939269136E-2</c:v>
                </c:pt>
                <c:pt idx="96">
                  <c:v>4.349679560540172E-2</c:v>
                </c:pt>
                <c:pt idx="97">
                  <c:v>4.26384756237125E-2</c:v>
                </c:pt>
                <c:pt idx="98">
                  <c:v>4.1534103913939101E-2</c:v>
                </c:pt>
                <c:pt idx="99">
                  <c:v>4.0906576638437504E-2</c:v>
                </c:pt>
              </c:numCache>
            </c:numRef>
          </c:yVal>
        </c:ser>
        <c:axId val="71613824"/>
        <c:axId val="71623808"/>
      </c:scatterChart>
      <c:valAx>
        <c:axId val="71613824"/>
        <c:scaling>
          <c:orientation val="minMax"/>
          <c:max val="50"/>
          <c:min val="5"/>
        </c:scaling>
        <c:axPos val="b"/>
        <c:numFmt formatCode="General" sourceLinked="1"/>
        <c:tickLblPos val="nextTo"/>
        <c:crossAx val="71623808"/>
        <c:crosses val="autoZero"/>
        <c:crossBetween val="midCat"/>
      </c:valAx>
      <c:valAx>
        <c:axId val="71623808"/>
        <c:scaling>
          <c:orientation val="minMax"/>
          <c:max val="1"/>
        </c:scaling>
        <c:axPos val="l"/>
        <c:majorGridlines/>
        <c:numFmt formatCode="General" sourceLinked="1"/>
        <c:tickLblPos val="nextTo"/>
        <c:crossAx val="71613824"/>
        <c:crosses val="autoZero"/>
        <c:crossBetween val="midCat"/>
      </c:valAx>
    </c:plotArea>
    <c:plotVisOnly val="1"/>
  </c:chart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l" defTabSz="966621">
              <a:defRPr sz="1200"/>
            </a:lvl1pPr>
          </a:lstStyle>
          <a:p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618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621">
              <a:defRPr sz="1200"/>
            </a:lvl1pPr>
          </a:lstStyle>
          <a:p>
            <a:endParaRPr lang="en-US" dirty="0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813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l" defTabSz="966621">
              <a:defRPr sz="1200"/>
            </a:lvl1pPr>
          </a:lstStyle>
          <a:p>
            <a:endParaRPr 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618" y="9120813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621">
              <a:defRPr sz="1200"/>
            </a:lvl1pPr>
          </a:lstStyle>
          <a:p>
            <a:fld id="{AD0B7320-1B87-41F2-A6CD-D41BA2DEC051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80522" cy="472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60419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4134678" y="0"/>
            <a:ext cx="3180522" cy="472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60420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43013" y="708025"/>
            <a:ext cx="4829175" cy="36210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0421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4157" y="4564505"/>
            <a:ext cx="5406887" cy="4328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0422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9010"/>
            <a:ext cx="3180522" cy="472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60423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4678" y="9129010"/>
            <a:ext cx="3180522" cy="472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C9A3C3F-F125-43C8-BEC1-5EAA87A6C3F2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37" name="Freeform 17"/>
          <p:cNvSpPr>
            <a:spLocks/>
          </p:cNvSpPr>
          <p:nvPr userDrawn="1"/>
        </p:nvSpPr>
        <p:spPr bwMode="auto">
          <a:xfrm>
            <a:off x="-7938" y="5665788"/>
            <a:ext cx="9151938" cy="1203325"/>
          </a:xfrm>
          <a:custGeom>
            <a:avLst/>
            <a:gdLst/>
            <a:ahLst/>
            <a:cxnLst>
              <a:cxn ang="0">
                <a:pos x="5765" y="0"/>
              </a:cxn>
              <a:cxn ang="0">
                <a:pos x="0" y="422"/>
              </a:cxn>
              <a:cxn ang="0">
                <a:pos x="0" y="758"/>
              </a:cxn>
              <a:cxn ang="0">
                <a:pos x="5765" y="753"/>
              </a:cxn>
              <a:cxn ang="0">
                <a:pos x="5765" y="0"/>
              </a:cxn>
            </a:cxnLst>
            <a:rect l="0" t="0" r="r" b="b"/>
            <a:pathLst>
              <a:path w="5765" h="758">
                <a:moveTo>
                  <a:pt x="5765" y="0"/>
                </a:moveTo>
                <a:lnTo>
                  <a:pt x="0" y="422"/>
                </a:lnTo>
                <a:lnTo>
                  <a:pt x="0" y="758"/>
                </a:lnTo>
                <a:lnTo>
                  <a:pt x="5765" y="753"/>
                </a:lnTo>
                <a:lnTo>
                  <a:pt x="5765" y="0"/>
                </a:lnTo>
                <a:close/>
              </a:path>
            </a:pathLst>
          </a:custGeom>
          <a:solidFill>
            <a:srgbClr val="C60C46"/>
          </a:solidFill>
          <a:ln w="317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568338" name="Rectangle 18"/>
          <p:cNvSpPr>
            <a:spLocks noGrp="1" noChangeArrowheads="1"/>
          </p:cNvSpPr>
          <p:nvPr>
            <p:ph type="ctrTitle"/>
          </p:nvPr>
        </p:nvSpPr>
        <p:spPr>
          <a:xfrm>
            <a:off x="676275" y="1233488"/>
            <a:ext cx="7772400" cy="1331912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68339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676275" y="2708275"/>
            <a:ext cx="6400800" cy="660400"/>
          </a:xfrm>
        </p:spPr>
        <p:txBody>
          <a:bodyPr/>
          <a:lstStyle>
            <a:lvl1pPr marL="0" indent="0">
              <a:buFontTx/>
              <a:buNone/>
              <a:defRPr b="0">
                <a:solidFill>
                  <a:schemeClr val="bg2"/>
                </a:solidFill>
                <a:latin typeface="Impact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68340" name="Picture 20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19700" y="4624388"/>
            <a:ext cx="3708400" cy="820737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</p:pic>
      <p:sp>
        <p:nvSpPr>
          <p:cNvPr id="568341" name="Text Box 21"/>
          <p:cNvSpPr txBox="1">
            <a:spLocks noChangeArrowheads="1"/>
          </p:cNvSpPr>
          <p:nvPr userDrawn="1"/>
        </p:nvSpPr>
        <p:spPr bwMode="auto">
          <a:xfrm>
            <a:off x="347663" y="6524625"/>
            <a:ext cx="1055687" cy="198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r>
              <a:rPr lang="en-US" sz="1000" b="0" i="1" baseline="-18000" dirty="0">
                <a:solidFill>
                  <a:schemeClr val="bg1"/>
                </a:solidFill>
                <a:latin typeface="Arial" charset="0"/>
              </a:rPr>
              <a:t>Company Confidential</a:t>
            </a:r>
          </a:p>
        </p:txBody>
      </p:sp>
      <p:pic>
        <p:nvPicPr>
          <p:cNvPr id="568342" name="Picture 22" descr="EvolutionLogoWhite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48438" y="5907088"/>
            <a:ext cx="2236787" cy="3302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4338E13-9A93-489A-8FA4-20FC7E37F27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9550" y="101600"/>
            <a:ext cx="2065338" cy="6099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8775" y="101600"/>
            <a:ext cx="6048375" cy="6099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60A3259-FB51-4A61-9F2E-BC4A4104BAE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D302339-EDE5-4F47-9071-4117E19D4006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B91691E-43D5-4B40-B08A-3C3A2D480B2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412875"/>
            <a:ext cx="4038600" cy="4787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6288" y="1412875"/>
            <a:ext cx="4038600" cy="4787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8BB216B-362B-42A6-B481-B37F9A44025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37F96FA-E033-44E7-A760-B83AAC86D0A6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9FCD66B-EAF6-4555-8B88-A012DF30333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0994104-4B0C-48F8-913F-C72B09095706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8061CED-0E5D-44E8-B491-8D23F894B796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7F1B400-02F6-4135-96D6-C32AF1320A8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314" name="Freeform 18"/>
          <p:cNvSpPr>
            <a:spLocks/>
          </p:cNvSpPr>
          <p:nvPr userDrawn="1"/>
        </p:nvSpPr>
        <p:spPr bwMode="auto">
          <a:xfrm>
            <a:off x="3965575" y="260350"/>
            <a:ext cx="5184775" cy="828675"/>
          </a:xfrm>
          <a:custGeom>
            <a:avLst/>
            <a:gdLst/>
            <a:ahLst/>
            <a:cxnLst>
              <a:cxn ang="0">
                <a:pos x="0" y="272"/>
              </a:cxn>
              <a:cxn ang="0">
                <a:pos x="3266" y="522"/>
              </a:cxn>
              <a:cxn ang="0">
                <a:pos x="3266" y="0"/>
              </a:cxn>
              <a:cxn ang="0">
                <a:pos x="0" y="0"/>
              </a:cxn>
              <a:cxn ang="0">
                <a:pos x="0" y="272"/>
              </a:cxn>
            </a:cxnLst>
            <a:rect l="0" t="0" r="r" b="b"/>
            <a:pathLst>
              <a:path w="3266" h="522">
                <a:moveTo>
                  <a:pt x="0" y="272"/>
                </a:moveTo>
                <a:lnTo>
                  <a:pt x="3266" y="522"/>
                </a:lnTo>
                <a:lnTo>
                  <a:pt x="3266" y="0"/>
                </a:lnTo>
                <a:lnTo>
                  <a:pt x="0" y="0"/>
                </a:lnTo>
                <a:lnTo>
                  <a:pt x="0" y="272"/>
                </a:lnTo>
                <a:close/>
              </a:path>
            </a:pathLst>
          </a:custGeom>
          <a:solidFill>
            <a:schemeClr val="tx1"/>
          </a:solidFill>
          <a:ln w="317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567315" name="Freeform 19"/>
          <p:cNvSpPr>
            <a:spLocks/>
          </p:cNvSpPr>
          <p:nvPr userDrawn="1"/>
        </p:nvSpPr>
        <p:spPr bwMode="auto">
          <a:xfrm>
            <a:off x="-12700" y="-12700"/>
            <a:ext cx="9163050" cy="1111250"/>
          </a:xfrm>
          <a:custGeom>
            <a:avLst/>
            <a:gdLst/>
            <a:ahLst/>
            <a:cxnLst>
              <a:cxn ang="0">
                <a:pos x="0" y="700"/>
              </a:cxn>
              <a:cxn ang="0">
                <a:pos x="0" y="0"/>
              </a:cxn>
              <a:cxn ang="0">
                <a:pos x="5772" y="4"/>
              </a:cxn>
              <a:cxn ang="0">
                <a:pos x="5772" y="268"/>
              </a:cxn>
              <a:cxn ang="0">
                <a:pos x="0" y="700"/>
              </a:cxn>
            </a:cxnLst>
            <a:rect l="0" t="0" r="r" b="b"/>
            <a:pathLst>
              <a:path w="5772" h="700">
                <a:moveTo>
                  <a:pt x="0" y="700"/>
                </a:moveTo>
                <a:lnTo>
                  <a:pt x="0" y="0"/>
                </a:lnTo>
                <a:lnTo>
                  <a:pt x="5772" y="4"/>
                </a:lnTo>
                <a:lnTo>
                  <a:pt x="5772" y="268"/>
                </a:lnTo>
                <a:lnTo>
                  <a:pt x="0" y="700"/>
                </a:lnTo>
                <a:close/>
              </a:path>
            </a:pathLst>
          </a:custGeom>
          <a:solidFill>
            <a:srgbClr val="C60C46"/>
          </a:solidFill>
          <a:ln w="317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567316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101600"/>
            <a:ext cx="8077200" cy="62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67317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412875"/>
            <a:ext cx="8229600" cy="478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67318" name="Rectangle 2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438" y="6524625"/>
            <a:ext cx="34766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 b="0">
                <a:latin typeface="Arial" charset="0"/>
              </a:defRPr>
            </a:lvl1pPr>
          </a:lstStyle>
          <a:p>
            <a:fld id="{6BEBF90D-824F-4CFB-BFA1-28DCA4604928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567319" name="Text Box 23"/>
          <p:cNvSpPr txBox="1">
            <a:spLocks noChangeArrowheads="1"/>
          </p:cNvSpPr>
          <p:nvPr userDrawn="1"/>
        </p:nvSpPr>
        <p:spPr bwMode="auto">
          <a:xfrm>
            <a:off x="347663" y="6524625"/>
            <a:ext cx="1055687" cy="198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r>
              <a:rPr lang="en-US" sz="1000" b="0" i="1" baseline="-18000" dirty="0">
                <a:latin typeface="Arial" charset="0"/>
              </a:rPr>
              <a:t>Company Confidential</a:t>
            </a:r>
          </a:p>
        </p:txBody>
      </p:sp>
      <p:pic>
        <p:nvPicPr>
          <p:cNvPr id="567320" name="Picture 24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488238" y="6426200"/>
            <a:ext cx="1512887" cy="33655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</p:pic>
      <p:pic>
        <p:nvPicPr>
          <p:cNvPr id="567322" name="Picture 26" descr="EvolutionLogoWhite80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343775" y="512763"/>
            <a:ext cx="1657350" cy="24606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Impact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Impact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Impact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Impac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Impac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Impac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Impac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Impact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&amp; Radiation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</a:p>
          <a:p>
            <a:pPr lvl="1"/>
            <a:r>
              <a:rPr lang="en-US" dirty="0" smtClean="0"/>
              <a:t>Provide existing support for new HID evaluation cards</a:t>
            </a:r>
          </a:p>
          <a:p>
            <a:pPr lvl="2"/>
            <a:r>
              <a:rPr lang="en-US" dirty="0" smtClean="0"/>
              <a:t>Implement Labview Compatible Driver OCX</a:t>
            </a:r>
          </a:p>
          <a:p>
            <a:pPr lvl="1"/>
            <a:r>
              <a:rPr lang="en-US" dirty="0" smtClean="0"/>
              <a:t>Characterize Repeatability</a:t>
            </a:r>
          </a:p>
          <a:p>
            <a:pPr lvl="2"/>
            <a:r>
              <a:rPr lang="en-US" dirty="0" smtClean="0"/>
              <a:t>Single Insertion</a:t>
            </a:r>
          </a:p>
          <a:p>
            <a:pPr lvl="2"/>
            <a:r>
              <a:rPr lang="en-US" dirty="0" smtClean="0"/>
              <a:t>Multiple Insertion – Single Device</a:t>
            </a:r>
          </a:p>
          <a:p>
            <a:pPr lvl="2"/>
            <a:r>
              <a:rPr lang="en-US" dirty="0" smtClean="0"/>
              <a:t>Device Characterization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302339-EDE5-4F47-9071-4117E19D400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70206" y="6355348"/>
            <a:ext cx="1590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6354C1D-9237-4E12-8137-C07CD4A7F3C4}" type="datetime4">
              <a:rPr lang="en-US" smtClean="0"/>
              <a:pPr/>
              <a:t>May 5, 2011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ISL29028 Labview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302339-EDE5-4F47-9071-4117E19D40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60" y="1097280"/>
            <a:ext cx="8107680" cy="5153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ISL29028 Labview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302339-EDE5-4F47-9071-4117E19D40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19" y="1234440"/>
            <a:ext cx="8101013" cy="490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ISL29011 Labview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302339-EDE5-4F47-9071-4117E19D40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7895" y="1371600"/>
            <a:ext cx="7580947" cy="4640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ISL29028 Labview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302339-EDE5-4F47-9071-4117E19D400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9350" y="1508758"/>
            <a:ext cx="7286625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775" y="101600"/>
            <a:ext cx="5996305" cy="627063"/>
          </a:xfrm>
        </p:spPr>
        <p:txBody>
          <a:bodyPr/>
          <a:lstStyle/>
          <a:p>
            <a:r>
              <a:rPr lang="en-US" dirty="0" smtClean="0"/>
              <a:t>VB </a:t>
            </a:r>
            <a:r>
              <a:rPr lang="en-US" dirty="0" smtClean="0"/>
              <a:t>Prototype: Radiation Measurement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302339-EDE5-4F47-9071-4117E19D400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9237" y="1234440"/>
            <a:ext cx="5404763" cy="3552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35975" y="4572000"/>
            <a:ext cx="2600000" cy="161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19100" y="1758156"/>
          <a:ext cx="8313420" cy="439605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84020"/>
                <a:gridCol w="3383280"/>
                <a:gridCol w="3246120"/>
              </a:tblGrid>
              <a:tr h="426664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Proximity Curve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Standard Deviation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57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X28</a:t>
                      </a:r>
                      <a:br>
                        <a:rPr lang="en-US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IRDR=110ma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369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X11</a:t>
                      </a:r>
                      <a:br>
                        <a:rPr lang="en-US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IRDR=100ma/DC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Repeatability – Single Insertion – White – Low Lux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774" y="1067593"/>
            <a:ext cx="3984626" cy="532607"/>
          </a:xfrm>
        </p:spPr>
        <p:txBody>
          <a:bodyPr/>
          <a:lstStyle/>
          <a:p>
            <a:pPr marL="171450" indent="-171450"/>
            <a:r>
              <a:rPr lang="en-US" sz="2400" dirty="0" smtClean="0"/>
              <a:t>X28: &lt; 1 lsb -100ma, x11 &lt; 2%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302339-EDE5-4F47-9071-4117E19D4006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6" name="Chart 5"/>
          <p:cNvGraphicFramePr/>
          <p:nvPr/>
        </p:nvGraphicFramePr>
        <p:xfrm>
          <a:off x="5486400" y="2194560"/>
          <a:ext cx="3246120" cy="1965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/>
          <p:nvPr/>
        </p:nvGraphicFramePr>
        <p:xfrm>
          <a:off x="2103120" y="2194560"/>
          <a:ext cx="3383280" cy="1965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/>
          <p:cNvGraphicFramePr/>
          <p:nvPr/>
        </p:nvGraphicFramePr>
        <p:xfrm>
          <a:off x="2103120" y="4160520"/>
          <a:ext cx="3383280" cy="19936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Chart 11"/>
          <p:cNvGraphicFramePr/>
          <p:nvPr/>
        </p:nvGraphicFramePr>
        <p:xfrm>
          <a:off x="5486400" y="4160520"/>
          <a:ext cx="3246120" cy="20116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22" name="Straight Connector 21"/>
          <p:cNvCxnSpPr/>
          <p:nvPr/>
        </p:nvCxnSpPr>
        <p:spPr bwMode="auto">
          <a:xfrm>
            <a:off x="3089910" y="4892040"/>
            <a:ext cx="339090" cy="0"/>
          </a:xfrm>
          <a:prstGeom prst="lin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3089910" y="5419725"/>
            <a:ext cx="1554480" cy="0"/>
          </a:xfrm>
          <a:prstGeom prst="lin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2103120" y="4539436"/>
            <a:ext cx="5565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Range</a:t>
            </a:r>
            <a:br>
              <a:rPr lang="en-US" sz="1100" dirty="0" smtClean="0"/>
            </a:br>
            <a:r>
              <a:rPr lang="en-US" sz="1100" dirty="0" smtClean="0"/>
              <a:t>Switch</a:t>
            </a:r>
            <a:endParaRPr lang="en-US" sz="1100" dirty="0"/>
          </a:p>
        </p:txBody>
      </p:sp>
      <p:cxnSp>
        <p:nvCxnSpPr>
          <p:cNvPr id="29" name="Straight Connector 28"/>
          <p:cNvCxnSpPr/>
          <p:nvPr/>
        </p:nvCxnSpPr>
        <p:spPr bwMode="auto">
          <a:xfrm>
            <a:off x="2659683" y="4754880"/>
            <a:ext cx="430227" cy="137160"/>
          </a:xfrm>
          <a:prstGeom prst="lin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 rot="16200000" flipH="1">
            <a:off x="2602382" y="4932196"/>
            <a:ext cx="527685" cy="447372"/>
          </a:xfrm>
          <a:prstGeom prst="lin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19100" y="1758156"/>
          <a:ext cx="8313420" cy="439605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84020"/>
                <a:gridCol w="3383280"/>
                <a:gridCol w="3246120"/>
              </a:tblGrid>
              <a:tr h="426664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Proximity Curve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Standard Deviation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57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X28</a:t>
                      </a:r>
                      <a:br>
                        <a:rPr lang="en-US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IRDR=110ma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369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X11</a:t>
                      </a:r>
                      <a:br>
                        <a:rPr lang="en-US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IRDR=100ma/DC</a:t>
                      </a:r>
                      <a:br>
                        <a:rPr lang="en-US" dirty="0" smtClean="0">
                          <a:solidFill>
                            <a:schemeClr val="tx1"/>
                          </a:solidFill>
                        </a:rPr>
                      </a:b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Repeatability – Multi Insertion – White – Low Lux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774" y="1067593"/>
            <a:ext cx="5996306" cy="532607"/>
          </a:xfrm>
        </p:spPr>
        <p:txBody>
          <a:bodyPr/>
          <a:lstStyle/>
          <a:p>
            <a:r>
              <a:rPr lang="en-US" sz="2400" dirty="0" smtClean="0"/>
              <a:t>X28: &lt; ½%, x11 &lt; 2%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302339-EDE5-4F47-9071-4117E19D4006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10" name="Chart 9"/>
          <p:cNvGraphicFramePr/>
          <p:nvPr/>
        </p:nvGraphicFramePr>
        <p:xfrm>
          <a:off x="2103120" y="2240280"/>
          <a:ext cx="3383280" cy="192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/>
          <p:cNvGraphicFramePr/>
          <p:nvPr/>
        </p:nvGraphicFramePr>
        <p:xfrm>
          <a:off x="5486400" y="2240280"/>
          <a:ext cx="3246120" cy="192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19100" y="1758156"/>
          <a:ext cx="8313420" cy="439605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84020"/>
                <a:gridCol w="3383280"/>
                <a:gridCol w="3246120"/>
              </a:tblGrid>
              <a:tr h="426664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Proximity Curve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Standard Deviation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57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X28</a:t>
                      </a:r>
                      <a:br>
                        <a:rPr lang="en-US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IRDR=110ma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369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X11</a:t>
                      </a:r>
                      <a:br>
                        <a:rPr lang="en-US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IRDR=100ma/DC</a:t>
                      </a:r>
                      <a:br>
                        <a:rPr lang="en-US" dirty="0" smtClean="0">
                          <a:solidFill>
                            <a:schemeClr val="tx1"/>
                          </a:solidFill>
                        </a:rPr>
                      </a:b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58775" y="101600"/>
            <a:ext cx="8077200" cy="627063"/>
          </a:xfrm>
        </p:spPr>
        <p:txBody>
          <a:bodyPr/>
          <a:lstStyle/>
          <a:p>
            <a:r>
              <a:rPr lang="en-US" dirty="0" smtClean="0"/>
              <a:t>Lot distribution – 20 pieces – White – Low Lux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358774" y="1067593"/>
            <a:ext cx="5996306" cy="532607"/>
          </a:xfrm>
        </p:spPr>
        <p:txBody>
          <a:bodyPr/>
          <a:lstStyle/>
          <a:p>
            <a:r>
              <a:rPr lang="en-US" sz="2400" dirty="0" smtClean="0"/>
              <a:t>Stddev: x28 &lt; 4% FSR; x11 &lt; 5%</a:t>
            </a:r>
            <a:endParaRPr lang="en-US" sz="2400" dirty="0"/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1438" y="6524625"/>
            <a:ext cx="347662" cy="285750"/>
          </a:xfrm>
        </p:spPr>
        <p:txBody>
          <a:bodyPr/>
          <a:lstStyle/>
          <a:p>
            <a:fld id="{6D302339-EDE5-4F47-9071-4117E19D4006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23" name="Chart 22"/>
          <p:cNvGraphicFramePr/>
          <p:nvPr/>
        </p:nvGraphicFramePr>
        <p:xfrm>
          <a:off x="2103120" y="2194560"/>
          <a:ext cx="3383280" cy="1965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4" name="Chart 23"/>
          <p:cNvGraphicFramePr/>
          <p:nvPr/>
        </p:nvGraphicFramePr>
        <p:xfrm>
          <a:off x="5486400" y="2240280"/>
          <a:ext cx="3246120" cy="192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/>
          <p:cNvGraphicFramePr/>
          <p:nvPr/>
        </p:nvGraphicFramePr>
        <p:xfrm>
          <a:off x="2103120" y="4160520"/>
          <a:ext cx="3383280" cy="1965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/>
          <p:cNvGraphicFramePr/>
          <p:nvPr/>
        </p:nvGraphicFramePr>
        <p:xfrm>
          <a:off x="5486400" y="4160520"/>
          <a:ext cx="3246120" cy="1965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6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C60C46"/>
      </a:accent1>
      <a:accent2>
        <a:srgbClr val="FFCC66"/>
      </a:accent2>
      <a:accent3>
        <a:srgbClr val="FFFFFF"/>
      </a:accent3>
      <a:accent4>
        <a:srgbClr val="000000"/>
      </a:accent4>
      <a:accent5>
        <a:srgbClr val="DFAAB0"/>
      </a:accent5>
      <a:accent6>
        <a:srgbClr val="E7B95C"/>
      </a:accent6>
      <a:hlink>
        <a:srgbClr val="0099CC"/>
      </a:hlink>
      <a:folHlink>
        <a:srgbClr val="B2B2B2"/>
      </a:folHlink>
    </a:clrScheme>
    <a:fontScheme name="Default Design">
      <a:majorFont>
        <a:latin typeface="Impact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C60C46"/>
        </a:accent1>
        <a:accent2>
          <a:srgbClr val="0066CC"/>
        </a:accent2>
        <a:accent3>
          <a:srgbClr val="FFFFFF"/>
        </a:accent3>
        <a:accent4>
          <a:srgbClr val="000000"/>
        </a:accent4>
        <a:accent5>
          <a:srgbClr val="DFAAB0"/>
        </a:accent5>
        <a:accent6>
          <a:srgbClr val="005CB9"/>
        </a:accent6>
        <a:hlink>
          <a:srgbClr val="FFCC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C60C46"/>
        </a:accent1>
        <a:accent2>
          <a:srgbClr val="0099CC"/>
        </a:accent2>
        <a:accent3>
          <a:srgbClr val="FFFFFF"/>
        </a:accent3>
        <a:accent4>
          <a:srgbClr val="000000"/>
        </a:accent4>
        <a:accent5>
          <a:srgbClr val="DFAAB0"/>
        </a:accent5>
        <a:accent6>
          <a:srgbClr val="008AB9"/>
        </a:accent6>
        <a:hlink>
          <a:srgbClr val="FFCC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C60C46"/>
        </a:accent1>
        <a:accent2>
          <a:srgbClr val="0099CC"/>
        </a:accent2>
        <a:accent3>
          <a:srgbClr val="FFFFFF"/>
        </a:accent3>
        <a:accent4>
          <a:srgbClr val="000000"/>
        </a:accent4>
        <a:accent5>
          <a:srgbClr val="DFAAB0"/>
        </a:accent5>
        <a:accent6>
          <a:srgbClr val="008AB9"/>
        </a:accent6>
        <a:hlink>
          <a:srgbClr val="3333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C60C46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DFAAB0"/>
        </a:accent5>
        <a:accent6>
          <a:srgbClr val="E7B95C"/>
        </a:accent6>
        <a:hlink>
          <a:srgbClr val="0099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54228</TotalTime>
  <Words>135</Words>
  <Application>Microsoft Office PowerPoint</Application>
  <PresentationFormat>Letter Paper (8.5x11 in)</PresentationFormat>
  <Paragraphs>43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Default Design</vt:lpstr>
      <vt:lpstr>Response &amp; Radiation</vt:lpstr>
      <vt:lpstr>ISL29028 Labview Program</vt:lpstr>
      <vt:lpstr>ISL29028 Labview Results</vt:lpstr>
      <vt:lpstr>ISL29011 Labview Program</vt:lpstr>
      <vt:lpstr>ISL29028 Labview Results</vt:lpstr>
      <vt:lpstr>VB Prototype: Radiation Measurement</vt:lpstr>
      <vt:lpstr>Repeatability – Single Insertion – White – Low Lux</vt:lpstr>
      <vt:lpstr>Repeatability – Multi Insertion – White – Low Lux</vt:lpstr>
      <vt:lpstr>Lot distribution – 20 pieces – White – Low Lux</vt:lpstr>
    </vt:vector>
  </TitlesOfParts>
  <Company>Intersil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North America Publication Profile</dc:title>
  <dc:creator>ALATHAM</dc:creator>
  <cp:lastModifiedBy>jgetchel</cp:lastModifiedBy>
  <cp:revision>485</cp:revision>
  <dcterms:created xsi:type="dcterms:W3CDTF">2005-10-15T17:00:21Z</dcterms:created>
  <dcterms:modified xsi:type="dcterms:W3CDTF">2011-05-06T01:54:31Z</dcterms:modified>
</cp:coreProperties>
</file>