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80" r:id="rId1"/>
    <p:sldMasterId id="2147483648" r:id="rId2"/>
    <p:sldMasterId id="2147483800" r:id="rId3"/>
    <p:sldMasterId id="2147483817" r:id="rId4"/>
    <p:sldMasterId id="2147483822" r:id="rId5"/>
    <p:sldMasterId id="2147483834" r:id="rId6"/>
    <p:sldMasterId id="2147483839" r:id="rId7"/>
    <p:sldMasterId id="2147483851" r:id="rId8"/>
    <p:sldMasterId id="2147483856" r:id="rId9"/>
    <p:sldMasterId id="2147483868" r:id="rId10"/>
  </p:sldMasterIdLst>
  <p:notesMasterIdLst>
    <p:notesMasterId r:id="rId12"/>
  </p:notesMasterIdLst>
  <p:handoutMasterIdLst>
    <p:handoutMasterId r:id="rId13"/>
  </p:handoutMasterIdLst>
  <p:sldIdLst>
    <p:sldId id="404" r:id="rId11"/>
  </p:sldIdLst>
  <p:sldSz cx="9144000" cy="6858000" type="screen4x3"/>
  <p:notesSz cx="9601200" cy="7315200"/>
  <p:embeddedFontLst>
    <p:embeddedFont>
      <p:font typeface="Arial Black" panose="020B0A04020102020204" pitchFamily="34" charset="0"/>
      <p:bold r:id="rId14"/>
    </p:embeddedFont>
    <p:embeddedFont>
      <p:font typeface="Franklin Gothic Heavy" panose="020B0903020102020204" pitchFamily="34" charset="0"/>
      <p:regular r:id="rId15"/>
      <p:italic r:id="rId16"/>
    </p:embeddedFont>
    <p:embeddedFont>
      <p:font typeface="Franklin Gothic Medium" panose="020B0603020102020204" pitchFamily="34" charset="0"/>
      <p:regular r:id="rId17"/>
      <p:italic r:id="rId18"/>
    </p:embeddedFont>
    <p:embeddedFont>
      <p:font typeface="Franklin Gothic Book" panose="020B0503020102020204" pitchFamily="34" charset="0"/>
      <p:regular r:id="rId19"/>
      <p:italic r:id="rId20"/>
    </p:embeddedFont>
  </p:embeddedFontLst>
  <p:defaultTextStyle>
    <a:defPPr>
      <a:defRPr lang="en-US"/>
    </a:defPPr>
    <a:lvl1pPr algn="l" rtl="0" fontAlgn="base">
      <a:lnSpc>
        <a:spcPts val="2400"/>
      </a:lnSpc>
      <a:spcBef>
        <a:spcPct val="0"/>
      </a:spcBef>
      <a:spcAft>
        <a:spcPts val="2000"/>
      </a:spcAft>
      <a:buClr>
        <a:schemeClr val="bg2"/>
      </a:buClr>
      <a:buSzPct val="50000"/>
      <a:buFont typeface="Arial Black" pitchFamily="34" charset="0"/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1pPr>
    <a:lvl2pPr marL="457200" algn="l" rtl="0" fontAlgn="base">
      <a:lnSpc>
        <a:spcPts val="2400"/>
      </a:lnSpc>
      <a:spcBef>
        <a:spcPct val="0"/>
      </a:spcBef>
      <a:spcAft>
        <a:spcPts val="2000"/>
      </a:spcAft>
      <a:buClr>
        <a:schemeClr val="bg2"/>
      </a:buClr>
      <a:buSzPct val="50000"/>
      <a:buFont typeface="Arial Black" pitchFamily="34" charset="0"/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2pPr>
    <a:lvl3pPr marL="914400" algn="l" rtl="0" fontAlgn="base">
      <a:lnSpc>
        <a:spcPts val="2400"/>
      </a:lnSpc>
      <a:spcBef>
        <a:spcPct val="0"/>
      </a:spcBef>
      <a:spcAft>
        <a:spcPts val="2000"/>
      </a:spcAft>
      <a:buClr>
        <a:schemeClr val="bg2"/>
      </a:buClr>
      <a:buSzPct val="50000"/>
      <a:buFont typeface="Arial Black" pitchFamily="34" charset="0"/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3pPr>
    <a:lvl4pPr marL="1371600" algn="l" rtl="0" fontAlgn="base">
      <a:lnSpc>
        <a:spcPts val="2400"/>
      </a:lnSpc>
      <a:spcBef>
        <a:spcPct val="0"/>
      </a:spcBef>
      <a:spcAft>
        <a:spcPts val="2000"/>
      </a:spcAft>
      <a:buClr>
        <a:schemeClr val="bg2"/>
      </a:buClr>
      <a:buSzPct val="50000"/>
      <a:buFont typeface="Arial Black" pitchFamily="34" charset="0"/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4pPr>
    <a:lvl5pPr marL="1828800" algn="l" rtl="0" fontAlgn="base">
      <a:lnSpc>
        <a:spcPts val="2400"/>
      </a:lnSpc>
      <a:spcBef>
        <a:spcPct val="0"/>
      </a:spcBef>
      <a:spcAft>
        <a:spcPts val="2000"/>
      </a:spcAft>
      <a:buClr>
        <a:schemeClr val="bg2"/>
      </a:buClr>
      <a:buSzPct val="50000"/>
      <a:buFont typeface="Arial Black" pitchFamily="34" charset="0"/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4">
          <p15:clr>
            <a:srgbClr val="A4A3A4"/>
          </p15:clr>
        </p15:guide>
        <p15:guide id="2" pos="14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56E"/>
    <a:srgbClr val="83AFB4"/>
    <a:srgbClr val="C0C2BC"/>
    <a:srgbClr val="E6E7DF"/>
    <a:srgbClr val="3D6165"/>
    <a:srgbClr val="969191"/>
    <a:srgbClr val="630623"/>
    <a:srgbClr val="F55587"/>
    <a:srgbClr val="68B442"/>
    <a:srgbClr val="C0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0" autoAdjust="0"/>
    <p:restoredTop sz="95554" autoAdjust="0"/>
  </p:normalViewPr>
  <p:slideViewPr>
    <p:cSldViewPr snapToGrid="0">
      <p:cViewPr varScale="1">
        <p:scale>
          <a:sx n="67" d="100"/>
          <a:sy n="67" d="100"/>
        </p:scale>
        <p:origin x="72" y="222"/>
      </p:cViewPr>
      <p:guideLst>
        <p:guide orient="horz" pos="1884"/>
        <p:guide pos="14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2838" y="-102"/>
      </p:cViewPr>
      <p:guideLst>
        <p:guide orient="horz" pos="2304"/>
        <p:guide pos="30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ROOT\ALS_(ambient_light_sensors)\Software\Workspaces.devel\Libs\islTofRegDrv\islTofRegDrv.xlsm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ROOT\ALS_(ambient_light_sensors)\Software\Workspaces.devel\Libs\islTofRegDrv\islTofRegDrv.xlsm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 Correction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Sheet3!$D$21</c:f>
              <c:strCache>
                <c:ptCount val="1"/>
                <c:pt idx="0">
                  <c:v>Original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intercept val="0"/>
            <c:dispRSqr val="0"/>
            <c:dispEq val="1"/>
            <c:trendlineLbl>
              <c:layout>
                <c:manualLayout>
                  <c:x val="3.7452920161863551E-2"/>
                  <c:y val="-4.743628507971400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Sheet3!$C$22:$C$32</c:f>
              <c:numCache>
                <c:formatCode>0</c:formatCode>
                <c:ptCount val="11"/>
                <c:pt idx="0">
                  <c:v>57.5</c:v>
                </c:pt>
                <c:pt idx="1">
                  <c:v>86.25</c:v>
                </c:pt>
                <c:pt idx="2">
                  <c:v>143.75</c:v>
                </c:pt>
                <c:pt idx="3">
                  <c:v>546.25</c:v>
                </c:pt>
                <c:pt idx="4">
                  <c:v>1178.75</c:v>
                </c:pt>
                <c:pt idx="5">
                  <c:v>1437.5</c:v>
                </c:pt>
                <c:pt idx="6">
                  <c:v>1696.25</c:v>
                </c:pt>
                <c:pt idx="7">
                  <c:v>1857.2499999999998</c:v>
                </c:pt>
                <c:pt idx="8">
                  <c:v>2415</c:v>
                </c:pt>
                <c:pt idx="9">
                  <c:v>3191.25</c:v>
                </c:pt>
                <c:pt idx="10">
                  <c:v>4226.25</c:v>
                </c:pt>
              </c:numCache>
            </c:numRef>
          </c:xVal>
          <c:yVal>
            <c:numRef>
              <c:f>Sheet3!$D$22:$D$32</c:f>
              <c:numCache>
                <c:formatCode>0.00</c:formatCode>
                <c:ptCount val="11"/>
                <c:pt idx="0">
                  <c:v>0</c:v>
                </c:pt>
                <c:pt idx="1">
                  <c:v>-0.04</c:v>
                </c:pt>
                <c:pt idx="2">
                  <c:v>0.05</c:v>
                </c:pt>
                <c:pt idx="3">
                  <c:v>0.56999999999999995</c:v>
                </c:pt>
                <c:pt idx="4">
                  <c:v>0.86</c:v>
                </c:pt>
                <c:pt idx="5">
                  <c:v>0.91</c:v>
                </c:pt>
                <c:pt idx="6">
                  <c:v>1.23</c:v>
                </c:pt>
                <c:pt idx="7">
                  <c:v>1</c:v>
                </c:pt>
                <c:pt idx="8">
                  <c:v>1.29</c:v>
                </c:pt>
                <c:pt idx="9">
                  <c:v>1.34</c:v>
                </c:pt>
                <c:pt idx="10">
                  <c:v>1.53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Sheet3!$E$21</c:f>
              <c:strCache>
                <c:ptCount val="1"/>
                <c:pt idx="0">
                  <c:v>C1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Sheet3!$C$22:$C$32</c:f>
              <c:numCache>
                <c:formatCode>0</c:formatCode>
                <c:ptCount val="11"/>
                <c:pt idx="0">
                  <c:v>57.5</c:v>
                </c:pt>
                <c:pt idx="1">
                  <c:v>86.25</c:v>
                </c:pt>
                <c:pt idx="2">
                  <c:v>143.75</c:v>
                </c:pt>
                <c:pt idx="3">
                  <c:v>546.25</c:v>
                </c:pt>
                <c:pt idx="4">
                  <c:v>1178.75</c:v>
                </c:pt>
                <c:pt idx="5">
                  <c:v>1437.5</c:v>
                </c:pt>
                <c:pt idx="6">
                  <c:v>1696.25</c:v>
                </c:pt>
                <c:pt idx="7">
                  <c:v>1857.2499999999998</c:v>
                </c:pt>
                <c:pt idx="8">
                  <c:v>2415</c:v>
                </c:pt>
                <c:pt idx="9">
                  <c:v>3191.25</c:v>
                </c:pt>
                <c:pt idx="10">
                  <c:v>4226.25</c:v>
                </c:pt>
              </c:numCache>
            </c:numRef>
          </c:xVal>
          <c:yVal>
            <c:numRef>
              <c:f>Sheet3!$E$22:$E$32</c:f>
              <c:numCache>
                <c:formatCode>0.00</c:formatCode>
                <c:ptCount val="11"/>
                <c:pt idx="0">
                  <c:v>4.625984251968504E-2</c:v>
                </c:pt>
                <c:pt idx="1">
                  <c:v>6.9389763779527561E-2</c:v>
                </c:pt>
                <c:pt idx="2">
                  <c:v>0.1156496062992126</c:v>
                </c:pt>
                <c:pt idx="3">
                  <c:v>0.43946850393700787</c:v>
                </c:pt>
                <c:pt idx="4">
                  <c:v>0.94832677165354329</c:v>
                </c:pt>
                <c:pt idx="5">
                  <c:v>1.1564960629921259</c:v>
                </c:pt>
                <c:pt idx="6">
                  <c:v>1.3646653543307088</c:v>
                </c:pt>
                <c:pt idx="7">
                  <c:v>1.4941929133858267</c:v>
                </c:pt>
                <c:pt idx="8">
                  <c:v>1.9429133858267718</c:v>
                </c:pt>
                <c:pt idx="9">
                  <c:v>2.5674212598425199</c:v>
                </c:pt>
                <c:pt idx="10">
                  <c:v>3.4000984251968505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Sheet3!$F$21</c:f>
              <c:strCache>
                <c:ptCount val="1"/>
                <c:pt idx="0">
                  <c:v>C2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Sheet3!$C$22:$C$32</c:f>
              <c:numCache>
                <c:formatCode>0</c:formatCode>
                <c:ptCount val="11"/>
                <c:pt idx="0">
                  <c:v>57.5</c:v>
                </c:pt>
                <c:pt idx="1">
                  <c:v>86.25</c:v>
                </c:pt>
                <c:pt idx="2">
                  <c:v>143.75</c:v>
                </c:pt>
                <c:pt idx="3">
                  <c:v>546.25</c:v>
                </c:pt>
                <c:pt idx="4">
                  <c:v>1178.75</c:v>
                </c:pt>
                <c:pt idx="5">
                  <c:v>1437.5</c:v>
                </c:pt>
                <c:pt idx="6">
                  <c:v>1696.25</c:v>
                </c:pt>
                <c:pt idx="7">
                  <c:v>1857.2499999999998</c:v>
                </c:pt>
                <c:pt idx="8">
                  <c:v>2415</c:v>
                </c:pt>
                <c:pt idx="9">
                  <c:v>3191.25</c:v>
                </c:pt>
                <c:pt idx="10">
                  <c:v>4226.25</c:v>
                </c:pt>
              </c:numCache>
            </c:numRef>
          </c:xVal>
          <c:yVal>
            <c:numRef>
              <c:f>Sheet3!$F$22:$F$32</c:f>
              <c:numCache>
                <c:formatCode>0.00</c:formatCode>
                <c:ptCount val="11"/>
                <c:pt idx="0">
                  <c:v>-3.6909448818897637E-4</c:v>
                </c:pt>
                <c:pt idx="1">
                  <c:v>-8.3046259842519689E-4</c:v>
                </c:pt>
                <c:pt idx="2">
                  <c:v>-2.3068405511811022E-3</c:v>
                </c:pt>
                <c:pt idx="3">
                  <c:v>-3.3310777559055114E-2</c:v>
                </c:pt>
                <c:pt idx="4">
                  <c:v>-0.15511195866141733</c:v>
                </c:pt>
                <c:pt idx="5">
                  <c:v>-0.23068405511811024</c:v>
                </c:pt>
                <c:pt idx="6">
                  <c:v>-0.32120447834645671</c:v>
                </c:pt>
                <c:pt idx="7">
                  <c:v>-0.38507258858267707</c:v>
                </c:pt>
                <c:pt idx="8">
                  <c:v>-0.65108267716535428</c:v>
                </c:pt>
                <c:pt idx="9">
                  <c:v>-1.1369032972440944</c:v>
                </c:pt>
                <c:pt idx="10">
                  <c:v>-1.9939406988188977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Sheet3!$G$21</c:f>
              <c:strCache>
                <c:ptCount val="1"/>
                <c:pt idx="0">
                  <c:v>C1+C2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Sheet3!$C$22:$C$32</c:f>
              <c:numCache>
                <c:formatCode>0</c:formatCode>
                <c:ptCount val="11"/>
                <c:pt idx="0">
                  <c:v>57.5</c:v>
                </c:pt>
                <c:pt idx="1">
                  <c:v>86.25</c:v>
                </c:pt>
                <c:pt idx="2">
                  <c:v>143.75</c:v>
                </c:pt>
                <c:pt idx="3">
                  <c:v>546.25</c:v>
                </c:pt>
                <c:pt idx="4">
                  <c:v>1178.75</c:v>
                </c:pt>
                <c:pt idx="5">
                  <c:v>1437.5</c:v>
                </c:pt>
                <c:pt idx="6">
                  <c:v>1696.25</c:v>
                </c:pt>
                <c:pt idx="7">
                  <c:v>1857.2499999999998</c:v>
                </c:pt>
                <c:pt idx="8">
                  <c:v>2415</c:v>
                </c:pt>
                <c:pt idx="9">
                  <c:v>3191.25</c:v>
                </c:pt>
                <c:pt idx="10">
                  <c:v>4226.25</c:v>
                </c:pt>
              </c:numCache>
            </c:numRef>
          </c:xVal>
          <c:yVal>
            <c:numRef>
              <c:f>Sheet3!$G$22:$G$32</c:f>
              <c:numCache>
                <c:formatCode>0.00</c:formatCode>
                <c:ptCount val="11"/>
                <c:pt idx="0">
                  <c:v>4.5890748031496065E-2</c:v>
                </c:pt>
                <c:pt idx="1">
                  <c:v>6.8559301181102358E-2</c:v>
                </c:pt>
                <c:pt idx="2">
                  <c:v>0.1133427657480315</c:v>
                </c:pt>
                <c:pt idx="3">
                  <c:v>0.40615772637795278</c:v>
                </c:pt>
                <c:pt idx="4">
                  <c:v>0.79321481299212593</c:v>
                </c:pt>
                <c:pt idx="5">
                  <c:v>0.92581200787401574</c:v>
                </c:pt>
                <c:pt idx="6">
                  <c:v>1.0434608759842521</c:v>
                </c:pt>
                <c:pt idx="7">
                  <c:v>1.1091203248031496</c:v>
                </c:pt>
                <c:pt idx="8">
                  <c:v>1.2918307086614176</c:v>
                </c:pt>
                <c:pt idx="9">
                  <c:v>1.4305179625984255</c:v>
                </c:pt>
                <c:pt idx="10">
                  <c:v>1.4061577263779528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6712240"/>
        <c:axId val="256711064"/>
      </c:scatterChart>
      <c:valAx>
        <c:axId val="256712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Ambient lighting in Lux (3200K)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711064"/>
        <c:crosses val="autoZero"/>
        <c:crossBetween val="midCat"/>
      </c:valAx>
      <c:valAx>
        <c:axId val="25671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in Degrees (1° ≈ 9.3cm)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712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398972003499566"/>
          <c:y val="0.70171916010498692"/>
          <c:w val="0.29512139107611546"/>
          <c:h val="0.12143292505103528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b="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  Correction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Sheet3!$H$21</c:f>
              <c:strCache>
                <c:ptCount val="1"/>
                <c:pt idx="0">
                  <c:v>Theory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Sheet3!$C$22:$C$32</c:f>
              <c:numCache>
                <c:formatCode>0</c:formatCode>
                <c:ptCount val="11"/>
                <c:pt idx="0">
                  <c:v>57.5</c:v>
                </c:pt>
                <c:pt idx="1">
                  <c:v>86.25</c:v>
                </c:pt>
                <c:pt idx="2">
                  <c:v>143.75</c:v>
                </c:pt>
                <c:pt idx="3">
                  <c:v>546.25</c:v>
                </c:pt>
                <c:pt idx="4">
                  <c:v>1178.75</c:v>
                </c:pt>
                <c:pt idx="5">
                  <c:v>1437.5</c:v>
                </c:pt>
                <c:pt idx="6">
                  <c:v>1696.25</c:v>
                </c:pt>
                <c:pt idx="7">
                  <c:v>1857.2499999999998</c:v>
                </c:pt>
                <c:pt idx="8">
                  <c:v>2415</c:v>
                </c:pt>
                <c:pt idx="9">
                  <c:v>3191.25</c:v>
                </c:pt>
                <c:pt idx="10">
                  <c:v>4226.25</c:v>
                </c:pt>
              </c:numCache>
            </c:numRef>
          </c:xVal>
          <c:yVal>
            <c:numRef>
              <c:f>Sheet3!$H$22:$H$32</c:f>
              <c:numCache>
                <c:formatCode>0.00</c:formatCode>
                <c:ptCount val="11"/>
                <c:pt idx="0">
                  <c:v>4.5890748031496065E-2</c:v>
                </c:pt>
                <c:pt idx="1">
                  <c:v>0.10855930118110235</c:v>
                </c:pt>
                <c:pt idx="2">
                  <c:v>6.3342765748031493E-2</c:v>
                </c:pt>
                <c:pt idx="3">
                  <c:v>-0.16384227362204717</c:v>
                </c:pt>
                <c:pt idx="4">
                  <c:v>-6.6785187007874058E-2</c:v>
                </c:pt>
                <c:pt idx="5">
                  <c:v>1.581200787401571E-2</c:v>
                </c:pt>
                <c:pt idx="6">
                  <c:v>-0.1865391240157479</c:v>
                </c:pt>
                <c:pt idx="7">
                  <c:v>0.10912032480314959</c:v>
                </c:pt>
                <c:pt idx="8">
                  <c:v>1.8307086614175461E-3</c:v>
                </c:pt>
                <c:pt idx="9">
                  <c:v>9.0517962598425372E-2</c:v>
                </c:pt>
                <c:pt idx="10">
                  <c:v>-0.12384227362204725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Sheet3!$I$21</c:f>
              <c:strCache>
                <c:ptCount val="1"/>
                <c:pt idx="0">
                  <c:v>{2,94,-48}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Sheet3!$C$22:$C$32</c:f>
              <c:numCache>
                <c:formatCode>0</c:formatCode>
                <c:ptCount val="11"/>
                <c:pt idx="0">
                  <c:v>57.5</c:v>
                </c:pt>
                <c:pt idx="1">
                  <c:v>86.25</c:v>
                </c:pt>
                <c:pt idx="2">
                  <c:v>143.75</c:v>
                </c:pt>
                <c:pt idx="3">
                  <c:v>546.25</c:v>
                </c:pt>
                <c:pt idx="4">
                  <c:v>1178.75</c:v>
                </c:pt>
                <c:pt idx="5">
                  <c:v>1437.5</c:v>
                </c:pt>
                <c:pt idx="6">
                  <c:v>1696.25</c:v>
                </c:pt>
                <c:pt idx="7">
                  <c:v>1857.2499999999998</c:v>
                </c:pt>
                <c:pt idx="8">
                  <c:v>2415</c:v>
                </c:pt>
                <c:pt idx="9">
                  <c:v>3191.25</c:v>
                </c:pt>
                <c:pt idx="10">
                  <c:v>4226.25</c:v>
                </c:pt>
              </c:numCache>
            </c:numRef>
          </c:xVal>
          <c:yVal>
            <c:numRef>
              <c:f>Sheet3!$I$22:$I$32</c:f>
              <c:numCache>
                <c:formatCode>0.00</c:formatCode>
                <c:ptCount val="11"/>
                <c:pt idx="0">
                  <c:v>0</c:v>
                </c:pt>
                <c:pt idx="1">
                  <c:v>-4.504463263904783E-2</c:v>
                </c:pt>
                <c:pt idx="2">
                  <c:v>-1.6479743648432135E-3</c:v>
                </c:pt>
                <c:pt idx="3">
                  <c:v>0.31201647974364843</c:v>
                </c:pt>
                <c:pt idx="4">
                  <c:v>0.32135500114442667</c:v>
                </c:pt>
                <c:pt idx="5">
                  <c:v>0.3054245822842756</c:v>
                </c:pt>
                <c:pt idx="6">
                  <c:v>0.52625314717326621</c:v>
                </c:pt>
                <c:pt idx="7">
                  <c:v>0.26642252231631952</c:v>
                </c:pt>
                <c:pt idx="8">
                  <c:v>0.43396658274204625</c:v>
                </c:pt>
                <c:pt idx="9">
                  <c:v>0.40485236896314947</c:v>
                </c:pt>
                <c:pt idx="10">
                  <c:v>0.62677958342870221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Sheet3!$J$21</c:f>
              <c:strCache>
                <c:ptCount val="1"/>
                <c:pt idx="0">
                  <c:v>{3,94,-48}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Sheet3!$C$22:$C$32</c:f>
              <c:numCache>
                <c:formatCode>0</c:formatCode>
                <c:ptCount val="11"/>
                <c:pt idx="0">
                  <c:v>57.5</c:v>
                </c:pt>
                <c:pt idx="1">
                  <c:v>86.25</c:v>
                </c:pt>
                <c:pt idx="2">
                  <c:v>143.75</c:v>
                </c:pt>
                <c:pt idx="3">
                  <c:v>546.25</c:v>
                </c:pt>
                <c:pt idx="4">
                  <c:v>1178.75</c:v>
                </c:pt>
                <c:pt idx="5">
                  <c:v>1437.5</c:v>
                </c:pt>
                <c:pt idx="6">
                  <c:v>1696.25</c:v>
                </c:pt>
                <c:pt idx="7">
                  <c:v>1857.2499999999998</c:v>
                </c:pt>
                <c:pt idx="8">
                  <c:v>2415</c:v>
                </c:pt>
                <c:pt idx="9">
                  <c:v>3191.25</c:v>
                </c:pt>
                <c:pt idx="10">
                  <c:v>4226.25</c:v>
                </c:pt>
              </c:numCache>
            </c:numRef>
          </c:xVal>
          <c:yVal>
            <c:numRef>
              <c:f>Sheet3!$J$22:$J$32</c:f>
              <c:numCache>
                <c:formatCode>0.00</c:formatCode>
                <c:ptCount val="11"/>
                <c:pt idx="0">
                  <c:v>-2.6916914625772493E-2</c:v>
                </c:pt>
                <c:pt idx="1">
                  <c:v>-0.11261158159761959</c:v>
                </c:pt>
                <c:pt idx="2">
                  <c:v>-7.8553444724193178E-2</c:v>
                </c:pt>
                <c:pt idx="3">
                  <c:v>4.4495307850766767E-2</c:v>
                </c:pt>
                <c:pt idx="4">
                  <c:v>-0.20874341954680706</c:v>
                </c:pt>
                <c:pt idx="5">
                  <c:v>-0.34113069352254521</c:v>
                </c:pt>
                <c:pt idx="6">
                  <c:v>-0.1944609750514992</c:v>
                </c:pt>
                <c:pt idx="7">
                  <c:v>-0.48560311284046698</c:v>
                </c:pt>
                <c:pt idx="8">
                  <c:v>-0.45923552300297543</c:v>
                </c:pt>
                <c:pt idx="9">
                  <c:v>-0.57898832684824908</c:v>
                </c:pt>
                <c:pt idx="10">
                  <c:v>-0.34991989013504232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Sheet3!$K$21</c:f>
              <c:strCache>
                <c:ptCount val="1"/>
                <c:pt idx="0">
                  <c:v>{2,127,-65}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Sheet3!$C$22:$C$32</c:f>
              <c:numCache>
                <c:formatCode>0</c:formatCode>
                <c:ptCount val="11"/>
                <c:pt idx="0">
                  <c:v>57.5</c:v>
                </c:pt>
                <c:pt idx="1">
                  <c:v>86.25</c:v>
                </c:pt>
                <c:pt idx="2">
                  <c:v>143.75</c:v>
                </c:pt>
                <c:pt idx="3">
                  <c:v>546.25</c:v>
                </c:pt>
                <c:pt idx="4">
                  <c:v>1178.75</c:v>
                </c:pt>
                <c:pt idx="5">
                  <c:v>1437.5</c:v>
                </c:pt>
                <c:pt idx="6">
                  <c:v>1696.25</c:v>
                </c:pt>
                <c:pt idx="7">
                  <c:v>1857.2499999999998</c:v>
                </c:pt>
                <c:pt idx="8">
                  <c:v>2415</c:v>
                </c:pt>
                <c:pt idx="9">
                  <c:v>3191.25</c:v>
                </c:pt>
                <c:pt idx="10">
                  <c:v>4226.25</c:v>
                </c:pt>
              </c:numCache>
            </c:numRef>
          </c:xVal>
          <c:yVal>
            <c:numRef>
              <c:f>Sheet3!$K$22:$K$32</c:f>
              <c:numCache>
                <c:formatCode>0.00</c:formatCode>
                <c:ptCount val="11"/>
                <c:pt idx="0">
                  <c:v>-2.7466239414053561E-3</c:v>
                </c:pt>
                <c:pt idx="1">
                  <c:v>-7.1961547264820319E-2</c:v>
                </c:pt>
                <c:pt idx="2">
                  <c:v>-3.1860837720302126E-2</c:v>
                </c:pt>
                <c:pt idx="3">
                  <c:v>0.22082856488899064</c:v>
                </c:pt>
                <c:pt idx="4">
                  <c:v>0.14557106889448387</c:v>
                </c:pt>
                <c:pt idx="5">
                  <c:v>8.4046692607003898E-2</c:v>
                </c:pt>
                <c:pt idx="6">
                  <c:v>0.29718471046005951</c:v>
                </c:pt>
                <c:pt idx="7">
                  <c:v>3.2959487296864271E-3</c:v>
                </c:pt>
                <c:pt idx="8">
                  <c:v>0.11590753032730604</c:v>
                </c:pt>
                <c:pt idx="9">
                  <c:v>5.0537880521858543E-2</c:v>
                </c:pt>
                <c:pt idx="10">
                  <c:v>0.28729686427100021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672840"/>
        <c:axId val="394672056"/>
      </c:scatterChart>
      <c:valAx>
        <c:axId val="394672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Ambient lighting in Lux (3200K)</a:t>
                </a:r>
                <a:endParaRPr lang="en-US" sz="10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672056"/>
        <c:crosses val="autoZero"/>
        <c:crossBetween val="midCat"/>
      </c:valAx>
      <c:valAx>
        <c:axId val="394672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in Degrees (1° ≈ 9.3cm)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672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870341207349084"/>
          <c:y val="0.7517009332166813"/>
          <c:w val="0.24755424321959754"/>
          <c:h val="0.10213197853042526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0.33827</cdr:x>
      <cdr:y>0.21314</cdr:y>
    </cdr:from>
    <cdr:to>
      <cdr:x>0.50063</cdr:x>
      <cdr:y>0.24234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04999" y="1738312"/>
          <a:ext cx="914400" cy="238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Linear Term</a:t>
          </a:r>
        </a:p>
      </cdr:txBody>
    </cdr:sp>
  </cdr:relSizeAnchor>
  <cdr:relSizeAnchor xmlns:cdr="http://schemas.openxmlformats.org/drawingml/2006/chartDrawing">
    <cdr:from>
      <cdr:x>0.48414</cdr:x>
      <cdr:y>0.23212</cdr:y>
    </cdr:from>
    <cdr:to>
      <cdr:x>0.60677</cdr:x>
      <cdr:y>0.28175</cdr:y>
    </cdr:to>
    <cdr:cxnSp macro="">
      <cdr:nvCxnSpPr>
        <cdr:cNvPr id="4" name="Straight Arrow Connector 3"/>
        <cdr:cNvCxnSpPr/>
      </cdr:nvCxnSpPr>
      <cdr:spPr>
        <a:xfrm xmlns:a="http://schemas.openxmlformats.org/drawingml/2006/main">
          <a:off x="2726530" y="1893093"/>
          <a:ext cx="690563" cy="404813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0.75109</cdr:x>
      <cdr:y>0.60623</cdr:y>
    </cdr:from>
    <cdr:to>
      <cdr:x>0.91346</cdr:x>
      <cdr:y>0.63543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229894" y="4944269"/>
          <a:ext cx="914400" cy="238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Squared Term</a:t>
          </a:r>
        </a:p>
      </cdr:txBody>
    </cdr:sp>
  </cdr:relSizeAnchor>
  <cdr:relSizeAnchor xmlns:cdr="http://schemas.openxmlformats.org/drawingml/2006/chartDrawing">
    <cdr:from>
      <cdr:x>0.6871</cdr:x>
      <cdr:y>0.63504</cdr:y>
    </cdr:from>
    <cdr:to>
      <cdr:x>0.81184</cdr:x>
      <cdr:y>0.67299</cdr:y>
    </cdr:to>
    <cdr:cxnSp macro="">
      <cdr:nvCxnSpPr>
        <cdr:cNvPr id="7" name="Straight Arrow Connector 6"/>
        <cdr:cNvCxnSpPr/>
      </cdr:nvCxnSpPr>
      <cdr:spPr>
        <a:xfrm xmlns:a="http://schemas.openxmlformats.org/drawingml/2006/main" flipH="1">
          <a:off x="3869530" y="5179218"/>
          <a:ext cx="702469" cy="309563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0.41163</cdr:x>
      <cdr:y>0.96204</cdr:y>
    </cdr:from>
    <cdr:to>
      <cdr:x>0.99392</cdr:x>
      <cdr:y>1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881963" y="6597670"/>
          <a:ext cx="2662237" cy="2603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/>
            <a:t>Note: Full Scale (192) ≈ 5.5k Lux @ 3200K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0.45315</cdr:x>
      <cdr:y>0.95486</cdr:y>
    </cdr:from>
    <cdr:to>
      <cdr:x>1</cdr:x>
      <cdr:y>1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2071779" y="6548438"/>
          <a:ext cx="2500221" cy="3095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dirty="0"/>
            <a:t>Note: Full Scale (192) ≈ 5.5k Lux @ 3200K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230" cy="3657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795" y="0"/>
            <a:ext cx="4160230" cy="3657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pPr>
              <a:defRPr/>
            </a:pPr>
            <a:fld id="{8F154726-025B-4382-8C3D-4AF455AE988E}" type="datetimeFigureOut">
              <a:rPr lang="en-US"/>
              <a:pPr>
                <a:defRPr/>
              </a:pPr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188"/>
            <a:ext cx="4160230" cy="3657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795" y="6948188"/>
            <a:ext cx="4160230" cy="3657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pPr>
              <a:defRPr/>
            </a:pPr>
            <a:fld id="{C0AEF524-55A2-4E72-AB06-8963E9E7E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0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23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95" y="0"/>
            <a:ext cx="416023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58" y="3474720"/>
            <a:ext cx="7680089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188"/>
            <a:ext cx="416023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95" y="6948188"/>
            <a:ext cx="416023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AFCA2D88-79B1-4A2F-884E-59B1CC408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0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0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5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whitewav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585788" y="781050"/>
            <a:ext cx="4970462" cy="1320800"/>
          </a:xfrm>
        </p:spPr>
        <p:txBody>
          <a:bodyPr lIns="0" tIns="45720" bIns="45720"/>
          <a:lstStyle>
            <a:lvl1pPr>
              <a:lnSpc>
                <a:spcPct val="63000"/>
              </a:lnSpc>
              <a:defRPr sz="4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92139" y="2101850"/>
            <a:ext cx="4970462" cy="660400"/>
          </a:xfrm>
          <a:prstGeom prst="rect">
            <a:avLst/>
          </a:prstGeom>
        </p:spPr>
        <p:txBody>
          <a:bodyPr lIns="0" tIns="45720" bIns="45720"/>
          <a:lstStyle>
            <a:lvl1pPr marL="0" indent="0">
              <a:lnSpc>
                <a:spcPct val="75000"/>
              </a:lnSpc>
              <a:buNone/>
              <a:defRPr sz="3000" b="0" cap="all" baseline="0">
                <a:solidFill>
                  <a:srgbClr val="1C1C1C"/>
                </a:solidFill>
                <a:latin typeface="Franklin Gothic Heavy" pitchFamily="34" charset="0"/>
              </a:defRPr>
            </a:lvl1pPr>
          </a:lstStyle>
          <a:p>
            <a:r>
              <a:rPr lang="en-US" dirty="0"/>
              <a:t>CHANGE SUBTITLE TO ALL CAPS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3861714"/>
            <a:ext cx="4210050" cy="30625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1500" y="4172828"/>
            <a:ext cx="4190096" cy="46495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date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543936"/>
            <a:ext cx="4220026" cy="31568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13" name="Picture 12" descr="wordmark_reverse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o Bullet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78940" y="1333499"/>
            <a:ext cx="3911599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51680" y="1333499"/>
            <a:ext cx="4399280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1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 l="131" t="69250" r="131" b="9636"/>
          <a:stretch>
            <a:fillRect/>
          </a:stretch>
        </p:blipFill>
        <p:spPr bwMode="auto">
          <a:xfrm>
            <a:off x="123825" y="3600450"/>
            <a:ext cx="889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8" name="Picture 7" descr="bluewhitewave.jpg"/>
          <p:cNvPicPr>
            <a:picLocks noChangeAspect="1"/>
          </p:cNvPicPr>
          <p:nvPr userDrawn="1"/>
        </p:nvPicPr>
        <p:blipFill>
          <a:blip r:embed="rId3" cstate="print"/>
          <a:srcRect t="30926"/>
          <a:stretch>
            <a:fillRect/>
          </a:stretch>
        </p:blipFill>
        <p:spPr>
          <a:xfrm>
            <a:off x="133350" y="2600325"/>
            <a:ext cx="8886825" cy="241458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705600" y="4569798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sp>
        <p:nvSpPr>
          <p:cNvPr id="4" name="Rectangle 3"/>
          <p:cNvSpPr/>
          <p:nvPr userDrawn="1"/>
        </p:nvSpPr>
        <p:spPr bwMode="invGray">
          <a:xfrm>
            <a:off x="123825" y="1746250"/>
            <a:ext cx="8896350" cy="2092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739" y="2057401"/>
            <a:ext cx="5854382" cy="1620698"/>
          </a:xfrm>
        </p:spPr>
        <p:txBody>
          <a:bodyPr/>
          <a:lstStyle>
            <a:lvl1pPr>
              <a:lnSpc>
                <a:spcPct val="63000"/>
              </a:lnSpc>
              <a:spcAft>
                <a:spcPts val="600"/>
              </a:spcAft>
              <a:defRPr sz="3200">
                <a:latin typeface="Franklin Gothic Heavy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7263" y="6376988"/>
            <a:ext cx="13589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4316548"/>
            <a:ext cx="4210050" cy="32987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970655"/>
            <a:ext cx="4220026" cy="36742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sil_2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6584" y="2628634"/>
            <a:ext cx="4559174" cy="938654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453640" y="3859213"/>
            <a:ext cx="4211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Franklin Gothic Medium" pitchFamily="34" charset="0"/>
                <a:cs typeface="Arial" pitchFamily="34" charset="0"/>
              </a:rPr>
              <a:t>www.intersil.com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 Confidential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1920" y="2892255"/>
            <a:ext cx="8849360" cy="1479892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sp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INTERSIL</a:t>
            </a:r>
            <a:r>
              <a:rPr lang="en-US" sz="4000" baseline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 CONFIDENTIAL. MATERIAL PRESENTED TO [ENTER COMPANY NAME HERE] ON [ENTER DATE HERE].</a:t>
            </a:r>
            <a:endParaRPr lang="en-US" sz="40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50392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1333499"/>
            <a:ext cx="832104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il Confidential -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1333499"/>
            <a:ext cx="832104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7834" y="1333499"/>
            <a:ext cx="3921759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72000" y="1333499"/>
            <a:ext cx="4236720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whitewav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585788" y="781050"/>
            <a:ext cx="4970462" cy="1320800"/>
          </a:xfrm>
        </p:spPr>
        <p:txBody>
          <a:bodyPr lIns="0" tIns="45720" bIns="45720"/>
          <a:lstStyle>
            <a:lvl1pPr>
              <a:lnSpc>
                <a:spcPct val="63000"/>
              </a:lnSpc>
              <a:defRPr sz="4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92139" y="2101850"/>
            <a:ext cx="4970462" cy="660400"/>
          </a:xfrm>
          <a:prstGeom prst="rect">
            <a:avLst/>
          </a:prstGeom>
        </p:spPr>
        <p:txBody>
          <a:bodyPr lIns="0" tIns="45720" bIns="45720"/>
          <a:lstStyle>
            <a:lvl1pPr marL="0" indent="0">
              <a:lnSpc>
                <a:spcPct val="75000"/>
              </a:lnSpc>
              <a:buNone/>
              <a:defRPr sz="3000" b="0" cap="all" baseline="0">
                <a:solidFill>
                  <a:srgbClr val="1C1C1C"/>
                </a:solidFill>
                <a:latin typeface="Franklin Gothic Heavy" pitchFamily="34" charset="0"/>
              </a:defRPr>
            </a:lvl1pPr>
          </a:lstStyle>
          <a:p>
            <a:r>
              <a:rPr lang="en-US" dirty="0"/>
              <a:t>CHANGE SUBTITLE TO ALL CAPS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3861714"/>
            <a:ext cx="4210050" cy="30625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1500" y="4172828"/>
            <a:ext cx="4190096" cy="46495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date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543936"/>
            <a:ext cx="4220026" cy="31568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13" name="Picture 12" descr="wordmark_reverse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83552" y="6275705"/>
            <a:ext cx="4230688" cy="333375"/>
          </a:xfrm>
          <a:prstGeom prst="rect">
            <a:avLst/>
          </a:prstGeom>
          <a:noFill/>
        </p:spPr>
        <p:txBody>
          <a:bodyPr anchor="ctr"/>
          <a:lstStyle/>
          <a:p>
            <a:pPr algn="l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Franklin Gothic Medium" pitchFamily="34" charset="0"/>
              </a:rPr>
              <a:t>Intersil Confidential</a:t>
            </a:r>
            <a:r>
              <a:rPr lang="en-US" sz="1000" b="1" baseline="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Franklin Gothic Medium" pitchFamily="34" charset="0"/>
              </a:rPr>
              <a:t>Information. </a:t>
            </a:r>
            <a:r>
              <a:rPr lang="en-US" sz="1000" dirty="0" smtClean="0">
                <a:solidFill>
                  <a:schemeClr val="bg1"/>
                </a:solidFill>
                <a:latin typeface="Franklin Gothic Medium" pitchFamily="34" charset="0"/>
              </a:rPr>
              <a:t>Disclosure, reproduction, or use of any part hereof prohibited without the express written consent of Intersil. </a:t>
            </a:r>
          </a:p>
          <a:p>
            <a:pPr algn="l">
              <a:lnSpc>
                <a:spcPct val="100000"/>
              </a:lnSpc>
              <a:spcAft>
                <a:spcPts val="0"/>
              </a:spcAft>
              <a:defRPr/>
            </a:pPr>
            <a:endParaRPr lang="en-US" sz="10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Bullet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7834" y="1333499"/>
            <a:ext cx="3921759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72000" y="1333499"/>
            <a:ext cx="4236720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whitewav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585788" y="781050"/>
            <a:ext cx="4970462" cy="1320800"/>
          </a:xfrm>
        </p:spPr>
        <p:txBody>
          <a:bodyPr lIns="0" tIns="45720" bIns="45720"/>
          <a:lstStyle>
            <a:lvl1pPr>
              <a:lnSpc>
                <a:spcPct val="63000"/>
              </a:lnSpc>
              <a:defRPr sz="4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92139" y="2101850"/>
            <a:ext cx="4970462" cy="660400"/>
          </a:xfrm>
          <a:prstGeom prst="rect">
            <a:avLst/>
          </a:prstGeom>
        </p:spPr>
        <p:txBody>
          <a:bodyPr lIns="0" tIns="45720" bIns="45720"/>
          <a:lstStyle>
            <a:lvl1pPr marL="0" indent="0">
              <a:lnSpc>
                <a:spcPct val="75000"/>
              </a:lnSpc>
              <a:buNone/>
              <a:defRPr sz="3000" b="0" cap="all" baseline="0">
                <a:solidFill>
                  <a:srgbClr val="1C1C1C"/>
                </a:solidFill>
                <a:latin typeface="Franklin Gothic Heavy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3861714"/>
            <a:ext cx="4210050" cy="30625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1500" y="4172828"/>
            <a:ext cx="4190096" cy="46495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date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543936"/>
            <a:ext cx="4220026" cy="31568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13" name="Picture 12" descr="wordmark_reverse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  <p:pic>
        <p:nvPicPr>
          <p:cNvPr id="14" name="Picture 13" descr="bluewhitewav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19" name="Picture 18" descr="wordmark_reverse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whitewav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585788" y="781050"/>
            <a:ext cx="4970462" cy="1320800"/>
          </a:xfrm>
        </p:spPr>
        <p:txBody>
          <a:bodyPr lIns="0" tIns="45720" bIns="45720"/>
          <a:lstStyle>
            <a:lvl1pPr>
              <a:lnSpc>
                <a:spcPct val="63000"/>
              </a:lnSpc>
              <a:defRPr sz="4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92139" y="2101850"/>
            <a:ext cx="4970462" cy="660400"/>
          </a:xfrm>
          <a:prstGeom prst="rect">
            <a:avLst/>
          </a:prstGeom>
        </p:spPr>
        <p:txBody>
          <a:bodyPr lIns="0" tIns="45720" bIns="45720"/>
          <a:lstStyle>
            <a:lvl1pPr marL="0" indent="0">
              <a:lnSpc>
                <a:spcPct val="75000"/>
              </a:lnSpc>
              <a:buNone/>
              <a:defRPr sz="3000" b="0" cap="all" baseline="0">
                <a:solidFill>
                  <a:srgbClr val="1C1C1C"/>
                </a:solidFill>
                <a:latin typeface="Franklin Gothic Heavy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3861714"/>
            <a:ext cx="4210050" cy="30625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1500" y="4172828"/>
            <a:ext cx="4190096" cy="46495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date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543936"/>
            <a:ext cx="4220026" cy="31568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13" name="Picture 12" descr="wordmark_reverse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3552" y="6275705"/>
            <a:ext cx="4230688" cy="333375"/>
          </a:xfrm>
          <a:prstGeom prst="rect">
            <a:avLst/>
          </a:prstGeom>
          <a:noFill/>
        </p:spPr>
        <p:txBody>
          <a:bodyPr anchor="ctr"/>
          <a:lstStyle/>
          <a:p>
            <a:pPr algn="l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Franklin Gothic Medium" pitchFamily="34" charset="0"/>
              </a:rPr>
              <a:t>Intersil Confidential</a:t>
            </a:r>
            <a:r>
              <a:rPr lang="en-US" sz="1000" b="1" baseline="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Franklin Gothic Medium" pitchFamily="34" charset="0"/>
              </a:rPr>
              <a:t>Information. </a:t>
            </a:r>
            <a:r>
              <a:rPr lang="en-US" sz="1000" dirty="0" smtClean="0">
                <a:solidFill>
                  <a:schemeClr val="bg1"/>
                </a:solidFill>
                <a:latin typeface="Franklin Gothic Medium" pitchFamily="34" charset="0"/>
              </a:rPr>
              <a:t>Disclosure, reproduction, or use of any part hereof prohibited without the express written consent of Intersil. </a:t>
            </a:r>
          </a:p>
          <a:p>
            <a:pPr algn="l">
              <a:lnSpc>
                <a:spcPct val="100000"/>
              </a:lnSpc>
              <a:spcAft>
                <a:spcPts val="0"/>
              </a:spcAft>
              <a:defRPr/>
            </a:pPr>
            <a:endParaRPr lang="en-US" sz="10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pic>
        <p:nvPicPr>
          <p:cNvPr id="14" name="Picture 13" descr="bluewhitewav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21" name="Picture 20" descr="wordmark_reverse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483552" y="6275705"/>
            <a:ext cx="4230688" cy="333375"/>
          </a:xfrm>
          <a:prstGeom prst="rect">
            <a:avLst/>
          </a:prstGeom>
          <a:noFill/>
        </p:spPr>
        <p:txBody>
          <a:bodyPr anchor="ctr"/>
          <a:lstStyle/>
          <a:p>
            <a:pPr algn="l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Franklin Gothic Medium" pitchFamily="34" charset="0"/>
              </a:rPr>
              <a:t>Intersil Confidential</a:t>
            </a:r>
            <a:r>
              <a:rPr lang="en-US" sz="1000" b="1" baseline="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Franklin Gothic Medium" pitchFamily="34" charset="0"/>
              </a:rPr>
              <a:t>Information. </a:t>
            </a:r>
            <a:r>
              <a:rPr lang="en-US" sz="1000" dirty="0" smtClean="0">
                <a:solidFill>
                  <a:schemeClr val="bg1"/>
                </a:solidFill>
                <a:latin typeface="Franklin Gothic Medium" pitchFamily="34" charset="0"/>
              </a:rPr>
              <a:t>Disclosure, reproduction, or use of any part hereof prohibited without the express written consent of Intersil. </a:t>
            </a:r>
          </a:p>
          <a:p>
            <a:pPr algn="l">
              <a:lnSpc>
                <a:spcPct val="100000"/>
              </a:lnSpc>
              <a:spcAft>
                <a:spcPts val="0"/>
              </a:spcAft>
              <a:defRPr/>
            </a:pPr>
            <a:endParaRPr lang="en-US" sz="10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50392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</a:t>
            </a:r>
            <a:r>
              <a:rPr lang="en-US" sz="800" baseline="0" dirty="0" smtClean="0">
                <a:latin typeface="Franklin Gothic Medium" pitchFamily="34" charset="0"/>
              </a:rPr>
              <a:t> </a:t>
            </a:r>
            <a:r>
              <a:rPr lang="en-US" sz="800" dirty="0" smtClean="0">
                <a:latin typeface="Franklin Gothic Medium" pitchFamily="34" charset="0"/>
              </a:rPr>
              <a:t>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66648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</a:t>
            </a:r>
            <a:r>
              <a:rPr lang="en-US" sz="800" baseline="0" dirty="0" smtClean="0">
                <a:latin typeface="Franklin Gothic Medium" pitchFamily="34" charset="0"/>
              </a:rPr>
              <a:t> </a:t>
            </a:r>
            <a:r>
              <a:rPr lang="en-US" sz="800" dirty="0" smtClean="0">
                <a:latin typeface="Franklin Gothic Medium" pitchFamily="34" charset="0"/>
              </a:rPr>
              <a:t>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47986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Slid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47986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Slide without 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8619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081520" y="6268720"/>
            <a:ext cx="175768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SzPct val="50000"/>
              <a:buFont typeface="Arial Black" pitchFamily="34" charset="0"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081520" y="6268720"/>
            <a:ext cx="175768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SzPct val="50000"/>
              <a:buFont typeface="Arial Black" pitchFamily="34" charset="0"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Slide without Logo Confidenti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8619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081520" y="6268720"/>
            <a:ext cx="175768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SzPct val="50000"/>
              <a:buFont typeface="Arial Black" pitchFamily="34" charset="0"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7081520" y="6268720"/>
            <a:ext cx="175768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SzPct val="50000"/>
              <a:buFont typeface="Arial Black" pitchFamily="34" charset="0"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78940" y="1333499"/>
            <a:ext cx="3911599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51680" y="1333499"/>
            <a:ext cx="4399280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50392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No Bullet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78940" y="1333499"/>
            <a:ext cx="3911599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51680" y="1333499"/>
            <a:ext cx="4399280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1" descr="background"/>
          <p:cNvPicPr>
            <a:picLocks noChangeAspect="1" noChangeArrowheads="1"/>
          </p:cNvPicPr>
          <p:nvPr/>
        </p:nvPicPr>
        <p:blipFill>
          <a:blip r:embed="rId2" cstate="print"/>
          <a:srcRect l="131" t="69250" r="131" b="9636"/>
          <a:stretch>
            <a:fillRect/>
          </a:stretch>
        </p:blipFill>
        <p:spPr bwMode="auto">
          <a:xfrm>
            <a:off x="123825" y="3600450"/>
            <a:ext cx="889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8" name="Picture 7" descr="bluewhitewave.jpg"/>
          <p:cNvPicPr>
            <a:picLocks noChangeAspect="1"/>
          </p:cNvPicPr>
          <p:nvPr/>
        </p:nvPicPr>
        <p:blipFill>
          <a:blip r:embed="rId3" cstate="print"/>
          <a:srcRect t="30926"/>
          <a:stretch>
            <a:fillRect/>
          </a:stretch>
        </p:blipFill>
        <p:spPr>
          <a:xfrm>
            <a:off x="133350" y="2600325"/>
            <a:ext cx="8886825" cy="24145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5600" y="4569798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sp>
        <p:nvSpPr>
          <p:cNvPr id="4" name="Rectangle 3"/>
          <p:cNvSpPr/>
          <p:nvPr/>
        </p:nvSpPr>
        <p:spPr bwMode="invGray">
          <a:xfrm>
            <a:off x="123825" y="1746250"/>
            <a:ext cx="8896350" cy="2092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739" y="2057401"/>
            <a:ext cx="5854382" cy="1620698"/>
          </a:xfrm>
        </p:spPr>
        <p:txBody>
          <a:bodyPr/>
          <a:lstStyle>
            <a:lvl1pPr>
              <a:lnSpc>
                <a:spcPct val="63000"/>
              </a:lnSpc>
              <a:spcAft>
                <a:spcPts val="600"/>
              </a:spcAft>
              <a:defRPr sz="3200">
                <a:latin typeface="Franklin Gothic Heavy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7263" y="6376988"/>
            <a:ext cx="13589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4316548"/>
            <a:ext cx="4210050" cy="32987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970655"/>
            <a:ext cx="4220026" cy="36742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pic>
        <p:nvPicPr>
          <p:cNvPr id="12" name="Picture 131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 l="131" t="69250" r="131" b="9636"/>
          <a:stretch>
            <a:fillRect/>
          </a:stretch>
        </p:blipFill>
        <p:spPr bwMode="auto">
          <a:xfrm>
            <a:off x="123825" y="3600450"/>
            <a:ext cx="889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Picture 12" descr="bluewhitewave.jpg"/>
          <p:cNvPicPr>
            <a:picLocks noChangeAspect="1"/>
          </p:cNvPicPr>
          <p:nvPr userDrawn="1"/>
        </p:nvPicPr>
        <p:blipFill>
          <a:blip r:embed="rId3" cstate="print"/>
          <a:srcRect t="30926"/>
          <a:stretch>
            <a:fillRect/>
          </a:stretch>
        </p:blipFill>
        <p:spPr>
          <a:xfrm>
            <a:off x="133350" y="2600325"/>
            <a:ext cx="8886825" cy="241458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705600" y="4569798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sp>
        <p:nvSpPr>
          <p:cNvPr id="15" name="Rectangle 14"/>
          <p:cNvSpPr/>
          <p:nvPr userDrawn="1"/>
        </p:nvSpPr>
        <p:spPr bwMode="invGray">
          <a:xfrm>
            <a:off x="123825" y="1746250"/>
            <a:ext cx="8896350" cy="2092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pic>
        <p:nvPicPr>
          <p:cNvPr id="17" name="Picture 7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7263" y="6376988"/>
            <a:ext cx="13589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sil_2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6584" y="2628634"/>
            <a:ext cx="4559174" cy="9386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3640" y="3859213"/>
            <a:ext cx="4211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Franklin Gothic Medium" pitchFamily="34" charset="0"/>
                <a:cs typeface="Arial" pitchFamily="34" charset="0"/>
              </a:rPr>
              <a:t>www.intersil.com</a:t>
            </a:r>
          </a:p>
        </p:txBody>
      </p:sp>
      <p:pic>
        <p:nvPicPr>
          <p:cNvPr id="5" name="Picture 4" descr="intersil_2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6584" y="2628634"/>
            <a:ext cx="4559174" cy="9386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453640" y="3859213"/>
            <a:ext cx="4211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Franklin Gothic Medium" pitchFamily="34" charset="0"/>
                <a:cs typeface="Arial" pitchFamily="34" charset="0"/>
              </a:rPr>
              <a:t>www.intersil.com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 Confidential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2892255"/>
            <a:ext cx="8849360" cy="1479892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sp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INTERSIL</a:t>
            </a:r>
            <a:r>
              <a:rPr lang="en-US" sz="4000" baseline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 CONFIDENTIAL. MATERIAL PRESENTED TO [ENTER COMPANY NAME HERE] ON [ENTER DATE HERE].</a:t>
            </a:r>
            <a:endParaRPr lang="en-US" sz="40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50392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21920" y="2892255"/>
            <a:ext cx="8849360" cy="1479892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sp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INTERSIL</a:t>
            </a:r>
            <a:r>
              <a:rPr lang="en-US" sz="4000" baseline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 CONFIDENTIAL. MATERIAL PRESENTED TO [ENTER COMPANY NAME HERE] ON [ENTER DATE HERE].</a:t>
            </a:r>
            <a:endParaRPr lang="en-US" sz="40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1333499"/>
            <a:ext cx="832104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il Confidential -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1333499"/>
            <a:ext cx="832104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7834" y="1333499"/>
            <a:ext cx="3921759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72000" y="1333499"/>
            <a:ext cx="4236720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</a:t>
            </a:r>
            <a:r>
              <a:rPr lang="en-US" sz="800" baseline="0" dirty="0" smtClean="0">
                <a:latin typeface="Franklin Gothic Medium" pitchFamily="34" charset="0"/>
              </a:rPr>
              <a:t> </a:t>
            </a:r>
            <a:r>
              <a:rPr lang="en-US" sz="800" dirty="0" smtClean="0">
                <a:latin typeface="Franklin Gothic Medium" pitchFamily="34" charset="0"/>
              </a:rPr>
              <a:t>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66648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Bullet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7834" y="1333499"/>
            <a:ext cx="3921759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72000" y="1333499"/>
            <a:ext cx="4236720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360" y="914400"/>
            <a:ext cx="6416040" cy="1470025"/>
          </a:xfrm>
        </p:spPr>
        <p:txBody>
          <a:bodyPr lIns="0" anchor="b" anchorCtr="0">
            <a:normAutofit/>
          </a:bodyPr>
          <a:lstStyle>
            <a:lvl1pPr algn="l">
              <a:lnSpc>
                <a:spcPct val="63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Enter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6400800" cy="1066800"/>
          </a:xfrm>
        </p:spPr>
        <p:txBody>
          <a:bodyPr lIns="0">
            <a:normAutofit/>
          </a:bodyPr>
          <a:lstStyle>
            <a:lvl1pPr marL="0" indent="0" algn="l">
              <a:lnSpc>
                <a:spcPct val="80000"/>
              </a:lnSpc>
              <a:buNone/>
              <a:defRPr sz="3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24600"/>
            <a:ext cx="4343400" cy="365125"/>
          </a:xfrm>
        </p:spPr>
        <p:txBody>
          <a:bodyPr lIns="0"/>
          <a:lstStyle>
            <a:lvl1pPr algn="l">
              <a:defRPr sz="1000"/>
            </a:lvl1pPr>
          </a:lstStyle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042892"/>
            <a:ext cx="4210050" cy="30625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388510"/>
            <a:ext cx="4190096" cy="46495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date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759618"/>
            <a:ext cx="4220026" cy="31568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615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0625" y="5438775"/>
            <a:ext cx="114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bluewhitewave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18" name="Picture 17" descr="wordmark_reverse_whit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8259511" cy="4976501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2916"/>
            <a:ext cx="8259510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Intersil Confidential Information</a:t>
            </a:r>
            <a:endParaRPr lang="en-US" dirty="0"/>
          </a:p>
        </p:txBody>
      </p:sp>
    </p:spTree>
  </p:cSld>
  <p:clrMapOvr>
    <a:masterClrMapping/>
  </p:clrMapOvr>
  <p:transition spd="med"/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739" y="1496711"/>
            <a:ext cx="6429284" cy="1620698"/>
          </a:xfrm>
        </p:spPr>
        <p:txBody>
          <a:bodyPr>
            <a:normAutofit/>
          </a:bodyPr>
          <a:lstStyle>
            <a:lvl1pPr>
              <a:lnSpc>
                <a:spcPct val="63000"/>
              </a:lnSpc>
              <a:spcAft>
                <a:spcPts val="600"/>
              </a:spcAft>
              <a:defRPr sz="3600" b="1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3609213"/>
            <a:ext cx="4210050" cy="32987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228811"/>
            <a:ext cx="4220026" cy="36742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615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0625" y="5438775"/>
            <a:ext cx="114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233874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>
            <a:normAutofit/>
          </a:bodyPr>
          <a:lstStyle>
            <a:lvl1pPr>
              <a:defRPr sz="2600" b="1">
                <a:latin typeface="+mj-lt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>
            <a:normAutofit/>
          </a:bodyPr>
          <a:lstStyle>
            <a:lvl1pPr>
              <a:defRPr sz="26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7744"/>
            <a:ext cx="8233873" cy="80467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9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3120"/>
            <a:ext cx="4040188" cy="423703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9499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3120"/>
            <a:ext cx="4041775" cy="423703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131323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640" y="3859213"/>
            <a:ext cx="4211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Franklin Gothic Medium" pitchFamily="34" charset="0"/>
                <a:cs typeface="Arial" pitchFamily="34" charset="0"/>
              </a:rPr>
              <a:t>www.intersil.com</a:t>
            </a:r>
          </a:p>
        </p:txBody>
      </p:sp>
      <p:pic>
        <p:nvPicPr>
          <p:cNvPr id="6" name="Picture 5" descr="new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3857" y="2583357"/>
            <a:ext cx="4908430" cy="10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84794"/>
      </p:ext>
    </p:extLst>
  </p:cSld>
  <p:clrMapOvr>
    <a:masterClrMapping/>
  </p:clrMapOvr>
  <p:transition spd="med"/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37744"/>
            <a:ext cx="7991856" cy="89611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47986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1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 l="131" t="69250" r="131" b="9636"/>
          <a:stretch>
            <a:fillRect/>
          </a:stretch>
        </p:blipFill>
        <p:spPr bwMode="auto">
          <a:xfrm>
            <a:off x="123825" y="3600450"/>
            <a:ext cx="889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8" name="Picture 7" descr="bluewhitewave.jpg"/>
          <p:cNvPicPr>
            <a:picLocks noChangeAspect="1"/>
          </p:cNvPicPr>
          <p:nvPr userDrawn="1"/>
        </p:nvPicPr>
        <p:blipFill>
          <a:blip r:embed="rId3" cstate="print"/>
          <a:srcRect t="30926"/>
          <a:stretch>
            <a:fillRect/>
          </a:stretch>
        </p:blipFill>
        <p:spPr>
          <a:xfrm>
            <a:off x="133350" y="2600325"/>
            <a:ext cx="8886825" cy="241458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705600" y="4569798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sp>
        <p:nvSpPr>
          <p:cNvPr id="4" name="Rectangle 3"/>
          <p:cNvSpPr/>
          <p:nvPr userDrawn="1"/>
        </p:nvSpPr>
        <p:spPr bwMode="invGray">
          <a:xfrm>
            <a:off x="123825" y="1746250"/>
            <a:ext cx="8896350" cy="2092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739" y="2057401"/>
            <a:ext cx="5854382" cy="1620698"/>
          </a:xfrm>
        </p:spPr>
        <p:txBody>
          <a:bodyPr/>
          <a:lstStyle>
            <a:lvl1pPr>
              <a:lnSpc>
                <a:spcPct val="63000"/>
              </a:lnSpc>
              <a:spcAft>
                <a:spcPts val="600"/>
              </a:spcAft>
              <a:defRPr sz="3200">
                <a:latin typeface="Franklin Gothic Heavy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7263" y="6376988"/>
            <a:ext cx="13589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4316548"/>
            <a:ext cx="4210050" cy="32987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970655"/>
            <a:ext cx="4220026" cy="36742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50392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1333499"/>
            <a:ext cx="832104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il Confidential -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1333499"/>
            <a:ext cx="832104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7834" y="1333499"/>
            <a:ext cx="3921759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72000" y="1333499"/>
            <a:ext cx="4236720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Bullet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7834" y="1333499"/>
            <a:ext cx="3921759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72000" y="1333499"/>
            <a:ext cx="4236720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360" y="914400"/>
            <a:ext cx="6416040" cy="1470025"/>
          </a:xfrm>
        </p:spPr>
        <p:txBody>
          <a:bodyPr lIns="0" anchor="b" anchorCtr="0">
            <a:normAutofit/>
          </a:bodyPr>
          <a:lstStyle>
            <a:lvl1pPr algn="l">
              <a:lnSpc>
                <a:spcPct val="63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Enter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6400800" cy="1066800"/>
          </a:xfrm>
        </p:spPr>
        <p:txBody>
          <a:bodyPr lIns="0">
            <a:normAutofit/>
          </a:bodyPr>
          <a:lstStyle>
            <a:lvl1pPr marL="0" indent="0" algn="l">
              <a:lnSpc>
                <a:spcPct val="80000"/>
              </a:lnSpc>
              <a:buNone/>
              <a:defRPr sz="3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24600"/>
            <a:ext cx="4343400" cy="365125"/>
          </a:xfrm>
        </p:spPr>
        <p:txBody>
          <a:bodyPr lIns="0"/>
          <a:lstStyle>
            <a:lvl1pPr algn="l">
              <a:defRPr sz="1000"/>
            </a:lvl1pPr>
          </a:lstStyle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042892"/>
            <a:ext cx="4210050" cy="30625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388510"/>
            <a:ext cx="4190096" cy="46495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date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759618"/>
            <a:ext cx="4220026" cy="31568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615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0625" y="5438775"/>
            <a:ext cx="114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bluewhitewave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18" name="Picture 17" descr="wordmark_reverse_whit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8259511" cy="4976501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2916"/>
            <a:ext cx="8259510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Intersil Confidential Information</a:t>
            </a:r>
            <a:endParaRPr lang="en-US" dirty="0"/>
          </a:p>
        </p:txBody>
      </p:sp>
    </p:spTree>
  </p:cSld>
  <p:clrMapOvr>
    <a:masterClrMapping/>
  </p:clrMapOvr>
  <p:transition spd="med"/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739" y="1496711"/>
            <a:ext cx="6429284" cy="1620698"/>
          </a:xfrm>
        </p:spPr>
        <p:txBody>
          <a:bodyPr>
            <a:normAutofit/>
          </a:bodyPr>
          <a:lstStyle>
            <a:lvl1pPr>
              <a:lnSpc>
                <a:spcPct val="63000"/>
              </a:lnSpc>
              <a:spcAft>
                <a:spcPts val="600"/>
              </a:spcAft>
              <a:defRPr sz="3600" b="1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3609213"/>
            <a:ext cx="4210050" cy="32987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228811"/>
            <a:ext cx="4220026" cy="36742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615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0625" y="5438775"/>
            <a:ext cx="114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233874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>
            <a:normAutofit/>
          </a:bodyPr>
          <a:lstStyle>
            <a:lvl1pPr>
              <a:defRPr sz="2600" b="1">
                <a:latin typeface="+mj-lt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>
            <a:normAutofit/>
          </a:bodyPr>
          <a:lstStyle>
            <a:lvl1pPr>
              <a:defRPr sz="26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47986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7744"/>
            <a:ext cx="8233873" cy="80467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9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3120"/>
            <a:ext cx="4040188" cy="423703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9499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3120"/>
            <a:ext cx="4041775" cy="423703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131323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640" y="3859213"/>
            <a:ext cx="4211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Franklin Gothic Medium" pitchFamily="34" charset="0"/>
                <a:cs typeface="Arial" pitchFamily="34" charset="0"/>
              </a:rPr>
              <a:t>www.intersil.com</a:t>
            </a:r>
          </a:p>
        </p:txBody>
      </p:sp>
      <p:pic>
        <p:nvPicPr>
          <p:cNvPr id="6" name="Picture 5" descr="new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3857" y="2583357"/>
            <a:ext cx="4908430" cy="10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84794"/>
      </p:ext>
    </p:extLst>
  </p:cSld>
  <p:clrMapOvr>
    <a:masterClrMapping/>
  </p:clrMapOvr>
  <p:transition spd="med"/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37744"/>
            <a:ext cx="7991856" cy="89611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1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 l="131" t="69250" r="131" b="9636"/>
          <a:stretch>
            <a:fillRect/>
          </a:stretch>
        </p:blipFill>
        <p:spPr bwMode="auto">
          <a:xfrm>
            <a:off x="123825" y="3600450"/>
            <a:ext cx="889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8" name="Picture 7" descr="bluewhitewave.jpg"/>
          <p:cNvPicPr>
            <a:picLocks noChangeAspect="1"/>
          </p:cNvPicPr>
          <p:nvPr userDrawn="1"/>
        </p:nvPicPr>
        <p:blipFill>
          <a:blip r:embed="rId3" cstate="print"/>
          <a:srcRect t="30926"/>
          <a:stretch>
            <a:fillRect/>
          </a:stretch>
        </p:blipFill>
        <p:spPr>
          <a:xfrm>
            <a:off x="133350" y="2600325"/>
            <a:ext cx="8886825" cy="241458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705600" y="4569798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sp>
        <p:nvSpPr>
          <p:cNvPr id="4" name="Rectangle 3"/>
          <p:cNvSpPr/>
          <p:nvPr userDrawn="1"/>
        </p:nvSpPr>
        <p:spPr bwMode="invGray">
          <a:xfrm>
            <a:off x="123825" y="1746250"/>
            <a:ext cx="8896350" cy="2092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739" y="2057401"/>
            <a:ext cx="5854382" cy="1620698"/>
          </a:xfrm>
        </p:spPr>
        <p:txBody>
          <a:bodyPr/>
          <a:lstStyle>
            <a:lvl1pPr>
              <a:lnSpc>
                <a:spcPct val="63000"/>
              </a:lnSpc>
              <a:spcAft>
                <a:spcPts val="600"/>
              </a:spcAft>
              <a:defRPr sz="3200">
                <a:latin typeface="Franklin Gothic Heavy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7263" y="6376988"/>
            <a:ext cx="13589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4316548"/>
            <a:ext cx="4210050" cy="32987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970655"/>
            <a:ext cx="4220026" cy="36742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50392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1333499"/>
            <a:ext cx="832104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il Confidential -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1333499"/>
            <a:ext cx="832104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7834" y="1333499"/>
            <a:ext cx="3921759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72000" y="1333499"/>
            <a:ext cx="4236720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Slide without 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8619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7081520" y="6268720"/>
            <a:ext cx="175768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SzPct val="50000"/>
              <a:buFont typeface="Arial Black" pitchFamily="34" charset="0"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Bullet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7834" y="1333499"/>
            <a:ext cx="3921759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72000" y="1333499"/>
            <a:ext cx="4236720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360" y="914400"/>
            <a:ext cx="6416040" cy="1470025"/>
          </a:xfrm>
        </p:spPr>
        <p:txBody>
          <a:bodyPr lIns="0" anchor="b" anchorCtr="0">
            <a:normAutofit/>
          </a:bodyPr>
          <a:lstStyle>
            <a:lvl1pPr algn="l">
              <a:lnSpc>
                <a:spcPct val="63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Enter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6400800" cy="1066800"/>
          </a:xfrm>
        </p:spPr>
        <p:txBody>
          <a:bodyPr lIns="0">
            <a:normAutofit/>
          </a:bodyPr>
          <a:lstStyle>
            <a:lvl1pPr marL="0" indent="0" algn="l">
              <a:lnSpc>
                <a:spcPct val="80000"/>
              </a:lnSpc>
              <a:buNone/>
              <a:defRPr sz="3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24600"/>
            <a:ext cx="4343400" cy="365125"/>
          </a:xfrm>
        </p:spPr>
        <p:txBody>
          <a:bodyPr lIns="0"/>
          <a:lstStyle>
            <a:lvl1pPr algn="l">
              <a:defRPr sz="1000"/>
            </a:lvl1pPr>
          </a:lstStyle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042892"/>
            <a:ext cx="4210050" cy="30625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388510"/>
            <a:ext cx="4190096" cy="46495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date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759618"/>
            <a:ext cx="4220026" cy="31568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615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0625" y="5438775"/>
            <a:ext cx="114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bluewhitewave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18" name="Picture 17" descr="wordmark_reverse_whit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8259511" cy="4976501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2916"/>
            <a:ext cx="8259510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Intersil Confidential Information</a:t>
            </a:r>
            <a:endParaRPr lang="en-US" dirty="0"/>
          </a:p>
        </p:txBody>
      </p:sp>
    </p:spTree>
  </p:cSld>
  <p:clrMapOvr>
    <a:masterClrMapping/>
  </p:clrMapOvr>
  <p:transition spd="med"/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739" y="1496711"/>
            <a:ext cx="6429284" cy="1620698"/>
          </a:xfrm>
        </p:spPr>
        <p:txBody>
          <a:bodyPr>
            <a:normAutofit/>
          </a:bodyPr>
          <a:lstStyle>
            <a:lvl1pPr>
              <a:lnSpc>
                <a:spcPct val="63000"/>
              </a:lnSpc>
              <a:spcAft>
                <a:spcPts val="600"/>
              </a:spcAft>
              <a:defRPr sz="3600" b="1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3609213"/>
            <a:ext cx="4210050" cy="32987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228811"/>
            <a:ext cx="4220026" cy="36742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615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0625" y="5438775"/>
            <a:ext cx="114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233874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>
            <a:normAutofit/>
          </a:bodyPr>
          <a:lstStyle>
            <a:lvl1pPr>
              <a:defRPr sz="2600" b="1">
                <a:latin typeface="+mj-lt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>
            <a:normAutofit/>
          </a:bodyPr>
          <a:lstStyle>
            <a:lvl1pPr>
              <a:defRPr sz="26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7744"/>
            <a:ext cx="8233873" cy="80467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9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3120"/>
            <a:ext cx="4040188" cy="423703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9499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3120"/>
            <a:ext cx="4041775" cy="423703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131323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640" y="3859213"/>
            <a:ext cx="4211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Franklin Gothic Medium" pitchFamily="34" charset="0"/>
                <a:cs typeface="Arial" pitchFamily="34" charset="0"/>
              </a:rPr>
              <a:t>www.intersil.com</a:t>
            </a:r>
          </a:p>
        </p:txBody>
      </p:sp>
      <p:pic>
        <p:nvPicPr>
          <p:cNvPr id="6" name="Picture 5" descr="new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3857" y="2583357"/>
            <a:ext cx="4908430" cy="10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84794"/>
      </p:ext>
    </p:extLst>
  </p:cSld>
  <p:clrMapOvr>
    <a:masterClrMapping/>
  </p:clrMapOvr>
  <p:transition spd="med"/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37744"/>
            <a:ext cx="7991856" cy="89611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Slide without Logo Confidenti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8619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7081520" y="6268720"/>
            <a:ext cx="175768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SzPct val="50000"/>
              <a:buFont typeface="Arial Black" pitchFamily="34" charset="0"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1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 l="131" t="69250" r="131" b="9636"/>
          <a:stretch>
            <a:fillRect/>
          </a:stretch>
        </p:blipFill>
        <p:spPr bwMode="auto">
          <a:xfrm>
            <a:off x="123825" y="3600450"/>
            <a:ext cx="889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8" name="Picture 7" descr="bluewhitewave.jpg"/>
          <p:cNvPicPr>
            <a:picLocks noChangeAspect="1"/>
          </p:cNvPicPr>
          <p:nvPr userDrawn="1"/>
        </p:nvPicPr>
        <p:blipFill>
          <a:blip r:embed="rId3" cstate="print"/>
          <a:srcRect t="30926"/>
          <a:stretch>
            <a:fillRect/>
          </a:stretch>
        </p:blipFill>
        <p:spPr>
          <a:xfrm>
            <a:off x="133350" y="2600325"/>
            <a:ext cx="8886825" cy="241458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705600" y="4569798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sp>
        <p:nvSpPr>
          <p:cNvPr id="4" name="Rectangle 3"/>
          <p:cNvSpPr/>
          <p:nvPr userDrawn="1"/>
        </p:nvSpPr>
        <p:spPr bwMode="invGray">
          <a:xfrm>
            <a:off x="123825" y="1746250"/>
            <a:ext cx="8896350" cy="2092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739" y="2057401"/>
            <a:ext cx="5854382" cy="1620698"/>
          </a:xfrm>
        </p:spPr>
        <p:txBody>
          <a:bodyPr/>
          <a:lstStyle>
            <a:lvl1pPr>
              <a:lnSpc>
                <a:spcPct val="63000"/>
              </a:lnSpc>
              <a:spcAft>
                <a:spcPts val="600"/>
              </a:spcAft>
              <a:defRPr sz="3200">
                <a:latin typeface="Franklin Gothic Heavy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7263" y="6376988"/>
            <a:ext cx="13589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4316548"/>
            <a:ext cx="4210050" cy="32987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970655"/>
            <a:ext cx="4220026" cy="36742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50392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360" y="914400"/>
            <a:ext cx="6416040" cy="1470025"/>
          </a:xfrm>
        </p:spPr>
        <p:txBody>
          <a:bodyPr lIns="0" anchor="b" anchorCtr="0">
            <a:normAutofit/>
          </a:bodyPr>
          <a:lstStyle>
            <a:lvl1pPr algn="l">
              <a:lnSpc>
                <a:spcPct val="63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Enter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6400800" cy="1066800"/>
          </a:xfrm>
        </p:spPr>
        <p:txBody>
          <a:bodyPr lIns="0">
            <a:normAutofit/>
          </a:bodyPr>
          <a:lstStyle>
            <a:lvl1pPr marL="0" indent="0" algn="l">
              <a:lnSpc>
                <a:spcPct val="80000"/>
              </a:lnSpc>
              <a:buNone/>
              <a:defRPr sz="3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24600"/>
            <a:ext cx="4343400" cy="365125"/>
          </a:xfrm>
        </p:spPr>
        <p:txBody>
          <a:bodyPr lIns="0"/>
          <a:lstStyle>
            <a:lvl1pPr algn="l">
              <a:defRPr sz="1000"/>
            </a:lvl1pPr>
          </a:lstStyle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042892"/>
            <a:ext cx="4210050" cy="30625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388510"/>
            <a:ext cx="4190096" cy="46495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date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759618"/>
            <a:ext cx="4220026" cy="31568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615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0625" y="5438775"/>
            <a:ext cx="114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bluewhitewave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18" name="Picture 17" descr="wordmark_reverse_whit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8259511" cy="4976501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2916"/>
            <a:ext cx="8259510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Intersil Confidential Information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739" y="1496711"/>
            <a:ext cx="6429284" cy="1620698"/>
          </a:xfrm>
        </p:spPr>
        <p:txBody>
          <a:bodyPr>
            <a:normAutofit/>
          </a:bodyPr>
          <a:lstStyle>
            <a:lvl1pPr>
              <a:lnSpc>
                <a:spcPct val="63000"/>
              </a:lnSpc>
              <a:spcAft>
                <a:spcPts val="600"/>
              </a:spcAft>
              <a:defRPr sz="3600" b="1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3609213"/>
            <a:ext cx="4210050" cy="32987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kern="12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228811"/>
            <a:ext cx="4220026" cy="36742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615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0625" y="5438775"/>
            <a:ext cx="114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233874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>
            <a:normAutofit/>
          </a:bodyPr>
          <a:lstStyle>
            <a:lvl1pPr>
              <a:defRPr sz="2600" b="1">
                <a:latin typeface="+mj-lt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>
            <a:normAutofit/>
          </a:bodyPr>
          <a:lstStyle>
            <a:lvl1pPr>
              <a:defRPr sz="26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7744"/>
            <a:ext cx="8233873" cy="80467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9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3120"/>
            <a:ext cx="4040188" cy="423703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9499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3120"/>
            <a:ext cx="4041775" cy="423703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131323" cy="80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640" y="3859213"/>
            <a:ext cx="4211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Franklin Gothic Medium" pitchFamily="34" charset="0"/>
                <a:cs typeface="Arial" pitchFamily="34" charset="0"/>
              </a:rPr>
              <a:t>www.intersil.com</a:t>
            </a:r>
          </a:p>
        </p:txBody>
      </p:sp>
      <p:pic>
        <p:nvPicPr>
          <p:cNvPr id="6" name="Picture 5" descr="new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3857" y="2583357"/>
            <a:ext cx="4908430" cy="10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84794"/>
      </p:ext>
    </p:extLst>
  </p:cSld>
  <p:clrMapOvr>
    <a:masterClrMapping/>
  </p:clrMapOvr>
  <p:transition spd="med">
    <p:wip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78940" y="1333499"/>
            <a:ext cx="3911599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51680" y="1333499"/>
            <a:ext cx="4399280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37744"/>
            <a:ext cx="7991856" cy="89611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86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122238" y="382588"/>
            <a:ext cx="8905875" cy="596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2761" y="462279"/>
            <a:ext cx="8559159" cy="43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 in Title Case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422281" y="1333501"/>
            <a:ext cx="8229600" cy="48672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7432" marR="0" lvl="0" indent="-27432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Franklin Gothic Heavy" pitchFamily="34" charset="0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500" y="6378459"/>
            <a:ext cx="325730" cy="323165"/>
          </a:xfrm>
          <a:prstGeom prst="rect">
            <a:avLst/>
          </a:prstGeom>
          <a:noFill/>
        </p:spPr>
        <p:txBody>
          <a:bodyPr wrap="none" tIns="91440" bIns="9144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fld id="{FBDD8FCC-A44B-4DD2-A6BD-F53E46883AB6}" type="slidenum">
              <a:rPr lang="en-US" sz="900" smtClean="0">
                <a:solidFill>
                  <a:srgbClr val="1C1C1C"/>
                </a:solidFill>
                <a:latin typeface="Arial" pitchFamily="34" charset="0"/>
                <a:cs typeface="Arial" pitchFamily="34" charset="0"/>
              </a:rPr>
              <a:pPr>
                <a:lnSpc>
                  <a:spcPct val="100000"/>
                </a:lnSpc>
                <a:spcAft>
                  <a:spcPts val="300"/>
                </a:spcAft>
              </a:pPr>
              <a:t>‹#›</a:t>
            </a:fld>
            <a:endParaRPr lang="en-US" sz="900" dirty="0" err="1" smtClean="0">
              <a:solidFill>
                <a:srgbClr val="1C1C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wordmark_positive_2color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15200" y="6378194"/>
            <a:ext cx="1362075" cy="2763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98" r:id="rId2"/>
    <p:sldLayoutId id="2147483796" r:id="rId3"/>
    <p:sldLayoutId id="2147483797" r:id="rId4"/>
    <p:sldLayoutId id="2147483785" r:id="rId5"/>
    <p:sldLayoutId id="2147483791" r:id="rId6"/>
    <p:sldLayoutId id="2147483788" r:id="rId7"/>
    <p:sldLayoutId id="2147483792" r:id="rId8"/>
    <p:sldLayoutId id="2147483786" r:id="rId9"/>
    <p:sldLayoutId id="2147483793" r:id="rId10"/>
    <p:sldLayoutId id="2147483761" r:id="rId11"/>
    <p:sldLayoutId id="2147483762" r:id="rId12"/>
    <p:sldLayoutId id="2147483758" r:id="rId13"/>
    <p:sldLayoutId id="2147483757" r:id="rId14"/>
    <p:sldLayoutId id="2147483794" r:id="rId15"/>
    <p:sldLayoutId id="214748379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defRPr lang="en-US" sz="3000" dirty="0" smtClean="0">
          <a:solidFill>
            <a:schemeClr val="tx2"/>
          </a:solidFill>
          <a:latin typeface="Franklin Gothic Heavy" pitchFamily="34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9pPr>
    </p:titleStyle>
    <p:bodyStyle>
      <a:lvl1pPr marL="26988" marR="0" indent="260350" algn="l" defTabSz="914400" rtl="0" eaLnBrk="0" fontAlgn="base" latinLnBrk="0" hangingPunct="0">
        <a:lnSpc>
          <a:spcPct val="65000"/>
        </a:lnSpc>
        <a:spcBef>
          <a:spcPts val="400"/>
        </a:spcBef>
        <a:spcAft>
          <a:spcPts val="0"/>
        </a:spcAft>
        <a:buClr>
          <a:schemeClr val="bg1"/>
        </a:buClr>
        <a:buSzPct val="25000"/>
        <a:buFontTx/>
        <a:buNone/>
        <a:tabLst/>
        <a:defRPr sz="2600" b="1">
          <a:solidFill>
            <a:schemeClr val="tx1"/>
          </a:solidFill>
          <a:latin typeface="Franklin Gothic Medium" pitchFamily="34" charset="0"/>
          <a:ea typeface="+mn-ea"/>
          <a:cs typeface="+mn-cs"/>
        </a:defRPr>
      </a:lvl1pPr>
      <a:lvl2pPr marL="400050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•"/>
        <a:defRPr lang="en-US" sz="2000" dirty="0" smtClean="0">
          <a:solidFill>
            <a:schemeClr val="tx1"/>
          </a:solidFill>
          <a:latin typeface="+mj-lt"/>
        </a:defRPr>
      </a:lvl2pPr>
      <a:lvl3pPr marL="685800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−"/>
        <a:defRPr sz="1800" baseline="0">
          <a:solidFill>
            <a:schemeClr val="tx1"/>
          </a:solidFill>
          <a:latin typeface="+mj-lt"/>
        </a:defRPr>
      </a:lvl3pPr>
      <a:lvl4pPr marL="1143000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•"/>
        <a:defRPr sz="1600">
          <a:solidFill>
            <a:schemeClr val="tx1"/>
          </a:solidFill>
          <a:latin typeface="+mj-lt"/>
        </a:defRPr>
      </a:lvl4pPr>
      <a:lvl5pPr marL="1595438" indent="-233363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−"/>
        <a:defRPr sz="1400" baseline="0">
          <a:solidFill>
            <a:schemeClr val="tx1"/>
          </a:solidFill>
          <a:latin typeface="+mj-lt"/>
        </a:defRPr>
      </a:lvl5pPr>
      <a:lvl6pPr marL="21764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6pPr>
      <a:lvl7pPr marL="26336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7pPr>
      <a:lvl8pPr marL="30908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8pPr>
      <a:lvl9pPr marL="35480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07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216781" cy="80760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19200"/>
            <a:ext cx="8216781" cy="45259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416675"/>
            <a:ext cx="1219200" cy="36512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16675"/>
            <a:ext cx="3810000" cy="365125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16675"/>
            <a:ext cx="304800" cy="36512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24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6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122238" y="382588"/>
            <a:ext cx="8905875" cy="596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504339"/>
            <a:ext cx="856488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 in Title Case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457200" y="1333501"/>
            <a:ext cx="8317230" cy="48672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" y="6378459"/>
            <a:ext cx="325730" cy="323165"/>
          </a:xfrm>
          <a:prstGeom prst="rect">
            <a:avLst/>
          </a:prstGeom>
          <a:noFill/>
        </p:spPr>
        <p:txBody>
          <a:bodyPr wrap="none" tIns="91440" bIns="9144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fld id="{FBDD8FCC-A44B-4DD2-A6BD-F53E46883AB6}" type="slidenum">
              <a:rPr lang="en-US" sz="900" smtClean="0">
                <a:solidFill>
                  <a:srgbClr val="1C1C1C"/>
                </a:solidFill>
                <a:latin typeface="Arial" pitchFamily="34" charset="0"/>
                <a:cs typeface="Arial" pitchFamily="34" charset="0"/>
              </a:rPr>
              <a:pPr>
                <a:lnSpc>
                  <a:spcPct val="100000"/>
                </a:lnSpc>
                <a:spcAft>
                  <a:spcPts val="300"/>
                </a:spcAft>
              </a:pPr>
              <a:t>‹#›</a:t>
            </a:fld>
            <a:endParaRPr lang="en-US" sz="900" dirty="0" err="1" smtClean="0">
              <a:solidFill>
                <a:srgbClr val="1C1C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wordmark_positive_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200" y="6378194"/>
            <a:ext cx="1362075" cy="2763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0" r:id="rId2"/>
    <p:sldLayoutId id="2147483766" r:id="rId3"/>
    <p:sldLayoutId id="214748379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defRPr lang="en-US" sz="3000" dirty="0" smtClean="0">
          <a:solidFill>
            <a:schemeClr val="tx2"/>
          </a:solidFill>
          <a:latin typeface="Franklin Gothic Heavy" pitchFamily="34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9pPr>
    </p:titleStyle>
    <p:bodyStyle>
      <a:lvl1pPr marL="174625" indent="-174625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SzPct val="100000"/>
        <a:buFont typeface="Arial" pitchFamily="34" charset="0"/>
        <a:buChar char="•"/>
        <a:tabLst/>
        <a:defRPr sz="2600" b="1">
          <a:solidFill>
            <a:schemeClr val="tx1"/>
          </a:solidFill>
          <a:latin typeface="Franklin Gothic Medium" pitchFamily="34" charset="0"/>
          <a:ea typeface="+mn-ea"/>
          <a:cs typeface="+mn-cs"/>
        </a:defRPr>
      </a:lvl1pPr>
      <a:lvl2pPr marL="548640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–"/>
        <a:defRPr lang="en-US" sz="2000" dirty="0" smtClean="0">
          <a:solidFill>
            <a:schemeClr val="tx1"/>
          </a:solidFill>
          <a:latin typeface="+mj-lt"/>
        </a:defRPr>
      </a:lvl2pPr>
      <a:lvl3pPr marL="841248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•"/>
        <a:defRPr sz="1800" baseline="0">
          <a:solidFill>
            <a:schemeClr val="tx1"/>
          </a:solidFill>
          <a:latin typeface="+mj-lt"/>
        </a:defRPr>
      </a:lvl3pPr>
      <a:lvl4pPr marL="1298448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–"/>
        <a:defRPr sz="1600">
          <a:solidFill>
            <a:schemeClr val="tx1"/>
          </a:solidFill>
          <a:latin typeface="+mj-lt"/>
        </a:defRPr>
      </a:lvl4pPr>
      <a:lvl5pPr marL="1755648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•"/>
        <a:defRPr sz="1400" baseline="0">
          <a:solidFill>
            <a:schemeClr val="tx1"/>
          </a:solidFill>
          <a:latin typeface="+mj-lt"/>
        </a:defRPr>
      </a:lvl5pPr>
      <a:lvl6pPr marL="21764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6pPr>
      <a:lvl7pPr marL="26336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7pPr>
      <a:lvl8pPr marL="30908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8pPr>
      <a:lvl9pPr marL="35480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122238" y="382588"/>
            <a:ext cx="8905875" cy="596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2761" y="462279"/>
            <a:ext cx="8559159" cy="43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 in Title Case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422281" y="1333501"/>
            <a:ext cx="8229600" cy="48672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7432" marR="0" lvl="0" indent="-27432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Franklin Gothic Heavy" pitchFamily="34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7432" marR="0" lvl="1" indent="-27432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Franklin Gothic Heavy" pitchFamily="34" charset="0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7432" marR="0" lvl="2" indent="-27432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Franklin Gothic Heavy" pitchFamily="34" charset="0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7432" marR="0" lvl="3" indent="-27432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Franklin Gothic Heavy" pitchFamily="34" charset="0"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27432" marR="0" lvl="4" indent="-27432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Franklin Gothic Heavy" pitchFamily="34" charset="0"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500" y="6378459"/>
            <a:ext cx="325730" cy="323165"/>
          </a:xfrm>
          <a:prstGeom prst="rect">
            <a:avLst/>
          </a:prstGeom>
          <a:noFill/>
        </p:spPr>
        <p:txBody>
          <a:bodyPr wrap="none" tIns="91440" bIns="9144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fld id="{FBDD8FCC-A44B-4DD2-A6BD-F53E46883AB6}" type="slidenum">
              <a:rPr lang="en-US" sz="900" smtClean="0">
                <a:solidFill>
                  <a:srgbClr val="1C1C1C"/>
                </a:solidFill>
                <a:latin typeface="Arial" pitchFamily="34" charset="0"/>
                <a:cs typeface="Arial" pitchFamily="34" charset="0"/>
              </a:rPr>
              <a:pPr>
                <a:lnSpc>
                  <a:spcPct val="100000"/>
                </a:lnSpc>
                <a:spcAft>
                  <a:spcPts val="300"/>
                </a:spcAft>
              </a:pPr>
              <a:t>‹#›</a:t>
            </a:fld>
            <a:endParaRPr lang="en-US" sz="900" dirty="0" err="1" smtClean="0">
              <a:solidFill>
                <a:srgbClr val="1C1C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wordmark_positive_2color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15200" y="6378194"/>
            <a:ext cx="1362075" cy="2763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defRPr lang="en-US" sz="3000" dirty="0" smtClean="0">
          <a:solidFill>
            <a:schemeClr val="tx2"/>
          </a:solidFill>
          <a:latin typeface="Franklin Gothic Heavy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9pPr>
    </p:titleStyle>
    <p:bodyStyle>
      <a:lvl1pPr marL="26988" marR="0" indent="260350" algn="l" defTabSz="914400" rtl="0" eaLnBrk="1" fontAlgn="base" latinLnBrk="0" hangingPunct="1">
        <a:lnSpc>
          <a:spcPct val="65000"/>
        </a:lnSpc>
        <a:spcBef>
          <a:spcPts val="400"/>
        </a:spcBef>
        <a:spcAft>
          <a:spcPts val="0"/>
        </a:spcAft>
        <a:buClr>
          <a:schemeClr val="bg1"/>
        </a:buClr>
        <a:buSzPct val="25000"/>
        <a:buFontTx/>
        <a:buNone/>
        <a:tabLst/>
        <a:defRPr sz="2600" b="1">
          <a:solidFill>
            <a:schemeClr val="tx1"/>
          </a:solidFill>
          <a:latin typeface="Franklin Gothic Medium" pitchFamily="34" charset="0"/>
          <a:ea typeface="+mn-ea"/>
          <a:cs typeface="+mn-cs"/>
        </a:defRPr>
      </a:lvl1pPr>
      <a:lvl2pPr marL="400050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•"/>
        <a:defRPr lang="en-US" sz="2000" dirty="0" smtClean="0">
          <a:solidFill>
            <a:schemeClr val="tx1"/>
          </a:solidFill>
          <a:latin typeface="+mj-lt"/>
        </a:defRPr>
      </a:lvl2pPr>
      <a:lvl3pPr marL="685800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−"/>
        <a:defRPr sz="1800" baseline="0">
          <a:solidFill>
            <a:schemeClr val="tx1"/>
          </a:solidFill>
          <a:latin typeface="+mj-lt"/>
        </a:defRPr>
      </a:lvl3pPr>
      <a:lvl4pPr marL="1143000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•"/>
        <a:defRPr sz="1600">
          <a:solidFill>
            <a:schemeClr val="tx1"/>
          </a:solidFill>
          <a:latin typeface="+mj-lt"/>
        </a:defRPr>
      </a:lvl4pPr>
      <a:lvl5pPr marL="1595438" indent="-233363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−"/>
        <a:defRPr sz="1400" baseline="0">
          <a:solidFill>
            <a:schemeClr val="tx1"/>
          </a:solidFill>
          <a:latin typeface="+mj-lt"/>
        </a:defRPr>
      </a:lvl5pPr>
      <a:lvl6pPr marL="21764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6pPr>
      <a:lvl7pPr marL="26336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7pPr>
      <a:lvl8pPr marL="30908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8pPr>
      <a:lvl9pPr marL="35480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122238" y="382588"/>
            <a:ext cx="8905875" cy="596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504339"/>
            <a:ext cx="856488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 in Title Case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457200" y="1333501"/>
            <a:ext cx="8317230" cy="48672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" y="6378459"/>
            <a:ext cx="325730" cy="323165"/>
          </a:xfrm>
          <a:prstGeom prst="rect">
            <a:avLst/>
          </a:prstGeom>
          <a:noFill/>
        </p:spPr>
        <p:txBody>
          <a:bodyPr wrap="none" tIns="91440" bIns="9144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fld id="{FBDD8FCC-A44B-4DD2-A6BD-F53E46883AB6}" type="slidenum">
              <a:rPr lang="en-US" sz="900" smtClean="0">
                <a:solidFill>
                  <a:srgbClr val="1C1C1C"/>
                </a:solidFill>
                <a:latin typeface="Arial" pitchFamily="34" charset="0"/>
                <a:cs typeface="Arial" pitchFamily="34" charset="0"/>
              </a:rPr>
              <a:pPr>
                <a:lnSpc>
                  <a:spcPct val="100000"/>
                </a:lnSpc>
                <a:spcAft>
                  <a:spcPts val="300"/>
                </a:spcAft>
              </a:pPr>
              <a:t>‹#›</a:t>
            </a:fld>
            <a:endParaRPr lang="en-US" sz="900" dirty="0" err="1" smtClean="0">
              <a:solidFill>
                <a:srgbClr val="1C1C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wordmark_positive_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200" y="6378194"/>
            <a:ext cx="1362075" cy="2763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defRPr lang="en-US" sz="3000" dirty="0" smtClean="0">
          <a:solidFill>
            <a:schemeClr val="tx2"/>
          </a:solidFill>
          <a:latin typeface="Franklin Gothic Heavy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SzPct val="100000"/>
        <a:buFont typeface="Arial" pitchFamily="34" charset="0"/>
        <a:buChar char="•"/>
        <a:tabLst/>
        <a:defRPr sz="2600" b="1">
          <a:solidFill>
            <a:schemeClr val="tx1"/>
          </a:solidFill>
          <a:latin typeface="Franklin Gothic Medium" pitchFamily="34" charset="0"/>
          <a:ea typeface="+mn-ea"/>
          <a:cs typeface="+mn-cs"/>
        </a:defRPr>
      </a:lvl1pPr>
      <a:lvl2pPr marL="548640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–"/>
        <a:defRPr lang="en-US" sz="2000" dirty="0" smtClean="0">
          <a:solidFill>
            <a:schemeClr val="tx1"/>
          </a:solidFill>
          <a:latin typeface="+mj-lt"/>
        </a:defRPr>
      </a:lvl2pPr>
      <a:lvl3pPr marL="841248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•"/>
        <a:defRPr sz="1800" baseline="0">
          <a:solidFill>
            <a:schemeClr val="tx1"/>
          </a:solidFill>
          <a:latin typeface="+mj-lt"/>
        </a:defRPr>
      </a:lvl3pPr>
      <a:lvl4pPr marL="1298448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–"/>
        <a:defRPr sz="1600">
          <a:solidFill>
            <a:schemeClr val="tx1"/>
          </a:solidFill>
          <a:latin typeface="+mj-lt"/>
        </a:defRPr>
      </a:lvl4pPr>
      <a:lvl5pPr marL="1755648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•"/>
        <a:defRPr sz="1400" baseline="0">
          <a:solidFill>
            <a:schemeClr val="tx1"/>
          </a:solidFill>
          <a:latin typeface="+mj-lt"/>
        </a:defRPr>
      </a:lvl5pPr>
      <a:lvl6pPr marL="21764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6pPr>
      <a:lvl7pPr marL="26336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7pPr>
      <a:lvl8pPr marL="30908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8pPr>
      <a:lvl9pPr marL="35480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6707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216781" cy="80760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19200"/>
            <a:ext cx="8216781" cy="45259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416675"/>
            <a:ext cx="1219200" cy="36512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16675"/>
            <a:ext cx="3810000" cy="365125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16675"/>
            <a:ext cx="304800" cy="36512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 spd="med"/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24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6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122238" y="382588"/>
            <a:ext cx="8905875" cy="596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504339"/>
            <a:ext cx="856488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 in Title Case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457200" y="1333501"/>
            <a:ext cx="8317230" cy="48672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" y="6378459"/>
            <a:ext cx="325730" cy="323165"/>
          </a:xfrm>
          <a:prstGeom prst="rect">
            <a:avLst/>
          </a:prstGeom>
          <a:noFill/>
        </p:spPr>
        <p:txBody>
          <a:bodyPr wrap="none" tIns="91440" bIns="9144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fld id="{FBDD8FCC-A44B-4DD2-A6BD-F53E46883AB6}" type="slidenum">
              <a:rPr lang="en-US" sz="900" smtClean="0">
                <a:solidFill>
                  <a:srgbClr val="1C1C1C"/>
                </a:solidFill>
                <a:latin typeface="Arial" pitchFamily="34" charset="0"/>
                <a:cs typeface="Arial" pitchFamily="34" charset="0"/>
              </a:rPr>
              <a:pPr>
                <a:lnSpc>
                  <a:spcPct val="100000"/>
                </a:lnSpc>
                <a:spcAft>
                  <a:spcPts val="300"/>
                </a:spcAft>
              </a:pPr>
              <a:t>‹#›</a:t>
            </a:fld>
            <a:endParaRPr lang="en-US" sz="900" dirty="0" err="1" smtClean="0">
              <a:solidFill>
                <a:srgbClr val="1C1C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wordmark_positive_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200" y="6378194"/>
            <a:ext cx="1362075" cy="2763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defRPr lang="en-US" sz="3000" dirty="0" smtClean="0">
          <a:solidFill>
            <a:schemeClr val="tx2"/>
          </a:solidFill>
          <a:latin typeface="Franklin Gothic Heavy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SzPct val="100000"/>
        <a:buFont typeface="Arial" pitchFamily="34" charset="0"/>
        <a:buChar char="•"/>
        <a:tabLst/>
        <a:defRPr sz="2600" b="1">
          <a:solidFill>
            <a:schemeClr val="tx1"/>
          </a:solidFill>
          <a:latin typeface="Franklin Gothic Medium" pitchFamily="34" charset="0"/>
          <a:ea typeface="+mn-ea"/>
          <a:cs typeface="+mn-cs"/>
        </a:defRPr>
      </a:lvl1pPr>
      <a:lvl2pPr marL="548640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–"/>
        <a:defRPr lang="en-US" sz="2000" dirty="0" smtClean="0">
          <a:solidFill>
            <a:schemeClr val="tx1"/>
          </a:solidFill>
          <a:latin typeface="+mj-lt"/>
        </a:defRPr>
      </a:lvl2pPr>
      <a:lvl3pPr marL="841248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•"/>
        <a:defRPr sz="1800" baseline="0">
          <a:solidFill>
            <a:schemeClr val="tx1"/>
          </a:solidFill>
          <a:latin typeface="+mj-lt"/>
        </a:defRPr>
      </a:lvl3pPr>
      <a:lvl4pPr marL="1298448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–"/>
        <a:defRPr sz="1600">
          <a:solidFill>
            <a:schemeClr val="tx1"/>
          </a:solidFill>
          <a:latin typeface="+mj-lt"/>
        </a:defRPr>
      </a:lvl4pPr>
      <a:lvl5pPr marL="1755648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•"/>
        <a:defRPr sz="1400" baseline="0">
          <a:solidFill>
            <a:schemeClr val="tx1"/>
          </a:solidFill>
          <a:latin typeface="+mj-lt"/>
        </a:defRPr>
      </a:lvl5pPr>
      <a:lvl6pPr marL="21764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6pPr>
      <a:lvl7pPr marL="26336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7pPr>
      <a:lvl8pPr marL="30908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8pPr>
      <a:lvl9pPr marL="35480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6707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216781" cy="80760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19200"/>
            <a:ext cx="8216781" cy="45259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416675"/>
            <a:ext cx="1219200" cy="36512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16675"/>
            <a:ext cx="3810000" cy="365125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16675"/>
            <a:ext cx="304800" cy="36512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spd="med"/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24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6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122238" y="382588"/>
            <a:ext cx="8905875" cy="596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504339"/>
            <a:ext cx="856488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 in Title Case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457200" y="1333501"/>
            <a:ext cx="8317230" cy="48672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" y="6378459"/>
            <a:ext cx="325730" cy="323165"/>
          </a:xfrm>
          <a:prstGeom prst="rect">
            <a:avLst/>
          </a:prstGeom>
          <a:noFill/>
        </p:spPr>
        <p:txBody>
          <a:bodyPr wrap="none" tIns="91440" bIns="9144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fld id="{FBDD8FCC-A44B-4DD2-A6BD-F53E46883AB6}" type="slidenum">
              <a:rPr lang="en-US" sz="900" smtClean="0">
                <a:solidFill>
                  <a:srgbClr val="1C1C1C"/>
                </a:solidFill>
                <a:latin typeface="Arial" pitchFamily="34" charset="0"/>
                <a:cs typeface="Arial" pitchFamily="34" charset="0"/>
              </a:rPr>
              <a:pPr>
                <a:lnSpc>
                  <a:spcPct val="100000"/>
                </a:lnSpc>
                <a:spcAft>
                  <a:spcPts val="300"/>
                </a:spcAft>
              </a:pPr>
              <a:t>‹#›</a:t>
            </a:fld>
            <a:endParaRPr lang="en-US" sz="900" dirty="0" err="1" smtClean="0">
              <a:solidFill>
                <a:srgbClr val="1C1C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wordmark_positive_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200" y="6378194"/>
            <a:ext cx="1362075" cy="2763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defRPr lang="en-US" sz="3000" dirty="0" smtClean="0">
          <a:solidFill>
            <a:schemeClr val="tx2"/>
          </a:solidFill>
          <a:latin typeface="Franklin Gothic Heavy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SzPct val="100000"/>
        <a:buFont typeface="Arial" pitchFamily="34" charset="0"/>
        <a:buChar char="•"/>
        <a:tabLst/>
        <a:defRPr sz="2600" b="1">
          <a:solidFill>
            <a:schemeClr val="tx1"/>
          </a:solidFill>
          <a:latin typeface="Franklin Gothic Medium" pitchFamily="34" charset="0"/>
          <a:ea typeface="+mn-ea"/>
          <a:cs typeface="+mn-cs"/>
        </a:defRPr>
      </a:lvl1pPr>
      <a:lvl2pPr marL="548640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–"/>
        <a:defRPr lang="en-US" sz="2000" dirty="0" smtClean="0">
          <a:solidFill>
            <a:schemeClr val="tx1"/>
          </a:solidFill>
          <a:latin typeface="+mj-lt"/>
        </a:defRPr>
      </a:lvl2pPr>
      <a:lvl3pPr marL="841248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•"/>
        <a:defRPr sz="1800" baseline="0">
          <a:solidFill>
            <a:schemeClr val="tx1"/>
          </a:solidFill>
          <a:latin typeface="+mj-lt"/>
        </a:defRPr>
      </a:lvl3pPr>
      <a:lvl4pPr marL="1298448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–"/>
        <a:defRPr sz="1600">
          <a:solidFill>
            <a:schemeClr val="tx1"/>
          </a:solidFill>
          <a:latin typeface="+mj-lt"/>
        </a:defRPr>
      </a:lvl4pPr>
      <a:lvl5pPr marL="1755648" indent="-2286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•"/>
        <a:defRPr sz="1400" baseline="0">
          <a:solidFill>
            <a:schemeClr val="tx1"/>
          </a:solidFill>
          <a:latin typeface="+mj-lt"/>
        </a:defRPr>
      </a:lvl5pPr>
      <a:lvl6pPr marL="21764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6pPr>
      <a:lvl7pPr marL="26336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7pPr>
      <a:lvl8pPr marL="30908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8pPr>
      <a:lvl9pPr marL="3548063" indent="-233363" algn="l" rtl="0" eaLnBrk="1" fontAlgn="base" hangingPunct="1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67070" y="6439902"/>
            <a:ext cx="1352550" cy="2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ltGray">
          <a:xfrm>
            <a:off x="9005977" y="0"/>
            <a:ext cx="138021" cy="6858000"/>
          </a:xfrm>
          <a:prstGeom prst="rect">
            <a:avLst/>
          </a:prstGeom>
          <a:solidFill>
            <a:srgbClr val="B41F2C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32916"/>
            <a:ext cx="8216781" cy="80760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19200"/>
            <a:ext cx="8216781" cy="45259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416675"/>
            <a:ext cx="1219200" cy="36512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16675"/>
            <a:ext cx="3810000" cy="365125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Intersil</a:t>
            </a:r>
            <a:r>
              <a:rPr lang="en-US" dirty="0" smtClean="0"/>
              <a:t> Confidential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16675"/>
            <a:ext cx="304800" cy="36512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129F-610C-493A-841C-57F51B2E98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ransition spd="med"/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24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6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24"/>
        </a:spcBef>
        <a:buClr>
          <a:schemeClr val="bg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434058"/>
              </p:ext>
            </p:extLst>
          </p:nvPr>
        </p:nvGraphicFramePr>
        <p:xfrm>
          <a:off x="80963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768466"/>
              </p:ext>
            </p:extLst>
          </p:nvPr>
        </p:nvGraphicFramePr>
        <p:xfrm>
          <a:off x="457200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 1st Level Bullets">
  <a:themeElements>
    <a:clrScheme name="Intersil Corporate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0065A4"/>
      </a:accent1>
      <a:accent2>
        <a:srgbClr val="A3A86B"/>
      </a:accent2>
      <a:accent3>
        <a:srgbClr val="C59217"/>
      </a:accent3>
      <a:accent4>
        <a:srgbClr val="F26539"/>
      </a:accent4>
      <a:accent5>
        <a:srgbClr val="C60C46"/>
      </a:accent5>
      <a:accent6>
        <a:srgbClr val="614D7D"/>
      </a:accent6>
      <a:hlink>
        <a:srgbClr val="003399"/>
      </a:hlink>
      <a:folHlink>
        <a:srgbClr val="3399FF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0" rIns="4572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>
            <a:schemeClr val="bg2"/>
          </a:buClr>
          <a:buSzPct val="50000"/>
          <a:buFont typeface="Arial Black" pitchFamily="34" charset="0"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Franklin Gothic Medium" pitchFamily="3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45720" tIns="45720" rIns="45720" bIns="45720" rtlCol="0" anchor="ctr" anchorCtr="0">
        <a:spAutoFit/>
      </a:bodyPr>
      <a:lstStyle>
        <a:defPPr>
          <a:lnSpc>
            <a:spcPct val="100000"/>
          </a:lnSpc>
          <a:spcAft>
            <a:spcPts val="0"/>
          </a:spcAft>
          <a:defRPr sz="1400" dirty="0" err="1" smtClean="0">
            <a:solidFill>
              <a:srgbClr val="1C1C1C"/>
            </a:solidFill>
            <a:latin typeface="Franklin Gothic Medium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B2B2B2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3399FF"/>
        </a:accent2>
        <a:accent3>
          <a:srgbClr val="D5D5D5"/>
        </a:accent3>
        <a:accent4>
          <a:srgbClr val="000000"/>
        </a:accent4>
        <a:accent5>
          <a:srgbClr val="DFAAB0"/>
        </a:accent5>
        <a:accent6>
          <a:srgbClr val="2D8AE7"/>
        </a:accent6>
        <a:hlink>
          <a:srgbClr val="0033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intersil_powerpoint_template_9 6 13">
  <a:themeElements>
    <a:clrScheme name="Intersil PowerPoint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B41F34"/>
      </a:accent1>
      <a:accent2>
        <a:srgbClr val="0067B1"/>
      </a:accent2>
      <a:accent3>
        <a:srgbClr val="93BC86"/>
      </a:accent3>
      <a:accent4>
        <a:srgbClr val="E1DC97"/>
      </a:accent4>
      <a:accent5>
        <a:srgbClr val="A8AEB4"/>
      </a:accent5>
      <a:accent6>
        <a:srgbClr val="6A737B"/>
      </a:accent6>
      <a:hlink>
        <a:srgbClr val="003399"/>
      </a:hlink>
      <a:folHlink>
        <a:srgbClr val="3399F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st Level Bullets">
  <a:themeElements>
    <a:clrScheme name="Intersil Corporate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0065A4"/>
      </a:accent1>
      <a:accent2>
        <a:srgbClr val="A3A86B"/>
      </a:accent2>
      <a:accent3>
        <a:srgbClr val="C59217"/>
      </a:accent3>
      <a:accent4>
        <a:srgbClr val="F26539"/>
      </a:accent4>
      <a:accent5>
        <a:srgbClr val="C60C46"/>
      </a:accent5>
      <a:accent6>
        <a:srgbClr val="614D7D"/>
      </a:accent6>
      <a:hlink>
        <a:srgbClr val="003399"/>
      </a:hlink>
      <a:folHlink>
        <a:srgbClr val="3399FF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0" rIns="4572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>
            <a:schemeClr val="bg2"/>
          </a:buClr>
          <a:buSzPct val="50000"/>
          <a:buFont typeface="Arial Black" pitchFamily="34" charset="0"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Franklin Gothic Medium" pitchFamily="3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45720" tIns="45720" rIns="45720" bIns="45720" rtlCol="0" anchor="ctr" anchorCtr="0">
        <a:spAutoFit/>
      </a:bodyPr>
      <a:lstStyle>
        <a:defPPr>
          <a:lnSpc>
            <a:spcPct val="100000"/>
          </a:lnSpc>
          <a:spcAft>
            <a:spcPts val="0"/>
          </a:spcAft>
          <a:defRPr sz="1400" dirty="0" err="1" smtClean="0">
            <a:solidFill>
              <a:srgbClr val="1C1C1C"/>
            </a:solidFill>
            <a:latin typeface="Franklin Gothic Medium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B2B2B2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3399FF"/>
        </a:accent2>
        <a:accent3>
          <a:srgbClr val="D5D5D5"/>
        </a:accent3>
        <a:accent4>
          <a:srgbClr val="000000"/>
        </a:accent4>
        <a:accent5>
          <a:srgbClr val="DFAAB0"/>
        </a:accent5>
        <a:accent6>
          <a:srgbClr val="2D8AE7"/>
        </a:accent6>
        <a:hlink>
          <a:srgbClr val="0033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sil">
  <a:themeElements>
    <a:clrScheme name="Intersil Corporate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0065A4"/>
      </a:accent1>
      <a:accent2>
        <a:srgbClr val="A3A86B"/>
      </a:accent2>
      <a:accent3>
        <a:srgbClr val="C59217"/>
      </a:accent3>
      <a:accent4>
        <a:srgbClr val="F26539"/>
      </a:accent4>
      <a:accent5>
        <a:srgbClr val="C60C46"/>
      </a:accent5>
      <a:accent6>
        <a:srgbClr val="614D7D"/>
      </a:accent6>
      <a:hlink>
        <a:srgbClr val="003399"/>
      </a:hlink>
      <a:folHlink>
        <a:srgbClr val="3399FF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0" rIns="4572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>
            <a:schemeClr val="bg2"/>
          </a:buClr>
          <a:buSzPct val="50000"/>
          <a:buFont typeface="Arial Black" pitchFamily="34" charset="0"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Franklin Gothic Medium" pitchFamily="3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45720" tIns="45720" rIns="45720" bIns="45720" rtlCol="0" anchor="ctr" anchorCtr="0">
        <a:spAutoFit/>
      </a:bodyPr>
      <a:lstStyle>
        <a:defPPr>
          <a:lnSpc>
            <a:spcPct val="100000"/>
          </a:lnSpc>
          <a:spcAft>
            <a:spcPts val="0"/>
          </a:spcAft>
          <a:defRPr sz="1400" dirty="0" err="1" smtClean="0">
            <a:solidFill>
              <a:srgbClr val="1C1C1C"/>
            </a:solidFill>
            <a:latin typeface="Franklin Gothic Medium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B2B2B2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3399FF"/>
        </a:accent2>
        <a:accent3>
          <a:srgbClr val="D5D5D5"/>
        </a:accent3>
        <a:accent4>
          <a:srgbClr val="000000"/>
        </a:accent4>
        <a:accent5>
          <a:srgbClr val="DFAAB0"/>
        </a:accent5>
        <a:accent6>
          <a:srgbClr val="2D8AE7"/>
        </a:accent6>
        <a:hlink>
          <a:srgbClr val="0033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1st Level Bullets">
  <a:themeElements>
    <a:clrScheme name="Intersil Corporate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0065A4"/>
      </a:accent1>
      <a:accent2>
        <a:srgbClr val="A3A86B"/>
      </a:accent2>
      <a:accent3>
        <a:srgbClr val="C59217"/>
      </a:accent3>
      <a:accent4>
        <a:srgbClr val="F26539"/>
      </a:accent4>
      <a:accent5>
        <a:srgbClr val="C60C46"/>
      </a:accent5>
      <a:accent6>
        <a:srgbClr val="614D7D"/>
      </a:accent6>
      <a:hlink>
        <a:srgbClr val="003399"/>
      </a:hlink>
      <a:folHlink>
        <a:srgbClr val="3399FF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0" rIns="4572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>
            <a:schemeClr val="bg2"/>
          </a:buClr>
          <a:buSzPct val="50000"/>
          <a:buFont typeface="Arial Black" pitchFamily="34" charset="0"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Franklin Gothic Medium" pitchFamily="3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45720" tIns="45720" rIns="45720" bIns="45720" rtlCol="0" anchor="ctr" anchorCtr="0">
        <a:spAutoFit/>
      </a:bodyPr>
      <a:lstStyle>
        <a:defPPr>
          <a:lnSpc>
            <a:spcPct val="100000"/>
          </a:lnSpc>
          <a:spcAft>
            <a:spcPts val="0"/>
          </a:spcAft>
          <a:defRPr sz="1400" dirty="0" err="1" smtClean="0">
            <a:solidFill>
              <a:srgbClr val="1C1C1C"/>
            </a:solidFill>
            <a:latin typeface="Franklin Gothic Medium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B2B2B2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3399FF"/>
        </a:accent2>
        <a:accent3>
          <a:srgbClr val="D5D5D5"/>
        </a:accent3>
        <a:accent4>
          <a:srgbClr val="000000"/>
        </a:accent4>
        <a:accent5>
          <a:srgbClr val="DFAAB0"/>
        </a:accent5>
        <a:accent6>
          <a:srgbClr val="2D8AE7"/>
        </a:accent6>
        <a:hlink>
          <a:srgbClr val="0033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Intersil">
  <a:themeElements>
    <a:clrScheme name="Intersil PowerPoint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B41F34"/>
      </a:accent1>
      <a:accent2>
        <a:srgbClr val="0067B1"/>
      </a:accent2>
      <a:accent3>
        <a:srgbClr val="93BC86"/>
      </a:accent3>
      <a:accent4>
        <a:srgbClr val="E1DC97"/>
      </a:accent4>
      <a:accent5>
        <a:srgbClr val="A8AEB4"/>
      </a:accent5>
      <a:accent6>
        <a:srgbClr val="6A737B"/>
      </a:accent6>
      <a:hlink>
        <a:srgbClr val="003399"/>
      </a:hlink>
      <a:folHlink>
        <a:srgbClr val="3399F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1st Level Bullets">
  <a:themeElements>
    <a:clrScheme name="Intersil Corporate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0065A4"/>
      </a:accent1>
      <a:accent2>
        <a:srgbClr val="A3A86B"/>
      </a:accent2>
      <a:accent3>
        <a:srgbClr val="C59217"/>
      </a:accent3>
      <a:accent4>
        <a:srgbClr val="F26539"/>
      </a:accent4>
      <a:accent5>
        <a:srgbClr val="C60C46"/>
      </a:accent5>
      <a:accent6>
        <a:srgbClr val="614D7D"/>
      </a:accent6>
      <a:hlink>
        <a:srgbClr val="003399"/>
      </a:hlink>
      <a:folHlink>
        <a:srgbClr val="3399FF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0" rIns="4572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>
            <a:schemeClr val="bg2"/>
          </a:buClr>
          <a:buSzPct val="50000"/>
          <a:buFont typeface="Arial Black" pitchFamily="34" charset="0"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Franklin Gothic Medium" pitchFamily="3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45720" tIns="45720" rIns="45720" bIns="45720" rtlCol="0" anchor="ctr" anchorCtr="0">
        <a:spAutoFit/>
      </a:bodyPr>
      <a:lstStyle>
        <a:defPPr>
          <a:lnSpc>
            <a:spcPct val="100000"/>
          </a:lnSpc>
          <a:spcAft>
            <a:spcPts val="0"/>
          </a:spcAft>
          <a:defRPr sz="1400" dirty="0" err="1" smtClean="0">
            <a:solidFill>
              <a:srgbClr val="1C1C1C"/>
            </a:solidFill>
            <a:latin typeface="Franklin Gothic Medium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B2B2B2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3399FF"/>
        </a:accent2>
        <a:accent3>
          <a:srgbClr val="D5D5D5"/>
        </a:accent3>
        <a:accent4>
          <a:srgbClr val="000000"/>
        </a:accent4>
        <a:accent5>
          <a:srgbClr val="DFAAB0"/>
        </a:accent5>
        <a:accent6>
          <a:srgbClr val="2D8AE7"/>
        </a:accent6>
        <a:hlink>
          <a:srgbClr val="0033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Intersil">
  <a:themeElements>
    <a:clrScheme name="Intersil PowerPoint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B41F34"/>
      </a:accent1>
      <a:accent2>
        <a:srgbClr val="0067B1"/>
      </a:accent2>
      <a:accent3>
        <a:srgbClr val="93BC86"/>
      </a:accent3>
      <a:accent4>
        <a:srgbClr val="E1DC97"/>
      </a:accent4>
      <a:accent5>
        <a:srgbClr val="A8AEB4"/>
      </a:accent5>
      <a:accent6>
        <a:srgbClr val="6A737B"/>
      </a:accent6>
      <a:hlink>
        <a:srgbClr val="003399"/>
      </a:hlink>
      <a:folHlink>
        <a:srgbClr val="3399F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1st Level Bullets">
  <a:themeElements>
    <a:clrScheme name="Intersil Corporate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0065A4"/>
      </a:accent1>
      <a:accent2>
        <a:srgbClr val="A3A86B"/>
      </a:accent2>
      <a:accent3>
        <a:srgbClr val="C59217"/>
      </a:accent3>
      <a:accent4>
        <a:srgbClr val="F26539"/>
      </a:accent4>
      <a:accent5>
        <a:srgbClr val="C60C46"/>
      </a:accent5>
      <a:accent6>
        <a:srgbClr val="614D7D"/>
      </a:accent6>
      <a:hlink>
        <a:srgbClr val="003399"/>
      </a:hlink>
      <a:folHlink>
        <a:srgbClr val="3399FF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0" rIns="4572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>
            <a:schemeClr val="bg2"/>
          </a:buClr>
          <a:buSzPct val="50000"/>
          <a:buFont typeface="Arial Black" pitchFamily="34" charset="0"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Franklin Gothic Medium" pitchFamily="3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45720" tIns="45720" rIns="45720" bIns="45720" rtlCol="0" anchor="ctr" anchorCtr="0">
        <a:spAutoFit/>
      </a:bodyPr>
      <a:lstStyle>
        <a:defPPr>
          <a:lnSpc>
            <a:spcPct val="100000"/>
          </a:lnSpc>
          <a:spcAft>
            <a:spcPts val="0"/>
          </a:spcAft>
          <a:defRPr sz="1400" dirty="0" err="1" smtClean="0">
            <a:solidFill>
              <a:srgbClr val="1C1C1C"/>
            </a:solidFill>
            <a:latin typeface="Franklin Gothic Medium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B2B2B2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3399FF"/>
        </a:accent2>
        <a:accent3>
          <a:srgbClr val="D5D5D5"/>
        </a:accent3>
        <a:accent4>
          <a:srgbClr val="000000"/>
        </a:accent4>
        <a:accent5>
          <a:srgbClr val="DFAAB0"/>
        </a:accent5>
        <a:accent6>
          <a:srgbClr val="2D8AE7"/>
        </a:accent6>
        <a:hlink>
          <a:srgbClr val="0033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Intersil">
  <a:themeElements>
    <a:clrScheme name="Intersil PowerPoint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B41F34"/>
      </a:accent1>
      <a:accent2>
        <a:srgbClr val="0067B1"/>
      </a:accent2>
      <a:accent3>
        <a:srgbClr val="93BC86"/>
      </a:accent3>
      <a:accent4>
        <a:srgbClr val="E1DC97"/>
      </a:accent4>
      <a:accent5>
        <a:srgbClr val="A8AEB4"/>
      </a:accent5>
      <a:accent6>
        <a:srgbClr val="6A737B"/>
      </a:accent6>
      <a:hlink>
        <a:srgbClr val="003399"/>
      </a:hlink>
      <a:folHlink>
        <a:srgbClr val="3399F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21939</TotalTime>
  <Words>66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Arial Black</vt:lpstr>
      <vt:lpstr>Franklin Gothic Heavy</vt:lpstr>
      <vt:lpstr>Franklin Gothic Medium</vt:lpstr>
      <vt:lpstr>Arial</vt:lpstr>
      <vt:lpstr>Franklin Gothic Book</vt:lpstr>
      <vt:lpstr>No 1st Level Bullets</vt:lpstr>
      <vt:lpstr>1st Level Bullets</vt:lpstr>
      <vt:lpstr>Intersil</vt:lpstr>
      <vt:lpstr>1_1st Level Bullets</vt:lpstr>
      <vt:lpstr>1_Intersil</vt:lpstr>
      <vt:lpstr>2_1st Level Bullets</vt:lpstr>
      <vt:lpstr>2_Intersil</vt:lpstr>
      <vt:lpstr>3_1st Level Bullets</vt:lpstr>
      <vt:lpstr>3_Intersil</vt:lpstr>
      <vt:lpstr>intersil_powerpoint_template_9 6 13</vt:lpstr>
      <vt:lpstr>PowerPoint Presentation</vt:lpstr>
    </vt:vector>
  </TitlesOfParts>
  <Company>Intersil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ALS Lab Evaluation Test Setups</dc:title>
  <dc:creator>Getchell, Jim</dc:creator>
  <cp:lastModifiedBy>Jim Getchell</cp:lastModifiedBy>
  <cp:revision>632</cp:revision>
  <dcterms:created xsi:type="dcterms:W3CDTF">2010-01-31T22:55:05Z</dcterms:created>
  <dcterms:modified xsi:type="dcterms:W3CDTF">2015-05-15T00:17:09Z</dcterms:modified>
</cp:coreProperties>
</file>