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15"/>
  </p:normalViewPr>
  <p:slideViewPr>
    <p:cSldViewPr snapToGrid="0" snapToObjects="1">
      <p:cViewPr varScale="1">
        <p:scale>
          <a:sx n="71" d="100"/>
          <a:sy n="71" d="100"/>
        </p:scale>
        <p:origin x="17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F036D7-88BD-FC44-9AF7-F711EEEDBB44}" type="datetimeFigureOut">
              <a:rPr lang="en-US" smtClean="0"/>
              <a:t>10/11/18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AA652-B281-574F-A5DA-C3CC44FD8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099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AA652-B281-574F-A5DA-C3CC44FD8B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22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A9C7-F52A-5D41-869E-9950E93C8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859523-83AF-D24F-AB12-271CCEC86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E4489-A569-944E-A362-C109C856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C7A6-E7DD-7E4E-80F6-FE1C8300DD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64C5A-D5B4-C64C-8E5E-1E12C1F8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515F0-9EDC-B043-9E0E-B124567B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07B2-8D06-1840-8AF9-6CCF86D5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5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006E-0472-3449-B83F-E1325669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1814A-6CF4-1B4D-8AD9-FAF290964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2CA1E-49A4-8F49-8829-27FDD1B4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C7A6-E7DD-7E4E-80F6-FE1C8300DD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8E917-7944-754B-90FC-DCE144D9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CE54F-5FB2-BC40-B079-59D82248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07B2-8D06-1840-8AF9-6CCF86D5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0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CFF915-2D72-E640-95EF-5154DD27F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A27CB-7DE5-BF40-B262-9A0652112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EF751-BB65-674F-963C-E2D4AAA0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C7A6-E7DD-7E4E-80F6-FE1C8300DD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D70D2-5C63-3041-A83D-0C684A8F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1DC60-C137-2147-A060-C68D358A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07B2-8D06-1840-8AF9-6CCF86D5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9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46E0B-E9CE-0A45-A216-885A8FF01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4EBFB-48F2-8D48-8E50-BEF212B28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EA9E8-249A-C845-98C8-42535D14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C7A6-E7DD-7E4E-80F6-FE1C8300DD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7B28-AF61-4F44-907E-BCF3EDA30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2FA5-CA50-1E43-9207-2004CF30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07B2-8D06-1840-8AF9-6CCF86D5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4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15A94-6E9E-DB49-B4B1-12F95CE7F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36823-5445-5045-BE34-8B956C157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89167-1632-7449-ACCA-22647ED95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C7A6-E7DD-7E4E-80F6-FE1C8300DD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21F8A-7C4C-0748-BF12-2676EBD9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D3CAA-0A7E-A443-9596-0BAC44E5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07B2-8D06-1840-8AF9-6CCF86D5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0202-3C68-F64F-AC85-D9A0B6D15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03FB7-4A09-944C-B5E9-5737C83ACB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8F442-3B51-CB42-ADBA-A82B36352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F645E-FA81-BB45-8D17-61B867469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C7A6-E7DD-7E4E-80F6-FE1C8300DD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2707B-C6DA-1248-B882-F19442B97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DB2F2-60CA-C64F-974D-CDA6AD8E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07B2-8D06-1840-8AF9-6CCF86D5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55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C824-ABCC-144C-9331-6CDA6ED8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A76D3-1BD7-D549-B0E6-E7C470567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FBE8A-356A-7144-A747-8B7D63B58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B61F32-246C-EA4A-BF0E-4BE45A2AD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DDADC3-C162-4D47-AE39-CE50B59F6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12A25-A1BB-4345-88A6-A7F79212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C7A6-E7DD-7E4E-80F6-FE1C8300DD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1AC00-6D4C-5E4B-B71D-D1466164B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644E6-F4C2-094A-AFAD-59C64A057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07B2-8D06-1840-8AF9-6CCF86D5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145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80EB8-4196-EE44-992D-736A6934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70F30-5A71-4649-97EE-FBF9F512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C7A6-E7DD-7E4E-80F6-FE1C8300DD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5FF9A-EB51-2643-83C6-F01AA4AC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20D1C-09EB-7D4E-A4BE-57BD215E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07B2-8D06-1840-8AF9-6CCF86D5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6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35F97-DBD5-8846-958F-253E8CF8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C7A6-E7DD-7E4E-80F6-FE1C8300DD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4C3C0A-657E-BB44-858F-7959D034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5B493-3DBA-D544-9B7C-581ACAA4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07B2-8D06-1840-8AF9-6CCF86D5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05208-ED27-DF4E-81E6-4349304E1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0F36-F0C5-074A-9C6A-1911E9F8A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CD9A72-ECA2-8448-9CBA-755F92EB9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FA767-CEB5-C74F-A425-31E720DB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C7A6-E7DD-7E4E-80F6-FE1C8300DD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02D81-1337-7340-BD37-029484F4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A1DA6-77C7-8E4B-B2D3-13909789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07B2-8D06-1840-8AF9-6CCF86D5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8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7470-8CB3-0E46-A007-E3EA272B3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EB2AF-E520-FF4D-A070-BF960F694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07AC3-B2DE-4849-887A-59E29D0DF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CFB85-41E4-E647-8DF2-764B16113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7C7A6-E7DD-7E4E-80F6-FE1C8300DD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A5B76-ADB0-9542-B9DB-FB2F3290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B6012C-1D16-2249-A285-53D38695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907B2-8D06-1840-8AF9-6CCF86D5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4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F41DD-D977-1D41-9151-9E1D0504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1E9A1-0169-404B-951E-88D67C265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F847C-3798-0648-8D97-FEBDF246E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7C7A6-E7DD-7E4E-80F6-FE1C8300DD47}" type="datetimeFigureOut">
              <a:rPr lang="en-US" smtClean="0"/>
              <a:t>10/10/18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77F15-A1D0-E243-800C-D0286EC0EC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A71A5-BAD1-D246-973A-87E16EFD6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907B2-8D06-1840-8AF9-6CCF86D5E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4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vector-in-cpp-stl/" TargetMode="External"/><Relationship Id="rId2" Type="http://schemas.openxmlformats.org/officeDocument/2006/relationships/hyperlink" Target="http://www.cplusplus.com/reference/vector/vector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eople.eecs.ku.edu/~jrmiller/Courses/268/Fall2018/Labs/Lab06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10F95F-D3C7-6242-BF21-736202AD5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Lab 6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64F740-A38C-9944-A3C6-3A775B02B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grammars</a:t>
            </a:r>
          </a:p>
          <a:p>
            <a:r>
              <a:rPr lang="en-US" dirty="0"/>
              <a:t>Vectors in C++</a:t>
            </a:r>
          </a:p>
          <a:p>
            <a:r>
              <a:rPr lang="en-US" dirty="0"/>
              <a:t>Lab Exercise</a:t>
            </a:r>
          </a:p>
        </p:txBody>
      </p:sp>
    </p:spTree>
    <p:extLst>
      <p:ext uri="{BB962C8B-B14F-4D97-AF65-F5344CB8AC3E}">
        <p14:creationId xmlns:p14="http://schemas.microsoft.com/office/powerpoint/2010/main" val="383563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832EF-4C7D-7445-8162-D484C673D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What is a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4875E-FC5C-E749-9EE0-56FFEFDEB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 grammar is a 4-tuple (N, T, </a:t>
            </a:r>
            <a:r>
              <a:rPr lang="el-GR" dirty="0"/>
              <a:t>Π, </a:t>
            </a:r>
            <a:r>
              <a:rPr lang="en-IN" dirty="0"/>
              <a:t>S)</a:t>
            </a:r>
          </a:p>
          <a:p>
            <a:r>
              <a:rPr lang="en-IN" dirty="0"/>
              <a:t> A terminal symbol is one that cannot be broken down further</a:t>
            </a:r>
          </a:p>
          <a:p>
            <a:r>
              <a:rPr lang="en-IN" dirty="0"/>
              <a:t>A non-terminal symbol is a symbol that can be reduced further by the production rules</a:t>
            </a:r>
          </a:p>
          <a:p>
            <a:r>
              <a:rPr lang="en-IN" dirty="0"/>
              <a:t>N∩T</a:t>
            </a:r>
          </a:p>
          <a:p>
            <a:r>
              <a:rPr lang="en-IN" dirty="0"/>
              <a:t>The language of a grammar is the set of strings it generates.</a:t>
            </a:r>
          </a:p>
          <a:p>
            <a:r>
              <a:rPr lang="en-IN" dirty="0"/>
              <a:t>S → NP VP</a:t>
            </a:r>
          </a:p>
          <a:p>
            <a:pPr marL="0" indent="0">
              <a:buNone/>
            </a:pPr>
            <a:r>
              <a:rPr lang="en-IN" dirty="0"/>
              <a:t>   NP → the N </a:t>
            </a:r>
          </a:p>
          <a:p>
            <a:pPr marL="0" indent="0">
              <a:buNone/>
            </a:pPr>
            <a:r>
              <a:rPr lang="en-IN" dirty="0"/>
              <a:t>   VP → V NP</a:t>
            </a:r>
          </a:p>
          <a:p>
            <a:pPr marL="0" indent="0">
              <a:buNone/>
            </a:pPr>
            <a:r>
              <a:rPr lang="en-IN" dirty="0"/>
              <a:t>   V → sings | eats</a:t>
            </a:r>
          </a:p>
          <a:p>
            <a:pPr marL="0" indent="0">
              <a:buNone/>
            </a:pPr>
            <a:r>
              <a:rPr lang="en-IN" dirty="0"/>
              <a:t>   N → cat | song | canary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40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4DFF77-9B3D-5849-BCCA-F6AC04E5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DA977D-B82C-B04E-AC4A-DC4076BE5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Terminals:  the, sing, eat, cat, canary, song</a:t>
            </a:r>
          </a:p>
          <a:p>
            <a:r>
              <a:rPr lang="en-US" dirty="0"/>
              <a:t>Non-terminals: S, NP, VP, V, N</a:t>
            </a:r>
          </a:p>
          <a:p>
            <a:r>
              <a:rPr lang="en-US" dirty="0"/>
              <a:t>Start-Symbol:  S</a:t>
            </a:r>
          </a:p>
          <a:p>
            <a:r>
              <a:rPr lang="en-US" dirty="0"/>
              <a:t>Some strings: </a:t>
            </a:r>
            <a:r>
              <a:rPr lang="en-IN" dirty="0"/>
              <a:t>“the canary sings the song”</a:t>
            </a:r>
          </a:p>
          <a:p>
            <a:pPr marL="0" indent="0">
              <a:buNone/>
            </a:pPr>
            <a:r>
              <a:rPr lang="en-IN" dirty="0"/>
              <a:t>                            “the song eats the cat”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88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D5E21-BABB-944D-829A-61D05C29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vs Non-Recursive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3F507-CBDC-7941-A3AA-A6EC55430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 grammar is called a </a:t>
            </a:r>
            <a:r>
              <a:rPr lang="en-IN" b="1" dirty="0"/>
              <a:t>recursive grammar</a:t>
            </a:r>
            <a:r>
              <a:rPr lang="en-IN" dirty="0"/>
              <a:t> if it contains production rules that are recursive, expanding a non-terminal according to these rules can eventually lead to a string that includes the same non-terminal again.</a:t>
            </a:r>
          </a:p>
          <a:p>
            <a:r>
              <a:rPr lang="en-IN" dirty="0"/>
              <a:t>Word -&gt; A B</a:t>
            </a:r>
          </a:p>
          <a:p>
            <a:pPr marL="0" indent="0">
              <a:buNone/>
            </a:pPr>
            <a:r>
              <a:rPr lang="en-US" dirty="0"/>
              <a:t>   A -&gt; a</a:t>
            </a:r>
          </a:p>
          <a:p>
            <a:pPr marL="0" indent="0">
              <a:buNone/>
            </a:pPr>
            <a:r>
              <a:rPr lang="en-US" dirty="0"/>
              <a:t>   A -&gt; b</a:t>
            </a:r>
          </a:p>
          <a:p>
            <a:pPr marL="0" indent="0">
              <a:buNone/>
            </a:pPr>
            <a:r>
              <a:rPr lang="en-US" dirty="0"/>
              <a:t>   A -&gt; B</a:t>
            </a:r>
          </a:p>
          <a:p>
            <a:pPr marL="0" indent="0">
              <a:buNone/>
            </a:pPr>
            <a:r>
              <a:rPr lang="en-US" dirty="0"/>
              <a:t>  B -&gt; c</a:t>
            </a:r>
          </a:p>
          <a:p>
            <a:pPr marL="0" indent="0">
              <a:buNone/>
            </a:pPr>
            <a:r>
              <a:rPr lang="en-US" dirty="0"/>
              <a:t>  B -&gt; 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0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A22E-CDA1-7148-B089-A0B8222AA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33678-0DAD-1848-A893-150D7C5B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a container that can store elements, but its size can change dynamically</a:t>
            </a:r>
          </a:p>
          <a:p>
            <a:r>
              <a:rPr lang="en-IN" dirty="0"/>
              <a:t>Vector elements are placed in contiguous storage so that they can be accessed and traversed using iterators.</a:t>
            </a:r>
          </a:p>
          <a:p>
            <a:r>
              <a:rPr lang="en-IN" dirty="0"/>
              <a:t>vector&lt;dataType&gt; vectorName;</a:t>
            </a:r>
          </a:p>
          <a:p>
            <a:r>
              <a:rPr lang="en-IN" dirty="0"/>
              <a:t>Push_back(),pop_back(),size(),erase(),swap(),insert()…..</a:t>
            </a:r>
          </a:p>
          <a:p>
            <a:r>
              <a:rPr lang="en-IN" dirty="0">
                <a:hlinkClick r:id="rId2"/>
              </a:rPr>
              <a:t>http://www.cplusplus.com/reference/vector/vector/</a:t>
            </a:r>
            <a:endParaRPr lang="en-IN" dirty="0"/>
          </a:p>
          <a:p>
            <a:r>
              <a:rPr lang="en-IN" dirty="0">
                <a:hlinkClick r:id="rId3"/>
              </a:rPr>
              <a:t>https://www.geeksforgeeks.org/vector-in-cpp-stl/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8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713B-E253-2649-AA7B-12F0BD68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8898B-0849-CF41-8659-6CE482B1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Lab 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69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163</Words>
  <Application>Microsoft Macintosh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                                Lab 6 </vt:lpstr>
      <vt:lpstr> What is a grammar</vt:lpstr>
      <vt:lpstr>PowerPoint Presentation</vt:lpstr>
      <vt:lpstr>Recursive vs Non-Recursive</vt:lpstr>
      <vt:lpstr>Vectors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Lab 6 </dc:title>
  <dc:creator>Kondreddi, Ravali</dc:creator>
  <cp:lastModifiedBy>Kondreddi, Ravali</cp:lastModifiedBy>
  <cp:revision>12</cp:revision>
  <dcterms:created xsi:type="dcterms:W3CDTF">2018-10-11T00:17:40Z</dcterms:created>
  <dcterms:modified xsi:type="dcterms:W3CDTF">2018-10-11T15:19:23Z</dcterms:modified>
</cp:coreProperties>
</file>