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311" r:id="rId3"/>
    <p:sldId id="309" r:id="rId4"/>
    <p:sldId id="312" r:id="rId5"/>
    <p:sldId id="300" r:id="rId6"/>
    <p:sldId id="301" r:id="rId7"/>
    <p:sldId id="302" r:id="rId8"/>
    <p:sldId id="314" r:id="rId9"/>
    <p:sldId id="303" r:id="rId10"/>
    <p:sldId id="315" r:id="rId11"/>
    <p:sldId id="306" r:id="rId12"/>
    <p:sldId id="307" r:id="rId13"/>
    <p:sldId id="30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9878" autoAdjust="0"/>
  </p:normalViewPr>
  <p:slideViewPr>
    <p:cSldViewPr>
      <p:cViewPr varScale="1">
        <p:scale>
          <a:sx n="88" d="100"/>
          <a:sy n="88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78A25-683B-41A5-A547-715AAE270761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E186-F769-4BBA-A957-7CC18A3CE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9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6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0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9144000" cy="260648"/>
          </a:xfrm>
          <a:prstGeom prst="rect">
            <a:avLst/>
          </a:prstGeom>
          <a:solidFill>
            <a:srgbClr val="22398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260648"/>
            <a:ext cx="9144000" cy="576064"/>
          </a:xfrm>
          <a:prstGeom prst="rect">
            <a:avLst/>
          </a:prstGeom>
          <a:solidFill>
            <a:srgbClr val="333399">
              <a:lumMod val="40000"/>
              <a:lumOff val="6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6"/>
          <p:cNvSpPr txBox="1">
            <a:spLocks noChangeArrowheads="1"/>
          </p:cNvSpPr>
          <p:nvPr userDrawn="1"/>
        </p:nvSpPr>
        <p:spPr bwMode="auto">
          <a:xfrm>
            <a:off x="4139952" y="6525344"/>
            <a:ext cx="795338" cy="2462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D4291FE4-4DA6-438C-A2E1-10EEEE993AC1}" type="slidenum"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pic>
        <p:nvPicPr>
          <p:cNvPr id="8" name="Picture 4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726" y="6503813"/>
            <a:ext cx="15287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8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3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1DFD-2E15-4144-ADEA-932EA9A19625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9997-E059-4EFB-9CA1-E655ECBF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3429000"/>
            <a:ext cx="8712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539552" y="1916832"/>
            <a:ext cx="53285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0" y="5373216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2024-06-27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트인기술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2024</a:t>
            </a:r>
            <a:r>
              <a:rPr lang="ko-KR" altLang="en-US" sz="3600" b="1" dirty="0" smtClean="0"/>
              <a:t>년 </a:t>
            </a:r>
            <a:r>
              <a:rPr lang="en-US" altLang="ko-KR" sz="3600" b="1" dirty="0"/>
              <a:t>2</a:t>
            </a:r>
            <a:r>
              <a:rPr lang="ko-KR" altLang="en-US" sz="3600" b="1" dirty="0" smtClean="0"/>
              <a:t>분기 </a:t>
            </a:r>
            <a:r>
              <a:rPr lang="ko-KR" altLang="en-US" sz="3600" b="1" dirty="0"/>
              <a:t>업무보고</a:t>
            </a: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685800" y="36598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826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00462"/>
              </p:ext>
            </p:extLst>
          </p:nvPr>
        </p:nvGraphicFramePr>
        <p:xfrm>
          <a:off x="188913" y="908720"/>
          <a:ext cx="877557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실적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도인호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카드사 정산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정산 매뉴얼 작성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80%)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작성 및 보정 진행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농협카드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수수료 청구 전산화 구축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대사파일 생성 프로그램 운영반영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파일 송수신 프로세스 수정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해외카드거래 중계기관 변경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60%/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60%)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매입 및 정산 관련 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현대카드 영세가맹점 목록 적용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2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월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,3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월 명세서 수기작성 및 대사작업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영세가맹점 관리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변경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트인기술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상반기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워크샵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워크샵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일정 계획 및 진행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카드사 정산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정산 매뉴얼 작성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작성 및 보정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해외카드거래 중계기관 변경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매입 및 정산 관련 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국민카드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수수료 관련 변경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간편결제 관련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수수료 항목 변경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2) IDC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파트 준비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배치 통합테스트 진행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정산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인수인계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신입직원 카드사정산 업무 교육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칭찬합니다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23800"/>
              </p:ext>
            </p:extLst>
          </p:nvPr>
        </p:nvGraphicFramePr>
        <p:xfrm>
          <a:off x="188913" y="908720"/>
          <a:ext cx="8775577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김명규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dirty="0" smtClean="0">
                          <a:latin typeface="+mn-lt"/>
                          <a:ea typeface="+mn-ea"/>
                        </a:rPr>
                        <a:t>시스템 운영</a:t>
                      </a:r>
                      <a:endParaRPr lang="en-US" altLang="ko-KR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운영업무 개선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80%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운영개선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항목 중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카드사 거래고유번호 중복 거절 개선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모니터링 거래모니터링 외환카드 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1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운영근무 지원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 근무지원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 업무 교육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관련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사전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인터페이스 조사서 작성 및 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화면 테스트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dirty="0" smtClean="0">
                          <a:latin typeface="+mn-lt"/>
                          <a:ea typeface="+mn-ea"/>
                        </a:rPr>
                        <a:t>개인목표</a:t>
                      </a:r>
                      <a:endParaRPr lang="en-US" altLang="ko-KR" sz="1000" b="1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dirty="0" smtClean="0">
                          <a:latin typeface="+mn-lt"/>
                          <a:ea typeface="+mn-ea"/>
                        </a:rPr>
                        <a:t>시스템 운영</a:t>
                      </a:r>
                      <a:endParaRPr lang="en-US" altLang="ko-KR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운영업무 개선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VAN,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사전등록 운영개선 항목 도출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파일 송수신 모니터링 개선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운영근무 지원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 근무지원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운영자 업무 교육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관련 업무지원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활동 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칭찬합니다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3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2424"/>
              </p:ext>
            </p:extLst>
          </p:nvPr>
        </p:nvGraphicFramePr>
        <p:xfrm>
          <a:off x="188913" y="908720"/>
          <a:ext cx="877557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최종규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배치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사전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통합테스트케이스 작성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통합테스트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케이스 기준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작성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To-be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운영서버 배치 업무 환경구축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가상키 사용 서비스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하나카드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토스뱅크 가상키 중계 개발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 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95%)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카드사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I/F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프로세스 개발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비즈니스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처리 프로세스 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K-pass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사용내역 파일 내 필드 추가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가맹점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카드사 파일 레이아웃 수정 및 배포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사용내역 파일 생성 프로그램 수정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업무 관리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사전준비 화면 테스트 지원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(27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85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배치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통합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단위 테스트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이전 시스템 업무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통합테스트 지원 및 이전 이행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국세청 자료 송수신 업무 개발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티머니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사업자 분리에 따른 국세청 자료 송수신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프로그램 개발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업무 관리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70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dirty="0" smtClean="0"/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칭찬합니다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3032"/>
              </p:ext>
            </p:extLst>
          </p:nvPr>
        </p:nvGraphicFramePr>
        <p:xfrm>
          <a:off x="188913" y="908720"/>
          <a:ext cx="877557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유근상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DB 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신용부가세일집계 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테이블 추가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교통사용원장 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테이블 속성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추가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단어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용어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비표준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 표준화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DB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검증 방안 및 스크립트 작성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70%)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업무모델링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파일송수신 모니터링 고도화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90%)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2)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테스트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BC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카드 신규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추가 관련 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자테스트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AI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와 함께하는 삶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프롬프트 엔지니어링 전문가 되기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90%)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40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실적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DB 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모델링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표준화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튜닝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/DBA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업무모델링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en-US" altLang="ko-KR" sz="1000" b="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IDC</a:t>
                      </a:r>
                      <a:r>
                        <a:rPr lang="ko-KR" altLang="en-US" sz="1000" b="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이전 </a:t>
                      </a:r>
                      <a:r>
                        <a:rPr lang="en-US" altLang="ko-KR" sz="1000" b="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DB </a:t>
                      </a:r>
                      <a:r>
                        <a:rPr lang="ko-KR" altLang="en-US" sz="1000" b="0" spc="-7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데이터 검증 스크립트 작성 및 테스트 </a:t>
                      </a:r>
                      <a:endParaRPr lang="en-US" altLang="ko-KR" sz="1000" b="0" spc="-7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2)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테스트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자테스트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100%)   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AI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와 함께 하는 삶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프롬프트 엔지니어링 전문가 되기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활동 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</a:t>
                      </a:r>
                      <a:endParaRPr lang="en-US" altLang="ko-KR" sz="1000" b="0" dirty="0" smtClean="0"/>
                    </a:p>
                    <a:p>
                      <a:pPr marL="0" indent="0"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칭찬합시다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84357"/>
              </p:ext>
            </p:extLst>
          </p:nvPr>
        </p:nvGraphicFramePr>
        <p:xfrm>
          <a:off x="188913" y="908720"/>
          <a:ext cx="877557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정원혁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 err="1"/>
                        <a:t>주업무</a:t>
                      </a:r>
                      <a:endParaRPr lang="en-US" altLang="ko-KR" sz="10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온라인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>
                          <a:latin typeface="+mn-lt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-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파일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 송수신 모니터링 업무 개선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 (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진척도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: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계획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100%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/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실적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70%)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해외카드거래 중계기관 변경 테스트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온라인 거래 테스트 진행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- IDC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센터 이전 작업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파트 준비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온라인 인터페이스 조사서 점검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온라인 단위 및 통합테스트 케이스 작성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To-Be AP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서버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환경구성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통합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VAN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시스템 온라인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업무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인수인계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정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- 35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10%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부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- 10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8%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총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- 45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10%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2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 err="1"/>
                        <a:t>부업무</a:t>
                      </a:r>
                      <a:endParaRPr lang="en-US" altLang="ko-KR" sz="10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 1</a:t>
                      </a:r>
                      <a:r>
                        <a:rPr lang="en-US" altLang="ko-KR" sz="1000" dirty="0" smtClean="0"/>
                        <a:t>) IDC</a:t>
                      </a:r>
                      <a:r>
                        <a:rPr lang="ko-KR" altLang="en-US" sz="1000" dirty="0" smtClean="0"/>
                        <a:t>센터 이전 </a:t>
                      </a:r>
                      <a:r>
                        <a:rPr lang="ko-KR" altLang="en-US" sz="1000" dirty="0" err="1" smtClean="0"/>
                        <a:t>운영계</a:t>
                      </a:r>
                      <a:r>
                        <a:rPr lang="ko-KR" altLang="en-US" sz="1000" dirty="0" smtClean="0"/>
                        <a:t> 사전준비 지원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  - </a:t>
                      </a:r>
                      <a:r>
                        <a:rPr lang="ko-KR" altLang="en-US" sz="1000" b="0" i="0" u="none" strike="noStrike" noProof="0" dirty="0" err="1" smtClean="0">
                          <a:latin typeface="맑은 고딕"/>
                        </a:rPr>
                        <a:t>백오피스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 화면 테스트 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지원</a:t>
                      </a: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총 </a:t>
                      </a: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33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본</a:t>
                      </a: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)</a:t>
                      </a:r>
                      <a:endParaRPr lang="en-US" altLang="ko-KR" sz="1000" b="0" i="0" u="none" strike="noStrike" noProof="0" dirty="0" smtClean="0">
                        <a:latin typeface="맑은 고딕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 2)</a:t>
                      </a:r>
                      <a:r>
                        <a:rPr lang="en-US" altLang="ko-KR" sz="1000" b="0" i="0" u="none" strike="noStrik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latin typeface="맑은 고딕"/>
                        </a:rPr>
                        <a:t>통합</a:t>
                      </a:r>
                      <a:r>
                        <a:rPr lang="en-US" altLang="ko-KR" sz="1000" b="0" i="0" u="none" strike="noStrike" baseline="0" noProof="0" dirty="0" smtClean="0">
                          <a:latin typeface="맑은 고딕"/>
                        </a:rPr>
                        <a:t>VAN</a:t>
                      </a:r>
                      <a:r>
                        <a:rPr lang="ko-KR" altLang="en-US" sz="1000" b="0" i="0" u="none" strike="noStrike" baseline="0" noProof="0" dirty="0" smtClean="0">
                          <a:latin typeface="맑은 고딕"/>
                        </a:rPr>
                        <a:t>유지보수결과 내역서 작성</a:t>
                      </a:r>
                      <a:endParaRPr lang="en-US" altLang="ko-KR" sz="1000" b="0" i="0" u="none" strike="noStrike" noProof="0" dirty="0" smtClean="0">
                        <a:latin typeface="맑은 고딕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개인목표</a:t>
                      </a:r>
                      <a:endParaRPr lang="en-US" altLang="ko-KR" sz="1000" dirty="0"/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획득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IT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관련 자격증 취득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정보처리기사 필기 시험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필기시험 서적 구매 및 공부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미흡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온라인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온라인 통합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테스트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이전 시스템  업무지원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이전 시스템 온라인 업무 테스트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테스트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지원</a:t>
                      </a:r>
                      <a:endParaRPr lang="en-US" altLang="ko-KR" sz="1000" b="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배치</a:t>
                      </a:r>
                      <a:r>
                        <a:rPr lang="en-US" altLang="ko-KR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통합 테스트 지원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IT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관련 자격증 취득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정보처리기사 필기 시험 합격</a:t>
                      </a: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칭찬합니다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27892"/>
              </p:ext>
            </p:extLst>
          </p:nvPr>
        </p:nvGraphicFramePr>
        <p:xfrm>
          <a:off x="188913" y="908720"/>
          <a:ext cx="8775577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조준하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 err="1"/>
                        <a:t>주업무</a:t>
                      </a:r>
                      <a:endParaRPr lang="en-US" altLang="ko-KR" sz="10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>
                          <a:latin typeface="+mn-lt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사전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i="0" u="none" strike="noStrike" noProof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: JDK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버전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변경 관련 전체 화면 테스트 및 보정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(95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/99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해외카드 중계 기관 변경에 따른 카드사 가맹점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정보관리 화면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로직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변경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90%)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-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통합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VAN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시스템 </a:t>
                      </a:r>
                      <a:r>
                        <a:rPr lang="ko-KR" altLang="en-US" sz="1000" b="0" i="0" u="none" strike="noStrike" baseline="0" noProof="0" dirty="0" err="1" smtClean="0">
                          <a:latin typeface="+mn-lt"/>
                        </a:rPr>
                        <a:t>운영계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업무 인수인계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정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- 104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8%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부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- 111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8%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총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- 215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8%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noProof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2)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모니터링 시스템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 -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통합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VAN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모니터링 시스템 추가 개발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  :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외환카드 타임아웃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지연응답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망상취소 현황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   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화면 출력 기능 개발 및 테스트 후 운영반영 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2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 err="1"/>
                        <a:t>부업무</a:t>
                      </a:r>
                      <a:endParaRPr lang="en-US" altLang="ko-KR" sz="10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/>
                        <a:t> 1) 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통합</a:t>
                      </a:r>
                      <a:r>
                        <a:rPr lang="en-US" altLang="ko-KR" sz="1000" b="0" i="0" u="none" strike="noStrike" noProof="0" dirty="0" smtClean="0">
                          <a:latin typeface="맑은 고딕"/>
                        </a:rPr>
                        <a:t>VAN</a:t>
                      </a:r>
                      <a:r>
                        <a:rPr lang="ko-KR" altLang="en-US" sz="1000" b="0" i="0" u="none" strike="noStrike" noProof="0" dirty="0" smtClean="0">
                          <a:latin typeface="맑은 고딕"/>
                        </a:rPr>
                        <a:t>시스템 유지보수내역 작성</a:t>
                      </a:r>
                      <a:endParaRPr lang="en-US" altLang="ko-KR" sz="1000" b="0" i="0" u="none" strike="noStrike" noProof="0" dirty="0" smtClean="0">
                        <a:latin typeface="맑은 고딕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sz="1000" b="0" i="0" u="none" strike="noStrike" noProof="0" dirty="0" smtClean="0">
                          <a:latin typeface="맑은 고딕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- 2024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04, 05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월 유지보수내역서 작성 및 제출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개인목표</a:t>
                      </a:r>
                      <a:endParaRPr lang="en-US" altLang="ko-KR" sz="1000" dirty="0"/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진행내용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44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To-Be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화면 전체 테스트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유지보수내역 작성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90058"/>
              </p:ext>
            </p:extLst>
          </p:nvPr>
        </p:nvGraphicFramePr>
        <p:xfrm>
          <a:off x="188913" y="908720"/>
          <a:ext cx="877557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전은정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배치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농협카드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수수료 청구 전산화 구축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대사파일 생성 프로그램 테스트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법상영세목록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업로드 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부가세 참고용 자료 추출 조건 변경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신용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선불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현금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사업자인덱스별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집계 프로그램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개발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/3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선불 거래 통합 집계 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선불 지불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취소 집계 프로그램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정산 업무 분석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롯데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하나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국민카드 수수료 정산 요건 분석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통합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VAN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시스템 배치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업무 인수인계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정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- 27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10%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총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- 27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개 항목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10%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배치 프로그램 단위테스트 케이스 추가 작성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(19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본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화면 테스트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25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배치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 정산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메뉴얼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검토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해외카드 거래 중계기관 변경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정산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카드사정산 업무 분석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현대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신한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삼성카드 수수료정산 요건 분석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2) - IDC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파트 준비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통합테스트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현금 관련 통합테스트 진행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1)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통합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VAN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유지보수결과 내역서 작성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35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69333"/>
              </p:ext>
            </p:extLst>
          </p:nvPr>
        </p:nvGraphicFramePr>
        <p:xfrm>
          <a:off x="188913" y="908720"/>
          <a:ext cx="8775577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주승준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1. </a:t>
                      </a:r>
                      <a:r>
                        <a:rPr lang="ko-KR" altLang="en-US" sz="1000" b="1" dirty="0" err="1" smtClean="0"/>
                        <a:t>주업무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사전등록결제 배치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 택시플랫폼 중계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업무 지원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% /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%)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택시 후불매입결과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Move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프로그램 개발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티머니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GO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카드세부구분 필드 추가 관련 업무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% /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탑승료원장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카드세부구분코드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Data Migration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작업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관련 사전등록결제 배치 업무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사전등록결제 배치 통합테스트 작성 지원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정산 업무 개선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수기 처리 업무 프로그램 개발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2)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사전등록결제 업무 숙지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업무 숙지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숙지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50%)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60% /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온라인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20%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트인기술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 상반기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워크샵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워크샵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일정 계획 및 진행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dirty="0" smtClean="0"/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정보처리기사 자격증 취득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필기 시험 합격 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(6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필기 시험 합격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1. </a:t>
                      </a:r>
                      <a:r>
                        <a:rPr lang="ko-KR" altLang="en-US" sz="1000" b="1" dirty="0" err="1" smtClean="0"/>
                        <a:t>주업무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dirty="0" smtClean="0"/>
                        <a:t>사전등록결제 배치 </a:t>
                      </a:r>
                      <a:r>
                        <a:rPr lang="en-US" altLang="ko-KR" sz="1000" dirty="0" smtClean="0"/>
                        <a:t>SM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O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 예정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- IDC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센터 이전 작업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SM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파트 준비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단위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/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통합테스트 진행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-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noProof="0" dirty="0" err="1" smtClean="0">
                          <a:latin typeface="+mn-lt"/>
                        </a:rPr>
                        <a:t>티머니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GO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신규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가맹점 추가 관련 등록 및 테스트</a:t>
                      </a:r>
                      <a:endParaRPr lang="en-US" altLang="ko-KR" sz="1000" b="0" i="0" u="none" strike="noStrike" baseline="0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   :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시외 운송중개업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,  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빔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계획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100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%)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2) </a:t>
                      </a:r>
                      <a:r>
                        <a:rPr lang="ko-KR" altLang="en-US" sz="1000" dirty="0" smtClean="0"/>
                        <a:t>사전등록결제 업무 숙지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O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 예정 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-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업무 숙지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계획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60%)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 -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배치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: 80%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/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온라인 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: 40%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2. </a:t>
                      </a:r>
                      <a:r>
                        <a:rPr lang="ko-KR" altLang="en-US" sz="1000" b="1" dirty="0" err="1" smtClean="0"/>
                        <a:t>부업무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인력 투입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/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철수 관련 업무 진행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60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685"/>
              </p:ext>
            </p:extLst>
          </p:nvPr>
        </p:nvGraphicFramePr>
        <p:xfrm>
          <a:off x="188913" y="908720"/>
          <a:ext cx="8775577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실적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이은미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사업자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인덱스별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부가세참고용자료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추출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 화면 추가 개발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사전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개발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 전체 프로그램 비교 및 보정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JDK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버전 업그레이드로 인한 로컬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개발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운영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환경 구축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JDK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버전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1.6 -&gt; 1.8)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JDK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버전 업그레이드 시 호환되지 않는 기능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수정 및 테스트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(53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53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JDK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버전 업그레이드로 인한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전체 화면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대상 테스트 및 보정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(34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WAS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서버 운영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 소스 동기화 작업으로 인한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테스트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및 보정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관련 통합테스트케이스 작성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환경 구성 관련 문서 작성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업무교육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가맹점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오등록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및 단말기 오해지 원복 처리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교육 및 업무 인수인계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100%/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운영계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사전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준비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프레임워크 업그레이드로 인한 신규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 환경 구축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PC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 환경 전자정부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Spring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프레임워크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버전 업그레이드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To-Be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전체 화면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테스트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통합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VAN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시스템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업무교육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목표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칭찬합니다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28853"/>
              </p:ext>
            </p:extLst>
          </p:nvPr>
        </p:nvGraphicFramePr>
        <p:xfrm>
          <a:off x="188913" y="908720"/>
          <a:ext cx="8775577" cy="542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6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실적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0718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곽병흔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1. </a:t>
                      </a:r>
                      <a:r>
                        <a:rPr lang="ko-KR" altLang="ko-KR" sz="1000" b="1" strike="noStrike" spc="-1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주업무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 1)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통합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VAN/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사전등록 운영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  O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진행 내용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-2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분기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발생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온라인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배치</a:t>
                      </a: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운영업무 처리내역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문서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작성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진척도 계획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60%)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총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14</a:t>
                      </a:r>
                      <a:r>
                        <a:rPr lang="ko-KR" altLang="en-US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건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배치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온라인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건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2.</a:t>
                      </a:r>
                      <a:r>
                        <a:rPr lang="en-US" altLang="ko-KR" sz="1000" b="1" strike="noStrike" spc="-1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1" strike="noStrike" spc="-1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strike="noStrike" spc="-1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strike="noStrike" spc="-1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strike="noStrike" spc="-1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장애처리 능력 및 개인 역량 </a:t>
                      </a:r>
                      <a:r>
                        <a:rPr lang="ko-KR" altLang="en-US" sz="1000" b="0" strike="noStrike" spc="-1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레벨업</a:t>
                      </a:r>
                      <a:endParaRPr lang="en-US" altLang="ko-KR" sz="1000" b="0" strike="noStrike" spc="-1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O 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진행내용</a:t>
                      </a:r>
                      <a:endParaRPr lang="en-US" altLang="ko-KR" sz="1000" b="0" strike="noStrike" spc="-1" dirty="0" smtClean="0">
                        <a:solidFill>
                          <a:schemeClr val="dk1"/>
                        </a:solidFill>
                        <a:latin typeface="Malgun Gothic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   - </a:t>
                      </a:r>
                      <a:r>
                        <a:rPr lang="ko-KR" altLang="en-US" sz="1000" b="0" strike="noStrike" spc="-1" baseline="0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유닉스 용어 및 데이터베이스 지식 습득</a:t>
                      </a:r>
                      <a:endParaRPr lang="en-US" altLang="ko-KR" sz="1000" b="0" strike="noStrike" spc="-1" baseline="0" dirty="0" smtClean="0">
                        <a:solidFill>
                          <a:schemeClr val="dk1"/>
                        </a:solidFill>
                        <a:latin typeface="Malgun Gothic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   - </a:t>
                      </a:r>
                      <a:r>
                        <a:rPr lang="ko-KR" altLang="en-US" sz="1000" b="0" strike="noStrike" spc="-1" baseline="0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자격증 공부</a:t>
                      </a:r>
                      <a:endParaRPr lang="en-US" altLang="ko-KR" sz="1000" b="0" strike="noStrike" spc="-1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altLang="ko-KR" sz="1000" b="0" strike="noStrike" spc="-1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건강한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2024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년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  O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목표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: 2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50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점 획득 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  O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진행내용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: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활동점수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92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Malgun Gothic"/>
                          <a:ea typeface="+mn-ea"/>
                        </a:rPr>
                        <a:t>점 획득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1. </a:t>
                      </a:r>
                      <a:r>
                        <a:rPr lang="ko-KR" altLang="ko-KR" sz="1000" b="1" strike="noStrike" spc="-1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주업무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 1)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통합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VAN/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</a:rPr>
                        <a:t>사전등록 운영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○ 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진행예정내용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- 3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분기 온라인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배치 운영업무 처리내역 문서작성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: 3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분기 발생 이슈내용 작성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계획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100%)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 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strike="noStrike" spc="-1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strike="noStrike" spc="-1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1) </a:t>
                      </a:r>
                      <a:r>
                        <a:rPr lang="ko-KR" altLang="en-US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장애처리 능력 및 개인 역량 </a:t>
                      </a:r>
                      <a:r>
                        <a:rPr lang="ko-KR" altLang="en-US" sz="1000" b="0" strike="noStrike" spc="-1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레벨업</a:t>
                      </a:r>
                      <a:endParaRPr lang="en-US" altLang="ko-KR" sz="1000" b="0" strike="noStrike" spc="-1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○ 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진행예정내용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정보처리기사 자격증 취득 및 개발언어 기초 공부</a:t>
                      </a:r>
                      <a:endParaRPr lang="en-US" altLang="ko-KR" sz="1000" b="0" strike="noStrike" spc="-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  : C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언어 기초 지식 습득</a:t>
                      </a:r>
                      <a:endParaRPr lang="en-US" altLang="ko-KR" sz="1000" b="0" strike="noStrike" spc="-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  : 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정보처리기사 </a:t>
                      </a: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2025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년 </a:t>
                      </a:r>
                      <a:r>
                        <a:rPr lang="en-US" altLang="ko-KR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차 필기 </a:t>
                      </a:r>
                      <a:r>
                        <a:rPr lang="ko-KR" altLang="en-US" sz="10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시헙</a:t>
                      </a:r>
                      <a:r>
                        <a:rPr lang="ko-KR" altLang="en-US" sz="10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합격</a:t>
                      </a:r>
                      <a:endParaRPr lang="en-US" altLang="ko-KR" sz="1000" b="0" strike="noStrike" spc="-1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altLang="ko-KR" sz="1000" b="1" strike="noStrike" spc="-1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3. </a:t>
                      </a:r>
                      <a:r>
                        <a:rPr lang="ko-KR" altLang="ko-KR" sz="1000" b="1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개인목표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건강한 </a:t>
                      </a:r>
                      <a:r>
                        <a:rPr lang="en-US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2024</a:t>
                      </a:r>
                      <a:r>
                        <a:rPr lang="ko-KR" altLang="ko-KR" sz="1000" b="0" strike="noStrike" spc="-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○ 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목표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: 3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분기 내 활동점수 </a:t>
                      </a:r>
                      <a:r>
                        <a:rPr lang="en-US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ko-KR" sz="1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strike="noStrike" spc="-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칭찬합니다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7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0659"/>
              </p:ext>
            </p:extLst>
          </p:nvPr>
        </p:nvGraphicFramePr>
        <p:xfrm>
          <a:off x="188913" y="908720"/>
          <a:ext cx="8775577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실적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최인회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1. </a:t>
                      </a:r>
                      <a:r>
                        <a:rPr lang="ko-KR" altLang="en-US" sz="1000" b="1" dirty="0" err="1" smtClean="0"/>
                        <a:t>주업무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dirty="0" smtClean="0"/>
                        <a:t>통합 </a:t>
                      </a:r>
                      <a:r>
                        <a:rPr lang="en-US" altLang="ko-KR" sz="1000" dirty="0" smtClean="0"/>
                        <a:t>VAN / </a:t>
                      </a:r>
                      <a:r>
                        <a:rPr lang="ko-KR" altLang="en-US" sz="1000" dirty="0" smtClean="0"/>
                        <a:t>사전등록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운영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O </a:t>
                      </a:r>
                      <a:r>
                        <a:rPr lang="en-US" altLang="ko-KR" sz="1000" dirty="0" err="1" smtClean="0"/>
                        <a:t>진행내용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 - </a:t>
                      </a:r>
                      <a:r>
                        <a:rPr lang="ko-KR" altLang="en-US" sz="1000" dirty="0" smtClean="0"/>
                        <a:t>배치 운영업무 처리내역 문서작성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: 2</a:t>
                      </a:r>
                      <a:r>
                        <a:rPr lang="ko-KR" altLang="en-US" sz="1000" dirty="0" smtClean="0"/>
                        <a:t>분</a:t>
                      </a:r>
                      <a:r>
                        <a:rPr lang="en-US" altLang="ko-KR" sz="1000" dirty="0" smtClean="0"/>
                        <a:t>기 </a:t>
                      </a:r>
                      <a:r>
                        <a:rPr lang="ko-KR" altLang="en-US" sz="1000" dirty="0" smtClean="0"/>
                        <a:t>발생 </a:t>
                      </a:r>
                      <a:r>
                        <a:rPr lang="en-US" altLang="ko-KR" sz="1000" dirty="0" err="1" smtClean="0"/>
                        <a:t>이슈</a:t>
                      </a:r>
                      <a:r>
                        <a:rPr lang="en-US" altLang="ko-KR" sz="1000" dirty="0" smtClean="0"/>
                        <a:t> 내</a:t>
                      </a:r>
                      <a:r>
                        <a:rPr lang="ko-KR" altLang="en-US" sz="1000" dirty="0" smtClean="0"/>
                        <a:t>용 작성</a:t>
                      </a:r>
                      <a:r>
                        <a:rPr lang="en-US" altLang="ko-KR" sz="1000" dirty="0" smtClean="0"/>
                        <a:t>(17개) </a:t>
                      </a:r>
                    </a:p>
                    <a:p>
                      <a:pPr marL="0" lvl="0" indent="0"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2. </a:t>
                      </a:r>
                      <a:r>
                        <a:rPr lang="ko-KR" altLang="en-US" sz="1000" b="1" dirty="0" err="1" smtClean="0"/>
                        <a:t>부업무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dirty="0" smtClean="0"/>
                        <a:t>운영업무 </a:t>
                      </a:r>
                      <a:r>
                        <a:rPr lang="ko-KR" altLang="en-US" sz="1000" dirty="0" err="1" smtClean="0"/>
                        <a:t>레벨업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O </a:t>
                      </a:r>
                      <a:r>
                        <a:rPr lang="en-US" altLang="ko-KR" sz="1000" dirty="0" err="1" smtClean="0"/>
                        <a:t>진행내용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- CMSMON </a:t>
                      </a:r>
                      <a:r>
                        <a:rPr lang="ko-KR" altLang="en-US" sz="1000" dirty="0" smtClean="0"/>
                        <a:t>알림 </a:t>
                      </a:r>
                      <a:r>
                        <a:rPr lang="en-US" altLang="ko-KR" sz="1000" dirty="0" smtClean="0"/>
                        <a:t>ON/OFF</a:t>
                      </a:r>
                      <a:r>
                        <a:rPr lang="ko-KR" altLang="en-US" sz="1000" dirty="0" smtClean="0"/>
                        <a:t> 방법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- FDIK </a:t>
                      </a:r>
                      <a:r>
                        <a:rPr lang="ko-KR" altLang="en-US" sz="1000" dirty="0" smtClean="0"/>
                        <a:t>파일 재 송수신 방법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2) </a:t>
                      </a:r>
                      <a:r>
                        <a:rPr lang="ko-KR" altLang="en-US" sz="1000" dirty="0" smtClean="0"/>
                        <a:t>배치처리 영향도 작성</a:t>
                      </a:r>
                      <a:endParaRPr lang="en-US" altLang="ko-KR" sz="1000" dirty="0" smtClean="0"/>
                    </a:p>
                    <a:p>
                      <a:pPr marL="0" lvl="0" indent="0"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dirty="0" smtClean="0"/>
                        <a:t>체력증진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목표 감량체중 </a:t>
                      </a:r>
                      <a:r>
                        <a:rPr lang="en-US" altLang="ko-KR" sz="1000" dirty="0" smtClean="0"/>
                        <a:t>(-8kg))</a:t>
                      </a:r>
                      <a:endParaRPr lang="ko-KR" altLang="en-US" sz="1000" dirty="0" smtClean="0"/>
                    </a:p>
                    <a:p>
                      <a:pPr marL="0" lvl="0" indent="0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O 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진행내용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감량체중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(-2kg)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2)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건강한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2024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년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O 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목표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</a:t>
                      </a:r>
                      <a:r>
                        <a:rPr lang="en-US" altLang="ko-KR" sz="1000" b="0" i="0" u="none" strike="noStrike" baseline="0" noProof="0" dirty="0" smtClean="0">
                          <a:latin typeface="Malgun Gothic"/>
                        </a:rPr>
                        <a:t> </a:t>
                      </a:r>
                      <a:r>
                        <a:rPr lang="ko-KR" altLang="en-US" sz="1000" b="0" i="0" u="none" strike="noStrike" baseline="0" noProof="0" dirty="0" smtClean="0">
                          <a:latin typeface="Malgun Gothic"/>
                        </a:rPr>
                        <a:t>분기 내 활동점수 </a:t>
                      </a:r>
                      <a:r>
                        <a:rPr lang="en-US" altLang="ko-KR" sz="1000" b="0" i="0" u="none" strike="noStrike" baseline="0" noProof="0" dirty="0" smtClean="0">
                          <a:latin typeface="Malgun Gothic"/>
                        </a:rPr>
                        <a:t>50</a:t>
                      </a:r>
                      <a:r>
                        <a:rPr lang="ko-KR" altLang="en-US" sz="1000" b="0" i="0" u="none" strike="noStrike" baseline="0" noProof="0" dirty="0" smtClean="0">
                          <a:latin typeface="Malgun Gothic"/>
                        </a:rPr>
                        <a:t>점 획득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O 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진행내용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활동점수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63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점 획득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1. </a:t>
                      </a:r>
                      <a:r>
                        <a:rPr lang="ko-KR" altLang="en-US" sz="1000" b="1" dirty="0" err="1" smtClean="0"/>
                        <a:t>주업무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ko-KR" altLang="en-US" sz="1000" dirty="0" smtClean="0"/>
                        <a:t>통합 </a:t>
                      </a:r>
                      <a:r>
                        <a:rPr lang="en-US" altLang="ko-KR" sz="1000" dirty="0" smtClean="0"/>
                        <a:t>VAN / </a:t>
                      </a:r>
                      <a:r>
                        <a:rPr lang="ko-KR" altLang="en-US" sz="1000" dirty="0" smtClean="0"/>
                        <a:t>사전등록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운영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O </a:t>
                      </a:r>
                      <a:r>
                        <a:rPr lang="en-US" altLang="ko-KR" sz="1000" dirty="0" err="1" smtClean="0"/>
                        <a:t>진행</a:t>
                      </a:r>
                      <a:r>
                        <a:rPr lang="ko-KR" altLang="en-US" sz="1000" dirty="0" smtClean="0"/>
                        <a:t>예정</a:t>
                      </a:r>
                      <a:r>
                        <a:rPr lang="en-US" altLang="ko-KR" sz="1000" dirty="0" err="1" smtClean="0"/>
                        <a:t>내용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 - </a:t>
                      </a:r>
                      <a:r>
                        <a:rPr lang="ko-KR" altLang="en-US" sz="1000" dirty="0" smtClean="0"/>
                        <a:t>배치 운영업무 처리내역 문서작성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: 3</a:t>
                      </a:r>
                      <a:r>
                        <a:rPr lang="ko-KR" altLang="en-US" sz="1000" dirty="0" smtClean="0"/>
                        <a:t>분기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발생 </a:t>
                      </a:r>
                      <a:r>
                        <a:rPr lang="en-US" altLang="ko-KR" sz="1000" dirty="0" err="1" smtClean="0"/>
                        <a:t>이슈</a:t>
                      </a:r>
                      <a:r>
                        <a:rPr lang="en-US" altLang="ko-KR" sz="1000" dirty="0" smtClean="0"/>
                        <a:t> 내</a:t>
                      </a:r>
                      <a:r>
                        <a:rPr lang="ko-KR" altLang="en-US" sz="1000" dirty="0" smtClean="0"/>
                        <a:t>용 작성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계획 </a:t>
                      </a:r>
                      <a:r>
                        <a:rPr lang="en-US" altLang="ko-KR" sz="1000" dirty="0" smtClean="0"/>
                        <a:t>100%)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2. </a:t>
                      </a:r>
                      <a:r>
                        <a:rPr lang="ko-KR" altLang="en-US" sz="1000" b="1" dirty="0" err="1" smtClean="0"/>
                        <a:t>부업무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dirty="0" smtClean="0"/>
                        <a:t>운영업무 </a:t>
                      </a:r>
                      <a:r>
                        <a:rPr lang="ko-KR" altLang="en-US" sz="1000" dirty="0" err="1" smtClean="0"/>
                        <a:t>레벨업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2) </a:t>
                      </a:r>
                      <a:r>
                        <a:rPr lang="ko-KR" altLang="en-US" sz="1000" dirty="0" smtClean="0"/>
                        <a:t>배치처리 영향도 작성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3) IDC</a:t>
                      </a:r>
                      <a:r>
                        <a:rPr lang="ko-KR" altLang="en-US" sz="1000" dirty="0" smtClean="0"/>
                        <a:t>이전 관련 업무 지원</a:t>
                      </a:r>
                      <a:endParaRPr lang="en-US" altLang="ko-KR" sz="1000" dirty="0" smtClean="0"/>
                    </a:p>
                    <a:p>
                      <a:pPr marL="0" lvl="0" indent="0"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dirty="0" smtClean="0"/>
                        <a:t>체력증진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목표 감량체중 </a:t>
                      </a:r>
                      <a:r>
                        <a:rPr lang="en-US" altLang="ko-KR" sz="1000" dirty="0" smtClean="0"/>
                        <a:t>(-8kg))</a:t>
                      </a:r>
                      <a:endParaRPr lang="en-US" altLang="ko-KR" sz="1000" b="0" i="0" u="none" strike="noStrike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O 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  <a:ea typeface="Malgun Gothic"/>
                        </a:rPr>
                        <a:t>진척도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 :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계획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100%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2)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건강한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2024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년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 O 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목표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 3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분기 내 활동점수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50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점 획득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칭찬합니다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건의사항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188913" y="318572"/>
            <a:ext cx="68818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 latinLnBrk="1"/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 업무 보고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81607"/>
              </p:ext>
            </p:extLst>
          </p:nvPr>
        </p:nvGraphicFramePr>
        <p:xfrm>
          <a:off x="188913" y="908720"/>
          <a:ext cx="877557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실적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(2024.04~06)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분기 계획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(2024.07~09)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김하영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업무실적 및</a:t>
                      </a: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개인목표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(Level-Up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실적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1. </a:t>
                      </a:r>
                      <a:r>
                        <a:rPr lang="ko-KR" altLang="en-US" sz="1000" b="1" dirty="0" err="1" smtClean="0"/>
                        <a:t>주업무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사전등록결제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O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-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신규 가맹점 정보 등록 및 테스트 지원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 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: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시외 운송중개업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,</a:t>
                      </a:r>
                      <a:r>
                        <a:rPr lang="en-US" altLang="ko-KR" sz="1000" b="0" i="0" u="none" strike="noStrike" baseline="0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 noProof="0" dirty="0" err="1" smtClean="0">
                          <a:latin typeface="+mn-lt"/>
                        </a:rPr>
                        <a:t>혀장결제</a:t>
                      </a:r>
                      <a:r>
                        <a:rPr lang="ko-KR" altLang="en-US" sz="1000" b="0" i="0" u="none" strike="noStrike" baseline="0" noProof="0" dirty="0" smtClean="0">
                          <a:latin typeface="+mn-lt"/>
                        </a:rPr>
                        <a:t> 정기권 주차장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실시간 서비스 현황 모니터링 쿼리 보정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2)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IDC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준비</a:t>
                      </a: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noProof="0" dirty="0" smtClean="0">
                          <a:latin typeface="+mn-lt"/>
                        </a:rPr>
                        <a:t>  O </a:t>
                      </a:r>
                      <a:r>
                        <a:rPr lang="ko-KR" altLang="en-US" sz="1000" b="0" i="0" u="none" strike="noStrike" noProof="0" dirty="0" smtClean="0">
                          <a:latin typeface="+mn-lt"/>
                        </a:rPr>
                        <a:t>진행 내용</a:t>
                      </a:r>
                      <a:endParaRPr lang="en-US" altLang="ko-KR" sz="1000" b="0" i="0" u="none" strike="noStrike" noProof="0" dirty="0" smtClean="0">
                        <a:latin typeface="+mn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온라인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통합테스트시나리오 작성</a:t>
                      </a:r>
                      <a:endParaRPr lang="en-US" altLang="ko-KR" sz="1000" b="0" i="0" u="none" strike="noStrike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ko-KR" sz="1000" dirty="0" smtClean="0"/>
                        <a:t>   - </a:t>
                      </a:r>
                      <a:r>
                        <a:rPr lang="en-US" altLang="ko-KR" sz="1000" dirty="0" smtClean="0"/>
                        <a:t>TO-BE </a:t>
                      </a:r>
                      <a:r>
                        <a:rPr lang="ko-KR" altLang="en-US" sz="1000" dirty="0" smtClean="0"/>
                        <a:t>환경 구성 관련 문서 작성</a:t>
                      </a:r>
                      <a:endParaRPr lang="en-US" altLang="ko-KR" sz="1000" dirty="0" smtClean="0"/>
                    </a:p>
                    <a:p>
                      <a:pPr marL="0" lvl="0" indent="0"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2. </a:t>
                      </a:r>
                      <a:r>
                        <a:rPr lang="ko-KR" altLang="en-US" sz="1000" b="1" dirty="0" err="1" smtClean="0"/>
                        <a:t>부업무</a:t>
                      </a:r>
                      <a:endParaRPr lang="en-US" altLang="ko-KR" sz="1000" b="1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사전등록결제 온라인</a:t>
                      </a:r>
                      <a:r>
                        <a:rPr lang="en-US" altLang="ko-KR" sz="1000" b="0" dirty="0" smtClean="0"/>
                        <a:t>/</a:t>
                      </a:r>
                      <a:r>
                        <a:rPr lang="ko-KR" altLang="en-US" sz="1000" b="0" dirty="0" smtClean="0"/>
                        <a:t>배치 </a:t>
                      </a:r>
                      <a:r>
                        <a:rPr lang="en-US" altLang="ko-KR" sz="1000" b="0" dirty="0" smtClean="0"/>
                        <a:t>SM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O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진행 내용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타다택시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연동 관련 월 정산 배치프로그램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 /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온라인 전문 필드 추가 관련 온라인 프로그램 개발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- NICE VAN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연동 관련 온라인 프로그램 운영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테스트용 임시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추가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진척도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실적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   -</a:t>
                      </a:r>
                      <a:r>
                        <a:rPr lang="en-US" altLang="ko-KR" sz="1000" b="0" dirty="0" smtClean="0"/>
                        <a:t> </a:t>
                      </a:r>
                      <a:r>
                        <a:rPr lang="ko-KR" altLang="en-US" sz="1000" b="0" dirty="0" err="1" smtClean="0"/>
                        <a:t>티머니</a:t>
                      </a:r>
                      <a:r>
                        <a:rPr lang="en-US" altLang="ko-KR" sz="1000" b="0" dirty="0" smtClean="0"/>
                        <a:t>GO </a:t>
                      </a:r>
                      <a:r>
                        <a:rPr lang="ko-KR" altLang="en-US" sz="1000" b="0" dirty="0" smtClean="0"/>
                        <a:t>정기권 서비스연동 관련 정산 </a:t>
                      </a:r>
                      <a:endParaRPr lang="en-US" altLang="ko-KR" sz="1000" b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    </a:t>
                      </a:r>
                      <a:r>
                        <a:rPr lang="ko-KR" altLang="en-US" sz="1000" b="0" dirty="0" smtClean="0"/>
                        <a:t>배치프로그램 개발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ko-KR" altLang="en-US" sz="1000" b="0" dirty="0" smtClean="0"/>
                        <a:t>진척도</a:t>
                      </a:r>
                      <a:r>
                        <a:rPr lang="en-US" altLang="ko-KR" sz="1000" b="0" dirty="0" smtClean="0"/>
                        <a:t> : </a:t>
                      </a:r>
                      <a:r>
                        <a:rPr lang="ko-KR" altLang="en-US" sz="1000" b="0" dirty="0" smtClean="0"/>
                        <a:t>실적 </a:t>
                      </a:r>
                      <a:r>
                        <a:rPr lang="en-US" altLang="ko-KR" sz="1000" b="0" dirty="0" smtClean="0"/>
                        <a:t>40%)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1)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건강한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2024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년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 O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목표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 1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분기 내 활동점수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82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점 획득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   O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진행내용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: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활동점수 </a:t>
                      </a:r>
                      <a:r>
                        <a:rPr lang="en-US" altLang="ko-KR" sz="1000" b="0" i="0" u="none" strike="noStrike" noProof="0" dirty="0" smtClean="0">
                          <a:latin typeface="Malgun Gothic"/>
                        </a:rPr>
                        <a:t>72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점 </a:t>
                      </a:r>
                      <a:r>
                        <a:rPr lang="ko-KR" altLang="en-US" sz="1000" b="0" i="0" u="none" strike="noStrike" noProof="0" dirty="0" smtClean="0">
                          <a:latin typeface="Malgun Gothic"/>
                        </a:rPr>
                        <a:t>획득</a:t>
                      </a:r>
                      <a:endParaRPr lang="en-US" altLang="ko-KR" sz="1000" b="0" i="0" u="none" strike="noStrike" noProof="0" dirty="0" smtClean="0">
                        <a:latin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주업무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사전등록결제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백오피스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티머니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GO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가맹점 추가 관련 정보 등록 및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테스트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시외운송중개업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IDC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이전 작업 </a:t>
                      </a:r>
                      <a:r>
                        <a:rPr lang="en-US" altLang="ko-KR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  <a:r>
                        <a:rPr lang="ko-KR" altLang="en-US" sz="1000" b="0" i="0" u="none" strike="noStrike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파트 준비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단위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테스트 진행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%)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3) IDC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센터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차 이전 시스템 업무 지원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통합테스트 지원 및 이전 이행 지원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1" baseline="0" dirty="0" smtClean="0">
                          <a:latin typeface="+mn-lt"/>
                          <a:ea typeface="+mn-ea"/>
                        </a:rPr>
                        <a:t>2. </a:t>
                      </a:r>
                      <a:r>
                        <a:rPr lang="ko-KR" altLang="en-US" sz="1000" b="1" baseline="0" dirty="0" err="1" smtClean="0">
                          <a:latin typeface="+mn-lt"/>
                          <a:ea typeface="+mn-ea"/>
                        </a:rPr>
                        <a:t>부업무</a:t>
                      </a:r>
                      <a:endParaRPr lang="en-US" altLang="ko-KR" sz="1000" b="1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1)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사전등록결제 온라인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SM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진행예정내용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    - </a:t>
                      </a:r>
                      <a:r>
                        <a:rPr lang="ko-KR" altLang="en-US" sz="1000" b="0" baseline="0" dirty="0" err="1" smtClean="0">
                          <a:latin typeface="+mn-lt"/>
                          <a:ea typeface="+mn-ea"/>
                        </a:rPr>
                        <a:t>티머니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GO 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정기권 서비스 연동 관련 </a:t>
                      </a:r>
                      <a:endParaRPr lang="en-US" altLang="ko-KR" sz="1000" b="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      정산 프로그램 개발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lt"/>
                          <a:ea typeface="+mn-ea"/>
                        </a:rPr>
                        <a:t>계획 </a:t>
                      </a:r>
                      <a:r>
                        <a:rPr lang="en-US" altLang="ko-KR" sz="1000" b="0" baseline="0" dirty="0" smtClean="0">
                          <a:latin typeface="+mn-lt"/>
                          <a:ea typeface="+mn-ea"/>
                        </a:rPr>
                        <a:t>100%)</a:t>
                      </a: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90000"/>
                        </a:lnSpc>
                        <a:buNone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3. </a:t>
                      </a:r>
                      <a:r>
                        <a:rPr lang="ko-KR" altLang="en-US" sz="1000" b="1" dirty="0" smtClean="0"/>
                        <a:t>개인목표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 1) </a:t>
                      </a:r>
                      <a:r>
                        <a:rPr lang="ko-KR" altLang="en-US" sz="1000" b="0" dirty="0" smtClean="0"/>
                        <a:t>건강한 </a:t>
                      </a:r>
                      <a:r>
                        <a:rPr lang="en-US" altLang="ko-KR" sz="1000" b="0" dirty="0" smtClean="0"/>
                        <a:t>2024</a:t>
                      </a:r>
                      <a:r>
                        <a:rPr lang="ko-KR" altLang="en-US" sz="1000" b="0" dirty="0" smtClean="0"/>
                        <a:t>년</a:t>
                      </a:r>
                      <a:endParaRPr lang="en-US" altLang="ko-KR" sz="10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○ 진행내용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활동점수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82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점 획득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lvl="0" indent="0">
                        <a:buNone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칭찬합니다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건의사항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3519</Words>
  <Application>Microsoft Office PowerPoint</Application>
  <PresentationFormat>화면 슬라이드 쇼(4:3)</PresentationFormat>
  <Paragraphs>705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2024년 2분기 업무보고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USER</cp:lastModifiedBy>
  <cp:revision>502</cp:revision>
  <dcterms:created xsi:type="dcterms:W3CDTF">2019-09-18T07:31:19Z</dcterms:created>
  <dcterms:modified xsi:type="dcterms:W3CDTF">2024-06-26T09:09:27Z</dcterms:modified>
</cp:coreProperties>
</file>