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48C7166-5EBF-4380-88C1-EF72BDA38D46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CBF0958-E422-43D6-B5B8-C8242E111C3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Troy Li</a:t>
            </a:r>
          </a:p>
          <a:p>
            <a:r>
              <a:rPr lang="en-US" dirty="0" smtClean="0"/>
              <a:t>James Whalen</a:t>
            </a:r>
          </a:p>
          <a:p>
            <a:r>
              <a:rPr lang="en-US" dirty="0" smtClean="0"/>
              <a:t>Brian Mandel</a:t>
            </a:r>
          </a:p>
          <a:p>
            <a:r>
              <a:rPr lang="en-US" dirty="0" err="1" smtClean="0"/>
              <a:t>Yutthana</a:t>
            </a:r>
            <a:r>
              <a:rPr lang="en-US" dirty="0" smtClean="0"/>
              <a:t> </a:t>
            </a:r>
            <a:r>
              <a:rPr lang="en-US" dirty="0" err="1" smtClean="0"/>
              <a:t>Srisakunkhunakorn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Fall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Mobile application</a:t>
            </a:r>
          </a:p>
          <a:p>
            <a:r>
              <a:rPr lang="en-US" dirty="0" smtClean="0"/>
              <a:t>For disabled users</a:t>
            </a:r>
          </a:p>
          <a:p>
            <a:r>
              <a:rPr lang="en-US" dirty="0" smtClean="0"/>
              <a:t>Shares with the cloud</a:t>
            </a:r>
          </a:p>
          <a:p>
            <a:r>
              <a:rPr lang="en-US" dirty="0" smtClean="0"/>
              <a:t>Determines moving speed and fall detection</a:t>
            </a:r>
          </a:p>
          <a:p>
            <a:r>
              <a:rPr lang="en-US" dirty="0" smtClean="0"/>
              <a:t>Calls third party on fall detection</a:t>
            </a:r>
          </a:p>
          <a:p>
            <a:r>
              <a:rPr lang="en-US" dirty="0" smtClean="0"/>
              <a:t>Gets info from firmware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Help disabled persons</a:t>
            </a:r>
          </a:p>
          <a:p>
            <a:r>
              <a:rPr lang="en-US" dirty="0" smtClean="0"/>
              <a:t>Easy to use fall detection</a:t>
            </a:r>
            <a:endParaRPr lang="en-US" dirty="0"/>
          </a:p>
        </p:txBody>
      </p:sp>
      <p:pic>
        <p:nvPicPr>
          <p:cNvPr id="1026" name="Picture 2" descr="C:\Users\Troy_Li\Downloads\elderly-fall-1306932535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4611129" cy="346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accelerometer and gyroscope for fall detection</a:t>
            </a:r>
          </a:p>
          <a:p>
            <a:r>
              <a:rPr lang="en-US" dirty="0" smtClean="0"/>
              <a:t>Use GPS for movement speed</a:t>
            </a:r>
          </a:p>
          <a:p>
            <a:r>
              <a:rPr lang="en-US" dirty="0" smtClean="0"/>
              <a:t>Preprocess data from firmware</a:t>
            </a:r>
          </a:p>
          <a:p>
            <a:r>
              <a:rPr lang="en-US" dirty="0" smtClean="0"/>
              <a:t>Use Euclidean geometry to determine falls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Walking on treadmill to test movement</a:t>
            </a:r>
          </a:p>
          <a:p>
            <a:r>
              <a:rPr lang="en-US" dirty="0" smtClean="0"/>
              <a:t>Simulate falling</a:t>
            </a:r>
          </a:p>
          <a:p>
            <a:r>
              <a:rPr lang="en-US" dirty="0" smtClean="0"/>
              <a:t>Test falling by dropping android device</a:t>
            </a:r>
          </a:p>
          <a:p>
            <a:r>
              <a:rPr lang="en-US" dirty="0" smtClean="0"/>
              <a:t>Testing above factors with different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0157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Finish proposal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29501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Program GPS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3023625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Calculate Fall Detection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2487" y="205739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Preprocess data from firmware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3647" y="3284322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66800" y="3662065"/>
            <a:ext cx="0" cy="60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47900" y="3662065"/>
            <a:ext cx="0" cy="60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00267" y="3653653"/>
            <a:ext cx="0" cy="60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3473" y="3653654"/>
            <a:ext cx="0" cy="60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87658" y="2687253"/>
            <a:ext cx="0" cy="156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623593" y="4114800"/>
            <a:ext cx="7391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0465" y="4539734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week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46667" y="4553634"/>
            <a:ext cx="140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week and a half</a:t>
            </a:r>
            <a:endParaRPr lang="en-US" dirty="0"/>
          </a:p>
        </p:txBody>
      </p:sp>
      <p:sp>
        <p:nvSpPr>
          <p:cNvPr id="2048" name="TextBox 2047"/>
          <p:cNvSpPr txBox="1"/>
          <p:nvPr/>
        </p:nvSpPr>
        <p:spPr>
          <a:xfrm>
            <a:off x="3742462" y="4539734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weeks</a:t>
            </a:r>
            <a:endParaRPr 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5330457" y="4539734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week</a:t>
            </a:r>
            <a:endParaRPr lang="en-US" dirty="0"/>
          </a:p>
        </p:txBody>
      </p:sp>
      <p:sp>
        <p:nvSpPr>
          <p:cNvPr id="2051" name="TextBox 2050"/>
          <p:cNvSpPr txBox="1"/>
          <p:nvPr/>
        </p:nvSpPr>
        <p:spPr>
          <a:xfrm>
            <a:off x="6463312" y="4539734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wearable, programmable device with accelerometers.</a:t>
            </a:r>
          </a:p>
          <a:p>
            <a:r>
              <a:rPr lang="en-US" dirty="0" smtClean="0"/>
              <a:t>Two axis of acceleration: Vertical axis, anterior-posterior axis (front to back)</a:t>
            </a:r>
          </a:p>
          <a:p>
            <a:r>
              <a:rPr lang="en-US" dirty="0" smtClean="0"/>
              <a:t>While walking: AP and vertical acceleration fluctuates constantly</a:t>
            </a:r>
          </a:p>
          <a:p>
            <a:r>
              <a:rPr lang="en-US" dirty="0" smtClean="0"/>
              <a:t>On fall: AP acceleration rapidly falls to negative levels</a:t>
            </a:r>
          </a:p>
          <a:p>
            <a:r>
              <a:rPr lang="en-US" dirty="0" smtClean="0"/>
              <a:t>Constant recalibration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Android app based fall detection</a:t>
            </a:r>
          </a:p>
          <a:p>
            <a:r>
              <a:rPr lang="en-US" dirty="0" smtClean="0"/>
              <a:t>Utilized acceleration sum vectors</a:t>
            </a:r>
          </a:p>
          <a:p>
            <a:r>
              <a:rPr lang="en-US" dirty="0" smtClean="0"/>
              <a:t>If SV is greater than a certain </a:t>
            </a:r>
            <a:r>
              <a:rPr lang="en-US" dirty="0" err="1" smtClean="0"/>
              <a:t>threshhold</a:t>
            </a:r>
            <a:r>
              <a:rPr lang="en-US" dirty="0" smtClean="0"/>
              <a:t>, impact detected</a:t>
            </a:r>
          </a:p>
          <a:p>
            <a:r>
              <a:rPr lang="en-US" dirty="0" smtClean="0"/>
              <a:t>Gyroscope detects orientation before and after impact</a:t>
            </a:r>
          </a:p>
          <a:p>
            <a:r>
              <a:rPr lang="en-US" dirty="0" smtClean="0"/>
              <a:t>Alarm is sounded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World Health Organization. Global report on falls prevention in older age. [http</a:t>
            </a:r>
            <a:r>
              <a:rPr lang="en-US" dirty="0" smtClean="0"/>
              <a:t>://www.who.int/ageing/publications/Falls_prevention7March.pdf]</a:t>
            </a:r>
            <a:endParaRPr lang="en-US" dirty="0"/>
          </a:p>
          <a:p>
            <a:r>
              <a:rPr lang="en-US" dirty="0"/>
              <a:t>2. J. Boyle and M. </a:t>
            </a:r>
            <a:r>
              <a:rPr lang="en-US" dirty="0" err="1"/>
              <a:t>Karunanithi</a:t>
            </a:r>
            <a:r>
              <a:rPr lang="en-US" dirty="0"/>
              <a:t>, Simulated Fall Detection via Accelerometers, l IEEE </a:t>
            </a:r>
            <a:r>
              <a:rPr lang="en-US" dirty="0" smtClean="0"/>
              <a:t>EMBS </a:t>
            </a:r>
            <a:r>
              <a:rPr lang="en-US" dirty="0"/>
              <a:t>Conference, Vancouver Canada, August </a:t>
            </a:r>
            <a:r>
              <a:rPr lang="en-US" dirty="0" smtClean="0"/>
              <a:t>2008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Chiari</a:t>
            </a:r>
            <a:r>
              <a:rPr lang="en-US" dirty="0"/>
              <a:t>, Lorenzo, “Smartphone-based </a:t>
            </a:r>
            <a:r>
              <a:rPr lang="en-US" dirty="0" err="1"/>
              <a:t>slutions</a:t>
            </a:r>
            <a:r>
              <a:rPr lang="en-US" dirty="0"/>
              <a:t> for fall detection and </a:t>
            </a:r>
            <a:r>
              <a:rPr lang="en-US" dirty="0" smtClean="0"/>
              <a:t>prevention</a:t>
            </a:r>
            <a:r>
              <a:rPr lang="en-US" dirty="0"/>
              <a:t>: the FARSEEING approach.” Academia.edu, Web. 12 </a:t>
            </a:r>
            <a:r>
              <a:rPr lang="en-US" dirty="0" smtClean="0"/>
              <a:t>February </a:t>
            </a:r>
            <a:r>
              <a:rPr lang="en-US" dirty="0"/>
              <a:t>2014. http://</a:t>
            </a:r>
            <a:r>
              <a:rPr lang="en-US" dirty="0" smtClean="0"/>
              <a:t>www.academia.edu/2207551/Smartphone-based_solutions_for_fall_detection_and_prevention_the_FARSEEING_approach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124</TotalTime>
  <Words>274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Fall Detection</vt:lpstr>
      <vt:lpstr>Introduction</vt:lpstr>
      <vt:lpstr>Motivations</vt:lpstr>
      <vt:lpstr>Proposed Approach</vt:lpstr>
      <vt:lpstr>Evaluation</vt:lpstr>
      <vt:lpstr>Timeline</vt:lpstr>
      <vt:lpstr>Related Works</vt:lpstr>
      <vt:lpstr>Related works (cont…)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Troy Y</dc:creator>
  <cp:lastModifiedBy>Li, Troy Y</cp:lastModifiedBy>
  <cp:revision>8</cp:revision>
  <dcterms:created xsi:type="dcterms:W3CDTF">2014-02-12T21:00:01Z</dcterms:created>
  <dcterms:modified xsi:type="dcterms:W3CDTF">2014-02-12T23:04:59Z</dcterms:modified>
</cp:coreProperties>
</file>