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D7143-4C1F-4F65-9A20-0619F4A10E9C}" v="53" dt="2024-10-13T15:18:38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DFC61-8A81-4006-95FA-7F8D3BDAD25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3190-E84E-4464-8976-13D7DC41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0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3190-E84E-4464-8976-13D7DC4151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93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F2688-1BE1-5FB9-14A5-C7E2891A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40DB3-BDC0-899E-E4A3-674D095F0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3EC66-EF97-CB8A-DE3E-5423A829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4DB56-9B4B-3F1E-3E15-6B935980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D7373-B9F2-C54A-FA5C-840CF28D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4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041B-375B-F8C7-C58C-5DAAF3F3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62F4B4-1067-13AC-A2F0-E0339D2EA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C8C4-940D-97CA-79CE-9852E7B9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CDB53-7B2D-4A7C-B2F7-53A684A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E6E0A-8573-5AF6-EB2C-F1175602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BCB16-4D1A-465D-931E-9D4992B07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4A885-E0E5-4CBF-50B8-5A414575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1DD6B-28D3-B1BF-A456-261B34FB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44E19-6DE5-40B9-0A77-87BCA73E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E4ABD-D91E-B8EB-CED2-334F590C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7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74D7A-D71F-36B2-7C14-53A45AF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56D73-551C-4FA6-F7E3-91483748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45757-0C1E-60C2-D7E9-F98C35F8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E688E-5861-D1CB-8D6D-071399D8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DCD2B-924C-C8CD-F2F9-C381B906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5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A1C3F-B5A3-0441-33C3-D8BCD927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046AD-AE54-F273-4715-60446914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C2E44-D292-4755-A16F-8E2823C4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A422A-1BDC-3E68-B94D-40D23ECC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821E3-E2AE-23C5-3032-7B2396D1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1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CCC2E-9A04-5506-54F0-27CEF2B9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27898-948C-991B-D8EB-C8CBEBED3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D875A-C606-3A7E-7EF9-DFB989E5A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FC2DB-76E3-D93D-6C04-B6914009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2A19F-73D5-71E6-EDB7-C00054E6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B3F35-72B8-D491-9023-D0818500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61C3-6D6E-BB59-7961-9859D540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0B6CB-FC11-AB90-2079-BAFE129E0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5B9A4-CC31-0DBD-A2D8-7A4CE6DD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4CD2E4-CC07-E2E8-E3BA-19C9FADA6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5CEC94-E745-1554-0C85-0B202543F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81F3D7-3E04-8B32-AEEA-137B0C9C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76D938-D430-30BE-3C3D-365B65B9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4D8DC8-6D2D-C6E1-2B4E-4E2AA56F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2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8448D-4987-6994-5568-0B02D679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EADE83-9291-03E5-2B33-1DE64666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6F5F2-D2DE-E123-35F8-2AC83FC7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6C0C69-1487-EB73-CB65-D624D75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8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6E8C58-C29B-A30C-2E98-76BC2B93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C7BED0-36F4-2DBA-302F-0B2D6859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1DE78E-5A44-C62F-BA44-A033878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1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5914D-4D8E-E0FD-9BB5-0C8C97CD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4FE67-4732-CE46-6A40-260ACBD8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A8E3A-372A-FF26-C3D6-05544FA1D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DDD56-8D8E-1D0F-07A9-156A5B05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7CD5B-1EA4-2BC9-08E4-EC516D8A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AEFD8-DD4C-B1D5-EA14-93F7E772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7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42BB5-A8AF-4224-BC50-14A7497E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9FEC37-A325-A9F6-F605-7A9CCDAEE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C36203-8B13-0BB4-0263-F36575D7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F5962-94ED-61BD-0BDD-FCA7153E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CE8B3-F4E7-0596-597E-00B59DDE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B4AC0-E381-7D5F-F437-F0B1F1AE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FE448-DFF5-B988-0C18-CAD1E528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0E52A-A483-5DD5-32CC-EA322D0E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898AB-62BB-7A14-39A5-1F1EA9F7A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7E7B2-F448-4C9B-9490-B10F5F0BF2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191E6-C315-5FA0-2E08-AC16C9CC9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68C14-542E-A171-466F-FC6A66A22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9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338082-61CA-A21A-8926-6F6602848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260" y="223166"/>
            <a:ext cx="6590910" cy="270678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br>
              <a:rPr lang="en-US" altLang="ko-KR" dirty="0"/>
            </a:br>
            <a:r>
              <a:rPr lang="ko-KR" altLang="en-US" dirty="0"/>
              <a:t>게임 프로젝트</a:t>
            </a:r>
            <a:br>
              <a:rPr lang="en-US" altLang="ko-KR" dirty="0"/>
            </a:br>
            <a:r>
              <a:rPr lang="ko-KR" altLang="en-US" dirty="0"/>
              <a:t>발표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D1853166-F3D4-A330-F4A4-EBA0B34A9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4025" y="3070590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2021180042 </a:t>
            </a:r>
            <a:r>
              <a:rPr lang="ko-KR" altLang="en-US" dirty="0"/>
              <a:t>한진우</a:t>
            </a:r>
            <a:endParaRPr lang="en-US" altLang="ko-KR" dirty="0"/>
          </a:p>
        </p:txBody>
      </p:sp>
      <p:sp>
        <p:nvSpPr>
          <p:cNvPr id="1051" name="Rectangle 10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F167A2-CDD6-6DCF-44C4-28BF2DEE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597" y="1991127"/>
            <a:ext cx="5608830" cy="315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DA980148-1158-797B-924F-186E93E45C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638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7"/>
    </mc:Choice>
    <mc:Fallback xmlns="">
      <p:transition spd="slow" advTm="80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686B7-4F6E-F835-BB0B-3652E8B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 및 컨셉</a:t>
            </a:r>
            <a:r>
              <a:rPr lang="en-US" altLang="ko-KR" dirty="0"/>
              <a:t>			</a:t>
            </a:r>
            <a:r>
              <a:rPr lang="ko-KR" altLang="en-US" dirty="0"/>
              <a:t>예상 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0AA7F-ACBB-EDCA-E627-CC4CBB99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6945"/>
            <a:ext cx="10515600" cy="3600018"/>
          </a:xfrm>
        </p:spPr>
        <p:txBody>
          <a:bodyPr/>
          <a:lstStyle/>
          <a:p>
            <a:r>
              <a:rPr lang="ko-KR" altLang="en-US" dirty="0" err="1"/>
              <a:t>오버쿡드</a:t>
            </a:r>
            <a:r>
              <a:rPr lang="en-US" altLang="ko-KR" dirty="0"/>
              <a:t>(overcooked)</a:t>
            </a:r>
            <a:r>
              <a:rPr lang="ko-KR" altLang="en-US" dirty="0"/>
              <a:t>라는 게임을 모방한 협동 액션 시뮬레이션 게임</a:t>
            </a:r>
            <a:endParaRPr lang="en-US" altLang="ko-KR" dirty="0"/>
          </a:p>
          <a:p>
            <a:r>
              <a:rPr lang="ko-KR" altLang="en-US" dirty="0"/>
              <a:t>복잡한 주방에서 밀려오는 주문에 맞춰 시간 내에 최대한 많은 요리를 </a:t>
            </a:r>
            <a:r>
              <a:rPr lang="ko-KR" altLang="en-US" dirty="0" err="1"/>
              <a:t>하는것이</a:t>
            </a:r>
            <a:r>
              <a:rPr lang="ko-KR" altLang="en-US" dirty="0"/>
              <a:t> 목표</a:t>
            </a:r>
            <a:endParaRPr lang="en-US" altLang="ko-KR" dirty="0"/>
          </a:p>
          <a:p>
            <a:r>
              <a:rPr lang="ko-KR" altLang="en-US" dirty="0"/>
              <a:t>주문에 맞는 요리를 만들어야 하며 각 요리에 들어가는 재료가 다르다</a:t>
            </a:r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92BFEA0C-C4A0-F972-04D6-41B4B4A1DC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7807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4"/>
    </mc:Choice>
    <mc:Fallback xmlns="">
      <p:transition spd="slow" advTm="11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6BE44-4D7E-D2E9-D653-41F67FB6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조작법</a:t>
            </a:r>
            <a:r>
              <a:rPr lang="en-US" altLang="ko-KR" dirty="0"/>
              <a:t>					</a:t>
            </a:r>
            <a:r>
              <a:rPr lang="ko-KR" altLang="en-US" dirty="0"/>
              <a:t> 예상 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58814-8575-AD9D-A2FC-D9EA1EEE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WASD</a:t>
            </a:r>
            <a:r>
              <a:rPr lang="ko-KR" altLang="en-US" dirty="0"/>
              <a:t>로 움직이며</a:t>
            </a:r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키로 재료나 요리를 집을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재료의 조리와 같은 상호작용 요소는 </a:t>
            </a:r>
            <a:r>
              <a:rPr lang="en-US" altLang="ko-KR" dirty="0"/>
              <a:t>Shift</a:t>
            </a:r>
            <a:r>
              <a:rPr lang="ko-KR" altLang="en-US" dirty="0"/>
              <a:t>키로 통일</a:t>
            </a:r>
            <a:endParaRPr lang="en-US" altLang="ko-KR" dirty="0"/>
          </a:p>
          <a:p>
            <a:r>
              <a:rPr lang="ko-KR" altLang="en-US" dirty="0"/>
              <a:t>여러가지 상호작용이 가능할 때면 화살표키로 전환할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135F253D-6B1D-53C7-FE81-2F9B8330EF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215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08"/>
    </mc:Choice>
    <mc:Fallback xmlns="">
      <p:transition spd="slow" advTm="2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26488-AEC7-D117-3C81-A5409B29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81" y="440818"/>
            <a:ext cx="10515600" cy="1198601"/>
          </a:xfrm>
        </p:spPr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시작 시</a:t>
            </a:r>
            <a:r>
              <a:rPr lang="en-US" altLang="ko-KR" dirty="0"/>
              <a:t>			</a:t>
            </a:r>
            <a:r>
              <a:rPr lang="ko-KR" altLang="en-US" dirty="0"/>
              <a:t> 예상 게임 흐름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DC5295-8CE6-557B-DD93-00017CB33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761196"/>
            <a:ext cx="5929968" cy="33356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C3167D-987B-A9DF-EF8B-70908EF0103F}"/>
              </a:ext>
            </a:extLst>
          </p:cNvPr>
          <p:cNvSpPr txBox="1"/>
          <p:nvPr/>
        </p:nvSpPr>
        <p:spPr>
          <a:xfrm>
            <a:off x="6544887" y="3554860"/>
            <a:ext cx="5257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우측 하단에 제한시간이 표시되며 우측 상단에 주문과 요리가 나온다</a:t>
            </a:r>
            <a:r>
              <a:rPr lang="en-US" altLang="ko-KR" dirty="0"/>
              <a:t>. </a:t>
            </a:r>
            <a:r>
              <a:rPr lang="ko-KR" altLang="en-US" dirty="0"/>
              <a:t>좌측 하단에는 완료된 주문의 개수에 따라 점수가 매출로 나타난다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주방의 형태는 레벨마다 다르며 조리대와 재료가 나오는 상자가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레벨에서 기준치 이상 매출을 올리면 클리어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8E5698A0-2FF2-1188-81AF-74767C2B51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2123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66"/>
    </mc:Choice>
    <mc:Fallback xmlns="">
      <p:transition spd="slow" advTm="16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2EF1-87D6-0B5A-4FAD-4811E721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9620684-9431-6831-8CA4-6B0090BF0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179475"/>
              </p:ext>
            </p:extLst>
          </p:nvPr>
        </p:nvGraphicFramePr>
        <p:xfrm>
          <a:off x="838200" y="1755144"/>
          <a:ext cx="10515598" cy="396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64">
                  <a:extLst>
                    <a:ext uri="{9D8B030D-6E8A-4147-A177-3AD203B41FA5}">
                      <a16:colId xmlns:a16="http://schemas.microsoft.com/office/drawing/2014/main" val="3669052639"/>
                    </a:ext>
                  </a:extLst>
                </a:gridCol>
                <a:gridCol w="9438734">
                  <a:extLst>
                    <a:ext uri="{9D8B030D-6E8A-4147-A177-3AD203B41FA5}">
                      <a16:colId xmlns:a16="http://schemas.microsoft.com/office/drawing/2014/main" val="737024328"/>
                    </a:ext>
                  </a:extLst>
                </a:gridCol>
              </a:tblGrid>
              <a:tr h="440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79026"/>
                  </a:ext>
                </a:extLst>
              </a:tr>
              <a:tr h="440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 및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51375"/>
                  </a:ext>
                </a:extLst>
              </a:tr>
              <a:tr h="440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기본 시스템 구축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주방의 레이아웃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요리 조합법 정의 등 계획과 시스템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28200"/>
                  </a:ext>
                </a:extLst>
              </a:tr>
              <a:tr h="440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</a:t>
                      </a:r>
                      <a:r>
                        <a:rPr lang="ko-KR" altLang="en-US" dirty="0" err="1"/>
                        <a:t>매커니즘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요리 및 주문 타이머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및 승리 기준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59078"/>
                  </a:ext>
                </a:extLst>
              </a:tr>
              <a:tr h="440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로컬 멀티 플레이 구현 및 기본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10663"/>
                  </a:ext>
                </a:extLst>
              </a:tr>
              <a:tr h="440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그래픽 및 애니메이션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35849"/>
                  </a:ext>
                </a:extLst>
              </a:tr>
              <a:tr h="440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 디자인 및 난이도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18669"/>
                  </a:ext>
                </a:extLst>
              </a:tr>
              <a:tr h="440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테스트 및 개선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04891"/>
                  </a:ext>
                </a:extLst>
              </a:tr>
              <a:tr h="440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버그 수정 및 최적화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18748"/>
                  </a:ext>
                </a:extLst>
              </a:tr>
            </a:tbl>
          </a:graphicData>
        </a:graphic>
      </p:graphicFrame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EC3714C0-5CFC-7C23-12D1-C4E8F1D55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800600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7121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21"/>
    </mc:Choice>
    <mc:Fallback xmlns="">
      <p:transition spd="slow" advTm="16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219</Words>
  <Application>Microsoft Office PowerPoint</Application>
  <PresentationFormat>와이드스크린</PresentationFormat>
  <Paragraphs>37</Paragraphs>
  <Slides>5</Slides>
  <Notes>1</Notes>
  <HiddenSlides>0</HiddenSlides>
  <MMClips>5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제 1차  게임 프로젝트 발표</vt:lpstr>
      <vt:lpstr>게임 소개 및 컨셉   예상 게임 흐름</vt:lpstr>
      <vt:lpstr>조작법      예상 게임 흐름</vt:lpstr>
      <vt:lpstr>게임 시작 시    예상 게임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진우 한</dc:creator>
  <cp:lastModifiedBy>진우 한</cp:lastModifiedBy>
  <cp:revision>6</cp:revision>
  <dcterms:created xsi:type="dcterms:W3CDTF">2024-10-13T14:20:43Z</dcterms:created>
  <dcterms:modified xsi:type="dcterms:W3CDTF">2024-11-18T12:17:01Z</dcterms:modified>
</cp:coreProperties>
</file>