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ABC3D-741E-4A43-AAB3-136FA6D07734}" v="81" dt="2024-12-15T13:07:5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770" autoAdjust="0"/>
  </p:normalViewPr>
  <p:slideViewPr>
    <p:cSldViewPr snapToGrid="0">
      <p:cViewPr varScale="1">
        <p:scale>
          <a:sx n="66" d="100"/>
          <a:sy n="66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우 한" userId="fd45638d760be089" providerId="LiveId" clId="{8B0ABC3D-741E-4A43-AAB3-136FA6D07734}"/>
    <pc:docChg chg="modSld">
      <pc:chgData name="진우 한" userId="fd45638d760be089" providerId="LiveId" clId="{8B0ABC3D-741E-4A43-AAB3-136FA6D07734}" dt="2024-12-15T13:07:57.644" v="124"/>
      <pc:docMkLst>
        <pc:docMk/>
      </pc:docMkLst>
      <pc:sldChg chg="addSp delSp modSp mod modTransition modAnim">
        <pc:chgData name="진우 한" userId="fd45638d760be089" providerId="LiveId" clId="{8B0ABC3D-741E-4A43-AAB3-136FA6D07734}" dt="2024-12-15T12:57:24.552" v="79"/>
        <pc:sldMkLst>
          <pc:docMk/>
          <pc:sldMk cId="3521498850" sldId="256"/>
        </pc:sldMkLst>
        <pc:picChg chg="add del mod">
          <ac:chgData name="진우 한" userId="fd45638d760be089" providerId="LiveId" clId="{8B0ABC3D-741E-4A43-AAB3-136FA6D07734}" dt="2024-12-15T12:38:44.327" v="2"/>
          <ac:picMkLst>
            <pc:docMk/>
            <pc:sldMk cId="3521498850" sldId="256"/>
            <ac:picMk id="6" creationId="{8F37884A-1E2C-F5AA-AE47-025F09641FF7}"/>
          </ac:picMkLst>
        </pc:picChg>
        <pc:picChg chg="add del mod ord">
          <ac:chgData name="진우 한" userId="fd45638d760be089" providerId="LiveId" clId="{8B0ABC3D-741E-4A43-AAB3-136FA6D07734}" dt="2024-12-15T12:38:49.732" v="3"/>
          <ac:picMkLst>
            <pc:docMk/>
            <pc:sldMk cId="3521498850" sldId="256"/>
            <ac:picMk id="12" creationId="{41930072-51DE-DD53-6199-EF353F64A3B1}"/>
          </ac:picMkLst>
        </pc:picChg>
        <pc:picChg chg="add del mod">
          <ac:chgData name="진우 한" userId="fd45638d760be089" providerId="LiveId" clId="{8B0ABC3D-741E-4A43-AAB3-136FA6D07734}" dt="2024-12-15T12:38:59.285" v="5"/>
          <ac:picMkLst>
            <pc:docMk/>
            <pc:sldMk cId="3521498850" sldId="256"/>
            <ac:picMk id="13" creationId="{8DD845F2-B549-27F6-74EE-02440618992B}"/>
          </ac:picMkLst>
        </pc:picChg>
        <pc:picChg chg="add del mod ord">
          <ac:chgData name="진우 한" userId="fd45638d760be089" providerId="LiveId" clId="{8B0ABC3D-741E-4A43-AAB3-136FA6D07734}" dt="2024-12-15T12:39:04.789" v="6"/>
          <ac:picMkLst>
            <pc:docMk/>
            <pc:sldMk cId="3521498850" sldId="256"/>
            <ac:picMk id="22" creationId="{F98C95CA-E200-07B1-F761-AC1639953647}"/>
          </ac:picMkLst>
        </pc:picChg>
        <pc:picChg chg="add del mod">
          <ac:chgData name="진우 한" userId="fd45638d760be089" providerId="LiveId" clId="{8B0ABC3D-741E-4A43-AAB3-136FA6D07734}" dt="2024-12-15T12:39:13.490" v="8"/>
          <ac:picMkLst>
            <pc:docMk/>
            <pc:sldMk cId="3521498850" sldId="256"/>
            <ac:picMk id="23" creationId="{E162249C-1A98-E809-A0F0-16F65EFEC4E0}"/>
          </ac:picMkLst>
        </pc:picChg>
        <pc:picChg chg="add del mod ord">
          <ac:chgData name="진우 한" userId="fd45638d760be089" providerId="LiveId" clId="{8B0ABC3D-741E-4A43-AAB3-136FA6D07734}" dt="2024-12-15T12:39:19.906" v="9"/>
          <ac:picMkLst>
            <pc:docMk/>
            <pc:sldMk cId="3521498850" sldId="256"/>
            <ac:picMk id="29" creationId="{97FF5343-5BAB-43A5-2481-929B07E43922}"/>
          </ac:picMkLst>
        </pc:picChg>
        <pc:picChg chg="add del mod">
          <ac:chgData name="진우 한" userId="fd45638d760be089" providerId="LiveId" clId="{8B0ABC3D-741E-4A43-AAB3-136FA6D07734}" dt="2024-12-15T12:39:31.373" v="11"/>
          <ac:picMkLst>
            <pc:docMk/>
            <pc:sldMk cId="3521498850" sldId="256"/>
            <ac:picMk id="30" creationId="{3A093256-B088-64DA-742D-875C7CE3A2F6}"/>
          </ac:picMkLst>
        </pc:picChg>
        <pc:picChg chg="add del mod ord">
          <ac:chgData name="진우 한" userId="fd45638d760be089" providerId="LiveId" clId="{8B0ABC3D-741E-4A43-AAB3-136FA6D07734}" dt="2024-12-15T12:39:37.490" v="12"/>
          <ac:picMkLst>
            <pc:docMk/>
            <pc:sldMk cId="3521498850" sldId="256"/>
            <ac:picMk id="35" creationId="{B3114AEE-F469-4309-4C98-5D5CB9D424F5}"/>
          </ac:picMkLst>
        </pc:picChg>
        <pc:picChg chg="add del mod">
          <ac:chgData name="진우 한" userId="fd45638d760be089" providerId="LiveId" clId="{8B0ABC3D-741E-4A43-AAB3-136FA6D07734}" dt="2024-12-15T12:39:51.261" v="14"/>
          <ac:picMkLst>
            <pc:docMk/>
            <pc:sldMk cId="3521498850" sldId="256"/>
            <ac:picMk id="36" creationId="{54355E04-7832-5859-86C1-B5FE12AE9869}"/>
          </ac:picMkLst>
        </pc:picChg>
        <pc:picChg chg="add del mod ord">
          <ac:chgData name="진우 한" userId="fd45638d760be089" providerId="LiveId" clId="{8B0ABC3D-741E-4A43-AAB3-136FA6D07734}" dt="2024-12-15T12:39:56.771" v="15"/>
          <ac:picMkLst>
            <pc:docMk/>
            <pc:sldMk cId="3521498850" sldId="256"/>
            <ac:picMk id="42" creationId="{9D6A214B-D1A0-CC14-68F2-5A815F920DAB}"/>
          </ac:picMkLst>
        </pc:picChg>
        <pc:picChg chg="add del mod">
          <ac:chgData name="진우 한" userId="fd45638d760be089" providerId="LiveId" clId="{8B0ABC3D-741E-4A43-AAB3-136FA6D07734}" dt="2024-12-15T12:40:22.058" v="17"/>
          <ac:picMkLst>
            <pc:docMk/>
            <pc:sldMk cId="3521498850" sldId="256"/>
            <ac:picMk id="43" creationId="{41FB8839-A110-2DD0-F390-7DFECE222455}"/>
          </ac:picMkLst>
        </pc:picChg>
        <pc:picChg chg="add del mod ord">
          <ac:chgData name="진우 한" userId="fd45638d760be089" providerId="LiveId" clId="{8B0ABC3D-741E-4A43-AAB3-136FA6D07734}" dt="2024-12-15T12:40:27.948" v="18"/>
          <ac:picMkLst>
            <pc:docMk/>
            <pc:sldMk cId="3521498850" sldId="256"/>
            <ac:picMk id="48" creationId="{ACE9C1EF-377E-EE29-99E3-6DDA9BB70E04}"/>
          </ac:picMkLst>
        </pc:picChg>
        <pc:picChg chg="add del mod">
          <ac:chgData name="진우 한" userId="fd45638d760be089" providerId="LiveId" clId="{8B0ABC3D-741E-4A43-AAB3-136FA6D07734}" dt="2024-12-15T12:40:33.630" v="20"/>
          <ac:picMkLst>
            <pc:docMk/>
            <pc:sldMk cId="3521498850" sldId="256"/>
            <ac:picMk id="49" creationId="{2A17ED88-3BAB-C0F9-79A0-9FC7C18CD734}"/>
          </ac:picMkLst>
        </pc:picChg>
        <pc:picChg chg="add del mod ord">
          <ac:chgData name="진우 한" userId="fd45638d760be089" providerId="LiveId" clId="{8B0ABC3D-741E-4A43-AAB3-136FA6D07734}" dt="2024-12-15T12:40:39.468" v="21"/>
          <ac:picMkLst>
            <pc:docMk/>
            <pc:sldMk cId="3521498850" sldId="256"/>
            <ac:picMk id="55" creationId="{B019562C-940C-BE99-A10E-7F5C1F1C441B}"/>
          </ac:picMkLst>
        </pc:picChg>
        <pc:picChg chg="add del mod">
          <ac:chgData name="진우 한" userId="fd45638d760be089" providerId="LiveId" clId="{8B0ABC3D-741E-4A43-AAB3-136FA6D07734}" dt="2024-12-15T12:41:10.003" v="23"/>
          <ac:picMkLst>
            <pc:docMk/>
            <pc:sldMk cId="3521498850" sldId="256"/>
            <ac:picMk id="56" creationId="{9047E86D-B869-9921-938A-2D96817D1D7A}"/>
          </ac:picMkLst>
        </pc:picChg>
        <pc:picChg chg="add del mod ord">
          <ac:chgData name="진우 한" userId="fd45638d760be089" providerId="LiveId" clId="{8B0ABC3D-741E-4A43-AAB3-136FA6D07734}" dt="2024-12-15T12:41:15.646" v="24"/>
          <ac:picMkLst>
            <pc:docMk/>
            <pc:sldMk cId="3521498850" sldId="256"/>
            <ac:picMk id="62" creationId="{A9447583-D0AE-E96D-7CB6-6AF374D075DF}"/>
          </ac:picMkLst>
        </pc:picChg>
        <pc:picChg chg="add del mod">
          <ac:chgData name="진우 한" userId="fd45638d760be089" providerId="LiveId" clId="{8B0ABC3D-741E-4A43-AAB3-136FA6D07734}" dt="2024-12-15T12:41:25.203" v="26"/>
          <ac:picMkLst>
            <pc:docMk/>
            <pc:sldMk cId="3521498850" sldId="256"/>
            <ac:picMk id="63" creationId="{602FA206-B56B-78BC-6BB7-D470E1FC0711}"/>
          </ac:picMkLst>
        </pc:picChg>
        <pc:picChg chg="add del mod ord">
          <ac:chgData name="진우 한" userId="fd45638d760be089" providerId="LiveId" clId="{8B0ABC3D-741E-4A43-AAB3-136FA6D07734}" dt="2024-12-15T12:41:30.863" v="27"/>
          <ac:picMkLst>
            <pc:docMk/>
            <pc:sldMk cId="3521498850" sldId="256"/>
            <ac:picMk id="68" creationId="{20DCF50C-D0D7-0C18-E170-34C754FDED4D}"/>
          </ac:picMkLst>
        </pc:picChg>
        <pc:picChg chg="add del mod">
          <ac:chgData name="진우 한" userId="fd45638d760be089" providerId="LiveId" clId="{8B0ABC3D-741E-4A43-AAB3-136FA6D07734}" dt="2024-12-15T12:41:43.951" v="29"/>
          <ac:picMkLst>
            <pc:docMk/>
            <pc:sldMk cId="3521498850" sldId="256"/>
            <ac:picMk id="69" creationId="{2EE67611-5369-38AC-7D6C-D59754A1310F}"/>
          </ac:picMkLst>
        </pc:picChg>
        <pc:picChg chg="add del mod ord">
          <ac:chgData name="진우 한" userId="fd45638d760be089" providerId="LiveId" clId="{8B0ABC3D-741E-4A43-AAB3-136FA6D07734}" dt="2024-12-15T12:41:49.974" v="30"/>
          <ac:picMkLst>
            <pc:docMk/>
            <pc:sldMk cId="3521498850" sldId="256"/>
            <ac:picMk id="80" creationId="{0735FC47-A5AB-D4C6-F789-42806C38D829}"/>
          </ac:picMkLst>
        </pc:picChg>
        <pc:picChg chg="add del mod">
          <ac:chgData name="진우 한" userId="fd45638d760be089" providerId="LiveId" clId="{8B0ABC3D-741E-4A43-AAB3-136FA6D07734}" dt="2024-12-15T12:42:00.646" v="32"/>
          <ac:picMkLst>
            <pc:docMk/>
            <pc:sldMk cId="3521498850" sldId="256"/>
            <ac:picMk id="81" creationId="{5483B768-A65C-9AAF-CE7F-268D856A4939}"/>
          </ac:picMkLst>
        </pc:picChg>
        <pc:picChg chg="add del mod ord">
          <ac:chgData name="진우 한" userId="fd45638d760be089" providerId="LiveId" clId="{8B0ABC3D-741E-4A43-AAB3-136FA6D07734}" dt="2024-12-15T12:42:07.255" v="33"/>
          <ac:picMkLst>
            <pc:docMk/>
            <pc:sldMk cId="3521498850" sldId="256"/>
            <ac:picMk id="86" creationId="{C88607D0-CD0D-DC10-CA39-8CCFDFC20EFF}"/>
          </ac:picMkLst>
        </pc:picChg>
        <pc:picChg chg="add del mod">
          <ac:chgData name="진우 한" userId="fd45638d760be089" providerId="LiveId" clId="{8B0ABC3D-741E-4A43-AAB3-136FA6D07734}" dt="2024-12-15T12:43:21.400" v="35"/>
          <ac:picMkLst>
            <pc:docMk/>
            <pc:sldMk cId="3521498850" sldId="256"/>
            <ac:picMk id="87" creationId="{835C41B2-2D71-BC98-9987-58A99C2642A9}"/>
          </ac:picMkLst>
        </pc:picChg>
        <pc:picChg chg="add del mod ord">
          <ac:chgData name="진우 한" userId="fd45638d760be089" providerId="LiveId" clId="{8B0ABC3D-741E-4A43-AAB3-136FA6D07734}" dt="2024-12-15T12:43:27.141" v="36"/>
          <ac:picMkLst>
            <pc:docMk/>
            <pc:sldMk cId="3521498850" sldId="256"/>
            <ac:picMk id="93" creationId="{530C5A15-CEB7-A7B7-4178-81CCB25385D6}"/>
          </ac:picMkLst>
        </pc:picChg>
        <pc:picChg chg="add del mod">
          <ac:chgData name="진우 한" userId="fd45638d760be089" providerId="LiveId" clId="{8B0ABC3D-741E-4A43-AAB3-136FA6D07734}" dt="2024-12-15T12:43:36.866" v="38"/>
          <ac:picMkLst>
            <pc:docMk/>
            <pc:sldMk cId="3521498850" sldId="256"/>
            <ac:picMk id="94" creationId="{05F65FF7-EE95-FD5F-7A65-37DD7531F123}"/>
          </ac:picMkLst>
        </pc:picChg>
        <pc:picChg chg="add del mod ord">
          <ac:chgData name="진우 한" userId="fd45638d760be089" providerId="LiveId" clId="{8B0ABC3D-741E-4A43-AAB3-136FA6D07734}" dt="2024-12-15T12:43:42.658" v="39"/>
          <ac:picMkLst>
            <pc:docMk/>
            <pc:sldMk cId="3521498850" sldId="256"/>
            <ac:picMk id="99" creationId="{8E6A2967-2347-DF35-3B6C-1AE59BFE2A2C}"/>
          </ac:picMkLst>
        </pc:picChg>
        <pc:picChg chg="add del mod">
          <ac:chgData name="진우 한" userId="fd45638d760be089" providerId="LiveId" clId="{8B0ABC3D-741E-4A43-AAB3-136FA6D07734}" dt="2024-12-15T12:43:52.628" v="41"/>
          <ac:picMkLst>
            <pc:docMk/>
            <pc:sldMk cId="3521498850" sldId="256"/>
            <ac:picMk id="100" creationId="{BE58C83E-098F-8478-E2CA-36DFCA039672}"/>
          </ac:picMkLst>
        </pc:picChg>
        <pc:picChg chg="add del mod ord">
          <ac:chgData name="진우 한" userId="fd45638d760be089" providerId="LiveId" clId="{8B0ABC3D-741E-4A43-AAB3-136FA6D07734}" dt="2024-12-15T12:43:58.204" v="42"/>
          <ac:picMkLst>
            <pc:docMk/>
            <pc:sldMk cId="3521498850" sldId="256"/>
            <ac:picMk id="106" creationId="{F7321459-D92A-3783-A1BD-AD2E2ADC888F}"/>
          </ac:picMkLst>
        </pc:picChg>
        <pc:picChg chg="add del mod">
          <ac:chgData name="진우 한" userId="fd45638d760be089" providerId="LiveId" clId="{8B0ABC3D-741E-4A43-AAB3-136FA6D07734}" dt="2024-12-15T12:44:16.016" v="44"/>
          <ac:picMkLst>
            <pc:docMk/>
            <pc:sldMk cId="3521498850" sldId="256"/>
            <ac:picMk id="107" creationId="{6CAAB9E9-F8C1-AB1C-CE8D-F25A84B918CB}"/>
          </ac:picMkLst>
        </pc:picChg>
        <pc:picChg chg="add del mod ord">
          <ac:chgData name="진우 한" userId="fd45638d760be089" providerId="LiveId" clId="{8B0ABC3D-741E-4A43-AAB3-136FA6D07734}" dt="2024-12-15T12:44:21.932" v="45"/>
          <ac:picMkLst>
            <pc:docMk/>
            <pc:sldMk cId="3521498850" sldId="256"/>
            <ac:picMk id="112" creationId="{9FC0D1CA-A943-104A-AF1C-46A43D0A5802}"/>
          </ac:picMkLst>
        </pc:picChg>
        <pc:picChg chg="add del mod">
          <ac:chgData name="진우 한" userId="fd45638d760be089" providerId="LiveId" clId="{8B0ABC3D-741E-4A43-AAB3-136FA6D07734}" dt="2024-12-15T12:44:36.791" v="47"/>
          <ac:picMkLst>
            <pc:docMk/>
            <pc:sldMk cId="3521498850" sldId="256"/>
            <ac:picMk id="113" creationId="{CFF8B684-61E6-2598-04ED-A80ABB2547D3}"/>
          </ac:picMkLst>
        </pc:picChg>
        <pc:picChg chg="add del mod ord">
          <ac:chgData name="진우 한" userId="fd45638d760be089" providerId="LiveId" clId="{8B0ABC3D-741E-4A43-AAB3-136FA6D07734}" dt="2024-12-15T12:44:43.452" v="48"/>
          <ac:picMkLst>
            <pc:docMk/>
            <pc:sldMk cId="3521498850" sldId="256"/>
            <ac:picMk id="124" creationId="{0AB2E89D-1430-DAE8-70DF-F9D8BDA541F7}"/>
          </ac:picMkLst>
        </pc:picChg>
        <pc:picChg chg="add del mod">
          <ac:chgData name="진우 한" userId="fd45638d760be089" providerId="LiveId" clId="{8B0ABC3D-741E-4A43-AAB3-136FA6D07734}" dt="2024-12-15T12:44:51.930" v="50"/>
          <ac:picMkLst>
            <pc:docMk/>
            <pc:sldMk cId="3521498850" sldId="256"/>
            <ac:picMk id="125" creationId="{CD39926B-A197-3E79-840A-3D4B1E178C0D}"/>
          </ac:picMkLst>
        </pc:picChg>
        <pc:picChg chg="add del mod ord">
          <ac:chgData name="진우 한" userId="fd45638d760be089" providerId="LiveId" clId="{8B0ABC3D-741E-4A43-AAB3-136FA6D07734}" dt="2024-12-15T12:44:58.548" v="51"/>
          <ac:picMkLst>
            <pc:docMk/>
            <pc:sldMk cId="3521498850" sldId="256"/>
            <ac:picMk id="130" creationId="{82A6A823-EEDF-6E09-8118-3889B0A4CB93}"/>
          </ac:picMkLst>
        </pc:picChg>
        <pc:picChg chg="add del mod">
          <ac:chgData name="진우 한" userId="fd45638d760be089" providerId="LiveId" clId="{8B0ABC3D-741E-4A43-AAB3-136FA6D07734}" dt="2024-12-15T12:45:06.558" v="53"/>
          <ac:picMkLst>
            <pc:docMk/>
            <pc:sldMk cId="3521498850" sldId="256"/>
            <ac:picMk id="131" creationId="{0E26CB66-0768-0536-A1E1-278734ECD897}"/>
          </ac:picMkLst>
        </pc:picChg>
        <pc:picChg chg="add del mod ord">
          <ac:chgData name="진우 한" userId="fd45638d760be089" providerId="LiveId" clId="{8B0ABC3D-741E-4A43-AAB3-136FA6D07734}" dt="2024-12-15T12:45:13.140" v="54"/>
          <ac:picMkLst>
            <pc:docMk/>
            <pc:sldMk cId="3521498850" sldId="256"/>
            <ac:picMk id="139" creationId="{9070C7DB-A596-6FA1-DB62-57EEF57509EB}"/>
          </ac:picMkLst>
        </pc:picChg>
        <pc:picChg chg="add del mod">
          <ac:chgData name="진우 한" userId="fd45638d760be089" providerId="LiveId" clId="{8B0ABC3D-741E-4A43-AAB3-136FA6D07734}" dt="2024-12-15T12:45:21.178" v="56"/>
          <ac:picMkLst>
            <pc:docMk/>
            <pc:sldMk cId="3521498850" sldId="256"/>
            <ac:picMk id="140" creationId="{9F63400E-6193-F86B-8C02-B0681AAD1E2A}"/>
          </ac:picMkLst>
        </pc:picChg>
        <pc:picChg chg="add del mod ord">
          <ac:chgData name="진우 한" userId="fd45638d760be089" providerId="LiveId" clId="{8B0ABC3D-741E-4A43-AAB3-136FA6D07734}" dt="2024-12-15T12:45:27.634" v="57"/>
          <ac:picMkLst>
            <pc:docMk/>
            <pc:sldMk cId="3521498850" sldId="256"/>
            <ac:picMk id="145" creationId="{5A1AE5CD-60CB-EF87-83AB-2F47F2C78BFD}"/>
          </ac:picMkLst>
        </pc:picChg>
        <pc:picChg chg="add del mod">
          <ac:chgData name="진우 한" userId="fd45638d760be089" providerId="LiveId" clId="{8B0ABC3D-741E-4A43-AAB3-136FA6D07734}" dt="2024-12-15T12:45:36.228" v="59"/>
          <ac:picMkLst>
            <pc:docMk/>
            <pc:sldMk cId="3521498850" sldId="256"/>
            <ac:picMk id="146" creationId="{29B198B2-5491-23FF-4676-2AE6D57F517E}"/>
          </ac:picMkLst>
        </pc:picChg>
        <pc:picChg chg="add del mod ord">
          <ac:chgData name="진우 한" userId="fd45638d760be089" providerId="LiveId" clId="{8B0ABC3D-741E-4A43-AAB3-136FA6D07734}" dt="2024-12-15T12:45:42.058" v="60"/>
          <ac:picMkLst>
            <pc:docMk/>
            <pc:sldMk cId="3521498850" sldId="256"/>
            <ac:picMk id="155" creationId="{08C8F66B-6212-7780-C3CE-DAD4552BF335}"/>
          </ac:picMkLst>
        </pc:picChg>
        <pc:picChg chg="add del mod">
          <ac:chgData name="진우 한" userId="fd45638d760be089" providerId="LiveId" clId="{8B0ABC3D-741E-4A43-AAB3-136FA6D07734}" dt="2024-12-15T12:45:52.920" v="62"/>
          <ac:picMkLst>
            <pc:docMk/>
            <pc:sldMk cId="3521498850" sldId="256"/>
            <ac:picMk id="156" creationId="{0926A488-E801-9BC3-73E5-3CEE8ABE24F9}"/>
          </ac:picMkLst>
        </pc:picChg>
        <pc:picChg chg="add del mod ord">
          <ac:chgData name="진우 한" userId="fd45638d760be089" providerId="LiveId" clId="{8B0ABC3D-741E-4A43-AAB3-136FA6D07734}" dt="2024-12-15T12:45:58.987" v="63"/>
          <ac:picMkLst>
            <pc:docMk/>
            <pc:sldMk cId="3521498850" sldId="256"/>
            <ac:picMk id="166" creationId="{155EFA02-D025-215A-BCD2-6FDA6823677B}"/>
          </ac:picMkLst>
        </pc:picChg>
        <pc:picChg chg="add del mod">
          <ac:chgData name="진우 한" userId="fd45638d760be089" providerId="LiveId" clId="{8B0ABC3D-741E-4A43-AAB3-136FA6D07734}" dt="2024-12-15T12:53:16.173" v="65"/>
          <ac:picMkLst>
            <pc:docMk/>
            <pc:sldMk cId="3521498850" sldId="256"/>
            <ac:picMk id="167" creationId="{D08076A2-D0CC-B8B4-FB0E-574A3CE31BE8}"/>
          </ac:picMkLst>
        </pc:picChg>
        <pc:picChg chg="add del mod ord">
          <ac:chgData name="진우 한" userId="fd45638d760be089" providerId="LiveId" clId="{8B0ABC3D-741E-4A43-AAB3-136FA6D07734}" dt="2024-12-15T12:53:22.295" v="66"/>
          <ac:picMkLst>
            <pc:docMk/>
            <pc:sldMk cId="3521498850" sldId="256"/>
            <ac:picMk id="172" creationId="{45B8FEF6-53AE-C948-0F5F-6317ACF6A110}"/>
          </ac:picMkLst>
        </pc:picChg>
        <pc:picChg chg="add del mod">
          <ac:chgData name="진우 한" userId="fd45638d760be089" providerId="LiveId" clId="{8B0ABC3D-741E-4A43-AAB3-136FA6D07734}" dt="2024-12-15T12:53:42.399" v="68"/>
          <ac:picMkLst>
            <pc:docMk/>
            <pc:sldMk cId="3521498850" sldId="256"/>
            <ac:picMk id="173" creationId="{D3FFC558-D94F-4260-3789-546D1E3297A5}"/>
          </ac:picMkLst>
        </pc:picChg>
        <pc:picChg chg="add del mod ord">
          <ac:chgData name="진우 한" userId="fd45638d760be089" providerId="LiveId" clId="{8B0ABC3D-741E-4A43-AAB3-136FA6D07734}" dt="2024-12-15T12:53:48.234" v="69"/>
          <ac:picMkLst>
            <pc:docMk/>
            <pc:sldMk cId="3521498850" sldId="256"/>
            <ac:picMk id="181" creationId="{09890500-4BE3-5441-39D8-3386F0AF0012}"/>
          </ac:picMkLst>
        </pc:picChg>
        <pc:picChg chg="add del mod">
          <ac:chgData name="진우 한" userId="fd45638d760be089" providerId="LiveId" clId="{8B0ABC3D-741E-4A43-AAB3-136FA6D07734}" dt="2024-12-15T12:54:04.936" v="75"/>
          <ac:picMkLst>
            <pc:docMk/>
            <pc:sldMk cId="3521498850" sldId="256"/>
            <ac:picMk id="182" creationId="{7F896BEB-6417-507F-A668-01C217848626}"/>
          </ac:picMkLst>
        </pc:picChg>
        <pc:picChg chg="add del mod ord">
          <ac:chgData name="진우 한" userId="fd45638d760be089" providerId="LiveId" clId="{8B0ABC3D-741E-4A43-AAB3-136FA6D07734}" dt="2024-12-15T12:56:04.958" v="76"/>
          <ac:picMkLst>
            <pc:docMk/>
            <pc:sldMk cId="3521498850" sldId="256"/>
            <ac:picMk id="190" creationId="{06C1AA56-86EE-98DC-BED1-1648B039F565}"/>
          </ac:picMkLst>
        </pc:picChg>
        <pc:picChg chg="add del mod">
          <ac:chgData name="진우 한" userId="fd45638d760be089" providerId="LiveId" clId="{8B0ABC3D-741E-4A43-AAB3-136FA6D07734}" dt="2024-12-15T12:57:17.681" v="78"/>
          <ac:picMkLst>
            <pc:docMk/>
            <pc:sldMk cId="3521498850" sldId="256"/>
            <ac:picMk id="191" creationId="{79D356D1-FADA-E62A-B259-5FFCF36B1CFE}"/>
          </ac:picMkLst>
        </pc:picChg>
        <pc:picChg chg="add del mod ord">
          <ac:chgData name="진우 한" userId="fd45638d760be089" providerId="LiveId" clId="{8B0ABC3D-741E-4A43-AAB3-136FA6D07734}" dt="2024-12-15T12:57:24.552" v="79"/>
          <ac:picMkLst>
            <pc:docMk/>
            <pc:sldMk cId="3521498850" sldId="256"/>
            <ac:picMk id="195" creationId="{0D642163-86E2-9426-D35D-6ECC10512059}"/>
          </ac:picMkLst>
        </pc:picChg>
        <pc:picChg chg="add mod">
          <ac:chgData name="진우 한" userId="fd45638d760be089" providerId="LiveId" clId="{8B0ABC3D-741E-4A43-AAB3-136FA6D07734}" dt="2024-12-15T12:57:24.552" v="79"/>
          <ac:picMkLst>
            <pc:docMk/>
            <pc:sldMk cId="3521498850" sldId="256"/>
            <ac:picMk id="196" creationId="{CBDCAF7A-3C31-9C40-146F-C846534529CD}"/>
          </ac:picMkLst>
        </pc:picChg>
      </pc:sldChg>
      <pc:sldChg chg="addSp delSp modSp mod modTransition modAnim">
        <pc:chgData name="진우 한" userId="fd45638d760be089" providerId="LiveId" clId="{8B0ABC3D-741E-4A43-AAB3-136FA6D07734}" dt="2024-12-15T13:00:01.877" v="94"/>
        <pc:sldMkLst>
          <pc:docMk/>
          <pc:sldMk cId="3545230878" sldId="257"/>
        </pc:sldMkLst>
        <pc:picChg chg="add del mod">
          <ac:chgData name="진우 한" userId="fd45638d760be089" providerId="LiveId" clId="{8B0ABC3D-741E-4A43-AAB3-136FA6D07734}" dt="2024-12-15T12:54:04.936" v="75"/>
          <ac:picMkLst>
            <pc:docMk/>
            <pc:sldMk cId="3545230878" sldId="257"/>
            <ac:picMk id="6" creationId="{3F83DA5D-6637-BE75-E337-8B06FBBE7F29}"/>
          </ac:picMkLst>
        </pc:picChg>
        <pc:picChg chg="add del mod ord">
          <ac:chgData name="진우 한" userId="fd45638d760be089" providerId="LiveId" clId="{8B0ABC3D-741E-4A43-AAB3-136FA6D07734}" dt="2024-12-15T12:56:04.958" v="76"/>
          <ac:picMkLst>
            <pc:docMk/>
            <pc:sldMk cId="3545230878" sldId="257"/>
            <ac:picMk id="1032" creationId="{D3CF5CDD-30B5-04F9-4364-8348985DBF41}"/>
          </ac:picMkLst>
        </pc:picChg>
        <pc:picChg chg="add del mod">
          <ac:chgData name="진우 한" userId="fd45638d760be089" providerId="LiveId" clId="{8B0ABC3D-741E-4A43-AAB3-136FA6D07734}" dt="2024-12-15T12:58:36.440" v="81"/>
          <ac:picMkLst>
            <pc:docMk/>
            <pc:sldMk cId="3545230878" sldId="257"/>
            <ac:picMk id="1033" creationId="{DFB0B287-A3D1-0131-0342-15C299CB75E9}"/>
          </ac:picMkLst>
        </pc:picChg>
        <pc:picChg chg="add del mod ord">
          <ac:chgData name="진우 한" userId="fd45638d760be089" providerId="LiveId" clId="{8B0ABC3D-741E-4A43-AAB3-136FA6D07734}" dt="2024-12-15T12:58:45.261" v="82"/>
          <ac:picMkLst>
            <pc:docMk/>
            <pc:sldMk cId="3545230878" sldId="257"/>
            <ac:picMk id="1040" creationId="{578135C8-FB0F-1DE4-42EB-A93A26EF831C}"/>
          </ac:picMkLst>
        </pc:picChg>
        <pc:picChg chg="add del mod">
          <ac:chgData name="진우 한" userId="fd45638d760be089" providerId="LiveId" clId="{8B0ABC3D-741E-4A43-AAB3-136FA6D07734}" dt="2024-12-15T12:58:51.444" v="84"/>
          <ac:picMkLst>
            <pc:docMk/>
            <pc:sldMk cId="3545230878" sldId="257"/>
            <ac:picMk id="1041" creationId="{6D4EA793-5C77-E2E6-BF40-702B1132F156}"/>
          </ac:picMkLst>
        </pc:picChg>
        <pc:picChg chg="add del mod ord">
          <ac:chgData name="진우 한" userId="fd45638d760be089" providerId="LiveId" clId="{8B0ABC3D-741E-4A43-AAB3-136FA6D07734}" dt="2024-12-15T12:59:02.190" v="85"/>
          <ac:picMkLst>
            <pc:docMk/>
            <pc:sldMk cId="3545230878" sldId="257"/>
            <ac:picMk id="1045" creationId="{49147B92-E85B-0A9E-09C1-45CBE6A13DC5}"/>
          </ac:picMkLst>
        </pc:picChg>
        <pc:picChg chg="add del mod">
          <ac:chgData name="진우 한" userId="fd45638d760be089" providerId="LiveId" clId="{8B0ABC3D-741E-4A43-AAB3-136FA6D07734}" dt="2024-12-15T12:59:03.609" v="87"/>
          <ac:picMkLst>
            <pc:docMk/>
            <pc:sldMk cId="3545230878" sldId="257"/>
            <ac:picMk id="1046" creationId="{E6F92454-FFEB-AA4F-9B5A-BFE6EF764085}"/>
          </ac:picMkLst>
        </pc:picChg>
        <pc:picChg chg="add del mod ord">
          <ac:chgData name="진우 한" userId="fd45638d760be089" providerId="LiveId" clId="{8B0ABC3D-741E-4A43-AAB3-136FA6D07734}" dt="2024-12-15T12:59:22.717" v="88"/>
          <ac:picMkLst>
            <pc:docMk/>
            <pc:sldMk cId="3545230878" sldId="257"/>
            <ac:picMk id="1049" creationId="{158CCA58-23F2-E02E-4699-10F581E680D5}"/>
          </ac:picMkLst>
        </pc:picChg>
        <pc:picChg chg="add del mod">
          <ac:chgData name="진우 한" userId="fd45638d760be089" providerId="LiveId" clId="{8B0ABC3D-741E-4A43-AAB3-136FA6D07734}" dt="2024-12-15T12:59:24.046" v="90"/>
          <ac:picMkLst>
            <pc:docMk/>
            <pc:sldMk cId="3545230878" sldId="257"/>
            <ac:picMk id="1050" creationId="{875FD09C-A8C2-F4F5-E59B-BC1B86D5BAD1}"/>
          </ac:picMkLst>
        </pc:picChg>
        <pc:picChg chg="add del mod ord">
          <ac:chgData name="진우 한" userId="fd45638d760be089" providerId="LiveId" clId="{8B0ABC3D-741E-4A43-AAB3-136FA6D07734}" dt="2024-12-15T12:59:34.292" v="91"/>
          <ac:picMkLst>
            <pc:docMk/>
            <pc:sldMk cId="3545230878" sldId="257"/>
            <ac:picMk id="1053" creationId="{B0643A1E-8CBF-64E0-0815-033B4BD45BDD}"/>
          </ac:picMkLst>
        </pc:picChg>
        <pc:picChg chg="add del mod">
          <ac:chgData name="진우 한" userId="fd45638d760be089" providerId="LiveId" clId="{8B0ABC3D-741E-4A43-AAB3-136FA6D07734}" dt="2024-12-15T12:59:36.933" v="93"/>
          <ac:picMkLst>
            <pc:docMk/>
            <pc:sldMk cId="3545230878" sldId="257"/>
            <ac:picMk id="1054" creationId="{3537B61F-7DEF-7131-443E-966EDDFF31AD}"/>
          </ac:picMkLst>
        </pc:picChg>
        <pc:picChg chg="add del mod ord">
          <ac:chgData name="진우 한" userId="fd45638d760be089" providerId="LiveId" clId="{8B0ABC3D-741E-4A43-AAB3-136FA6D07734}" dt="2024-12-15T13:00:01.877" v="94"/>
          <ac:picMkLst>
            <pc:docMk/>
            <pc:sldMk cId="3545230878" sldId="257"/>
            <ac:picMk id="1057" creationId="{C59CEFC5-7A1F-33EC-5EC6-0B00620ECF83}"/>
          </ac:picMkLst>
        </pc:picChg>
        <pc:picChg chg="add mod">
          <ac:chgData name="진우 한" userId="fd45638d760be089" providerId="LiveId" clId="{8B0ABC3D-741E-4A43-AAB3-136FA6D07734}" dt="2024-12-15T13:00:01.877" v="94"/>
          <ac:picMkLst>
            <pc:docMk/>
            <pc:sldMk cId="3545230878" sldId="257"/>
            <ac:picMk id="1058" creationId="{5D631BF1-EDA0-7363-F96B-5DA477182395}"/>
          </ac:picMkLst>
        </pc:picChg>
      </pc:sldChg>
      <pc:sldChg chg="addSp delSp modSp mod modTransition modAnim">
        <pc:chgData name="진우 한" userId="fd45638d760be089" providerId="LiveId" clId="{8B0ABC3D-741E-4A43-AAB3-136FA6D07734}" dt="2024-12-15T13:06:42.726" v="121"/>
        <pc:sldMkLst>
          <pc:docMk/>
          <pc:sldMk cId="3299002541" sldId="258"/>
        </pc:sldMkLst>
        <pc:picChg chg="add del mod">
          <ac:chgData name="진우 한" userId="fd45638d760be089" providerId="LiveId" clId="{8B0ABC3D-741E-4A43-AAB3-136FA6D07734}" dt="2024-12-15T12:54:04.936" v="75"/>
          <ac:picMkLst>
            <pc:docMk/>
            <pc:sldMk cId="3299002541" sldId="258"/>
            <ac:picMk id="3" creationId="{80702E93-5F2D-6963-3849-24CCA29B1575}"/>
          </ac:picMkLst>
        </pc:picChg>
        <pc:picChg chg="add del mod ord">
          <ac:chgData name="진우 한" userId="fd45638d760be089" providerId="LiveId" clId="{8B0ABC3D-741E-4A43-AAB3-136FA6D07734}" dt="2024-12-15T12:56:04.958" v="76"/>
          <ac:picMkLst>
            <pc:docMk/>
            <pc:sldMk cId="3299002541" sldId="258"/>
            <ac:picMk id="55" creationId="{9D6B558C-9D2E-9931-8E49-9F295579A304}"/>
          </ac:picMkLst>
        </pc:picChg>
        <pc:picChg chg="add del mod">
          <ac:chgData name="진우 한" userId="fd45638d760be089" providerId="LiveId" clId="{8B0ABC3D-741E-4A43-AAB3-136FA6D07734}" dt="2024-12-15T13:02:04.280" v="102"/>
          <ac:picMkLst>
            <pc:docMk/>
            <pc:sldMk cId="3299002541" sldId="258"/>
            <ac:picMk id="56" creationId="{D9F514B6-09AA-6B02-A3D1-D6A97F916D88}"/>
          </ac:picMkLst>
        </pc:picChg>
        <pc:picChg chg="add del mod ord">
          <ac:chgData name="진우 한" userId="fd45638d760be089" providerId="LiveId" clId="{8B0ABC3D-741E-4A43-AAB3-136FA6D07734}" dt="2024-12-15T13:02:47.569" v="103"/>
          <ac:picMkLst>
            <pc:docMk/>
            <pc:sldMk cId="3299002541" sldId="258"/>
            <ac:picMk id="65" creationId="{3107E122-6BFC-08EC-62A5-B12EE00B7243}"/>
          </ac:picMkLst>
        </pc:picChg>
        <pc:picChg chg="add del mod">
          <ac:chgData name="진우 한" userId="fd45638d760be089" providerId="LiveId" clId="{8B0ABC3D-741E-4A43-AAB3-136FA6D07734}" dt="2024-12-15T13:03:05.409" v="105"/>
          <ac:picMkLst>
            <pc:docMk/>
            <pc:sldMk cId="3299002541" sldId="258"/>
            <ac:picMk id="66" creationId="{EF7233AA-0DA8-450D-D8F2-E0E40CAF03C5}"/>
          </ac:picMkLst>
        </pc:picChg>
        <pc:picChg chg="add del mod ord">
          <ac:chgData name="진우 한" userId="fd45638d760be089" providerId="LiveId" clId="{8B0ABC3D-741E-4A43-AAB3-136FA6D07734}" dt="2024-12-15T13:03:18.814" v="106"/>
          <ac:picMkLst>
            <pc:docMk/>
            <pc:sldMk cId="3299002541" sldId="258"/>
            <ac:picMk id="70" creationId="{E33B5254-B5BD-EA11-9B5B-2D5B8D0AE85E}"/>
          </ac:picMkLst>
        </pc:picChg>
        <pc:picChg chg="add del mod">
          <ac:chgData name="진우 한" userId="fd45638d760be089" providerId="LiveId" clId="{8B0ABC3D-741E-4A43-AAB3-136FA6D07734}" dt="2024-12-15T13:03:19.947" v="108"/>
          <ac:picMkLst>
            <pc:docMk/>
            <pc:sldMk cId="3299002541" sldId="258"/>
            <ac:picMk id="71" creationId="{E02B4AE1-D6F8-D1CD-B744-3A48C9EDB8E1}"/>
          </ac:picMkLst>
        </pc:picChg>
        <pc:picChg chg="add del mod ord">
          <ac:chgData name="진우 한" userId="fd45638d760be089" providerId="LiveId" clId="{8B0ABC3D-741E-4A43-AAB3-136FA6D07734}" dt="2024-12-15T13:03:59.585" v="109"/>
          <ac:picMkLst>
            <pc:docMk/>
            <pc:sldMk cId="3299002541" sldId="258"/>
            <ac:picMk id="74" creationId="{09B81141-7A45-E02F-7780-0C5D6A43FF56}"/>
          </ac:picMkLst>
        </pc:picChg>
        <pc:picChg chg="add del mod">
          <ac:chgData name="진우 한" userId="fd45638d760be089" providerId="LiveId" clId="{8B0ABC3D-741E-4A43-AAB3-136FA6D07734}" dt="2024-12-15T13:04:10.826" v="111"/>
          <ac:picMkLst>
            <pc:docMk/>
            <pc:sldMk cId="3299002541" sldId="258"/>
            <ac:picMk id="75" creationId="{1A6C4C08-7629-58EE-F310-63B97E7B7ED6}"/>
          </ac:picMkLst>
        </pc:picChg>
        <pc:picChg chg="add del mod ord">
          <ac:chgData name="진우 한" userId="fd45638d760be089" providerId="LiveId" clId="{8B0ABC3D-741E-4A43-AAB3-136FA6D07734}" dt="2024-12-15T13:04:39.978" v="112"/>
          <ac:picMkLst>
            <pc:docMk/>
            <pc:sldMk cId="3299002541" sldId="258"/>
            <ac:picMk id="79" creationId="{4FD37949-3A2F-0D40-954B-DA3D67823D57}"/>
          </ac:picMkLst>
        </pc:picChg>
        <pc:picChg chg="add del mod">
          <ac:chgData name="진우 한" userId="fd45638d760be089" providerId="LiveId" clId="{8B0ABC3D-741E-4A43-AAB3-136FA6D07734}" dt="2024-12-15T13:05:09.632" v="114"/>
          <ac:picMkLst>
            <pc:docMk/>
            <pc:sldMk cId="3299002541" sldId="258"/>
            <ac:picMk id="80" creationId="{E7D846F2-8E5D-3EC5-DFA8-5474ECA24AAD}"/>
          </ac:picMkLst>
        </pc:picChg>
        <pc:picChg chg="add del mod ord">
          <ac:chgData name="진우 한" userId="fd45638d760be089" providerId="LiveId" clId="{8B0ABC3D-741E-4A43-AAB3-136FA6D07734}" dt="2024-12-15T13:05:34.508" v="115"/>
          <ac:picMkLst>
            <pc:docMk/>
            <pc:sldMk cId="3299002541" sldId="258"/>
            <ac:picMk id="83" creationId="{C7C4FB11-BBC5-D01D-0B72-68FF74108B10}"/>
          </ac:picMkLst>
        </pc:picChg>
        <pc:picChg chg="add del mod">
          <ac:chgData name="진우 한" userId="fd45638d760be089" providerId="LiveId" clId="{8B0ABC3D-741E-4A43-AAB3-136FA6D07734}" dt="2024-12-15T13:05:36.784" v="117"/>
          <ac:picMkLst>
            <pc:docMk/>
            <pc:sldMk cId="3299002541" sldId="258"/>
            <ac:picMk id="84" creationId="{48362913-EAA1-F850-0B8C-040E9F11B4F3}"/>
          </ac:picMkLst>
        </pc:picChg>
        <pc:picChg chg="add del mod ord">
          <ac:chgData name="진우 한" userId="fd45638d760be089" providerId="LiveId" clId="{8B0ABC3D-741E-4A43-AAB3-136FA6D07734}" dt="2024-12-15T13:05:57.476" v="118"/>
          <ac:picMkLst>
            <pc:docMk/>
            <pc:sldMk cId="3299002541" sldId="258"/>
            <ac:picMk id="87" creationId="{93F49631-6010-2A61-7659-2992584BB109}"/>
          </ac:picMkLst>
        </pc:picChg>
        <pc:picChg chg="add del mod">
          <ac:chgData name="진우 한" userId="fd45638d760be089" providerId="LiveId" clId="{8B0ABC3D-741E-4A43-AAB3-136FA6D07734}" dt="2024-12-15T13:06:00.358" v="120"/>
          <ac:picMkLst>
            <pc:docMk/>
            <pc:sldMk cId="3299002541" sldId="258"/>
            <ac:picMk id="88" creationId="{C9634440-5A85-9AD1-8DA7-BD8A12F808BB}"/>
          </ac:picMkLst>
        </pc:picChg>
        <pc:picChg chg="add del mod ord">
          <ac:chgData name="진우 한" userId="fd45638d760be089" providerId="LiveId" clId="{8B0ABC3D-741E-4A43-AAB3-136FA6D07734}" dt="2024-12-15T13:06:42.726" v="121"/>
          <ac:picMkLst>
            <pc:docMk/>
            <pc:sldMk cId="3299002541" sldId="258"/>
            <ac:picMk id="91" creationId="{4FB48B5C-A407-33F2-664F-D2D03B4E4EF7}"/>
          </ac:picMkLst>
        </pc:picChg>
        <pc:picChg chg="add mod">
          <ac:chgData name="진우 한" userId="fd45638d760be089" providerId="LiveId" clId="{8B0ABC3D-741E-4A43-AAB3-136FA6D07734}" dt="2024-12-15T13:06:42.726" v="121"/>
          <ac:picMkLst>
            <pc:docMk/>
            <pc:sldMk cId="3299002541" sldId="258"/>
            <ac:picMk id="92" creationId="{1E262AA1-AE22-A3E0-0650-B480A8ADECDB}"/>
          </ac:picMkLst>
        </pc:picChg>
      </pc:sldChg>
      <pc:sldChg chg="addSp delSp modSp mod modTransition modAnim">
        <pc:chgData name="진우 한" userId="fd45638d760be089" providerId="LiveId" clId="{8B0ABC3D-741E-4A43-AAB3-136FA6D07734}" dt="2024-12-15T13:07:57.644" v="124"/>
        <pc:sldMkLst>
          <pc:docMk/>
          <pc:sldMk cId="575724943" sldId="259"/>
        </pc:sldMkLst>
        <pc:picChg chg="add del mod">
          <ac:chgData name="진우 한" userId="fd45638d760be089" providerId="LiveId" clId="{8B0ABC3D-741E-4A43-AAB3-136FA6D07734}" dt="2024-12-15T12:54:04.936" v="75"/>
          <ac:picMkLst>
            <pc:docMk/>
            <pc:sldMk cId="575724943" sldId="259"/>
            <ac:picMk id="9" creationId="{2FBE7701-E97B-6B9D-A9AE-823104CFC912}"/>
          </ac:picMkLst>
        </pc:picChg>
        <pc:picChg chg="add del mod ord">
          <ac:chgData name="진우 한" userId="fd45638d760be089" providerId="LiveId" clId="{8B0ABC3D-741E-4A43-AAB3-136FA6D07734}" dt="2024-12-15T12:56:04.958" v="76"/>
          <ac:picMkLst>
            <pc:docMk/>
            <pc:sldMk cId="575724943" sldId="259"/>
            <ac:picMk id="12" creationId="{66E5B066-191C-08A9-2E8B-EDFC8DCA59EB}"/>
          </ac:picMkLst>
        </pc:picChg>
        <pc:picChg chg="add del mod">
          <ac:chgData name="진우 한" userId="fd45638d760be089" providerId="LiveId" clId="{8B0ABC3D-741E-4A43-AAB3-136FA6D07734}" dt="2024-12-15T13:07:27.605" v="123"/>
          <ac:picMkLst>
            <pc:docMk/>
            <pc:sldMk cId="575724943" sldId="259"/>
            <ac:picMk id="13" creationId="{13095A4A-7452-D95D-8348-CA5CBDEFCC65}"/>
          </ac:picMkLst>
        </pc:picChg>
        <pc:picChg chg="add del mod ord">
          <ac:chgData name="진우 한" userId="fd45638d760be089" providerId="LiveId" clId="{8B0ABC3D-741E-4A43-AAB3-136FA6D07734}" dt="2024-12-15T13:07:57.644" v="124"/>
          <ac:picMkLst>
            <pc:docMk/>
            <pc:sldMk cId="575724943" sldId="259"/>
            <ac:picMk id="21" creationId="{ADCB629B-3D27-D273-BC88-1FCC2E6729ED}"/>
          </ac:picMkLst>
        </pc:picChg>
        <pc:picChg chg="add mod">
          <ac:chgData name="진우 한" userId="fd45638d760be089" providerId="LiveId" clId="{8B0ABC3D-741E-4A43-AAB3-136FA6D07734}" dt="2024-12-15T13:07:57.644" v="124"/>
          <ac:picMkLst>
            <pc:docMk/>
            <pc:sldMk cId="575724943" sldId="259"/>
            <ac:picMk id="22" creationId="{3E9B0C28-F0CE-B227-9DCA-F1D5799C90CB}"/>
          </ac:picMkLst>
        </pc:picChg>
      </pc:sldChg>
      <pc:sldChg chg="addSp delSp modSp mod modTransition modAnim">
        <pc:chgData name="진우 한" userId="fd45638d760be089" providerId="LiveId" clId="{8B0ABC3D-741E-4A43-AAB3-136FA6D07734}" dt="2024-12-15T13:01:27.333" v="100"/>
        <pc:sldMkLst>
          <pc:docMk/>
          <pc:sldMk cId="1738311111" sldId="260"/>
        </pc:sldMkLst>
        <pc:picChg chg="add del mod">
          <ac:chgData name="진우 한" userId="fd45638d760be089" providerId="LiveId" clId="{8B0ABC3D-741E-4A43-AAB3-136FA6D07734}" dt="2024-12-15T12:54:04.936" v="75"/>
          <ac:picMkLst>
            <pc:docMk/>
            <pc:sldMk cId="1738311111" sldId="260"/>
            <ac:picMk id="3" creationId="{51CCB107-02E0-B562-9A2C-75DDD21D28D1}"/>
          </ac:picMkLst>
        </pc:picChg>
        <pc:picChg chg="add del mod ord">
          <ac:chgData name="진우 한" userId="fd45638d760be089" providerId="LiveId" clId="{8B0ABC3D-741E-4A43-AAB3-136FA6D07734}" dt="2024-12-15T12:56:04.958" v="76"/>
          <ac:picMkLst>
            <pc:docMk/>
            <pc:sldMk cId="1738311111" sldId="260"/>
            <ac:picMk id="19" creationId="{25D7CA66-80B8-04A0-FC88-BEAA3788E676}"/>
          </ac:picMkLst>
        </pc:picChg>
        <pc:picChg chg="add del mod">
          <ac:chgData name="진우 한" userId="fd45638d760be089" providerId="LiveId" clId="{8B0ABC3D-741E-4A43-AAB3-136FA6D07734}" dt="2024-12-15T13:00:29.579" v="96"/>
          <ac:picMkLst>
            <pc:docMk/>
            <pc:sldMk cId="1738311111" sldId="260"/>
            <ac:picMk id="20" creationId="{8486EF2B-217C-DA76-0F1A-350B3B02A894}"/>
          </ac:picMkLst>
        </pc:picChg>
        <pc:picChg chg="add del mod ord">
          <ac:chgData name="진우 한" userId="fd45638d760be089" providerId="LiveId" clId="{8B0ABC3D-741E-4A43-AAB3-136FA6D07734}" dt="2024-12-15T13:00:56.808" v="97"/>
          <ac:picMkLst>
            <pc:docMk/>
            <pc:sldMk cId="1738311111" sldId="260"/>
            <ac:picMk id="29" creationId="{E3D53B34-14EC-5FE5-DBBF-BFCE491313CF}"/>
          </ac:picMkLst>
        </pc:picChg>
        <pc:picChg chg="add del mod">
          <ac:chgData name="진우 한" userId="fd45638d760be089" providerId="LiveId" clId="{8B0ABC3D-741E-4A43-AAB3-136FA6D07734}" dt="2024-12-15T13:00:58.981" v="99"/>
          <ac:picMkLst>
            <pc:docMk/>
            <pc:sldMk cId="1738311111" sldId="260"/>
            <ac:picMk id="30" creationId="{0858725C-6AA5-B975-80B6-D65B3F07BC73}"/>
          </ac:picMkLst>
        </pc:picChg>
        <pc:picChg chg="add del mod ord">
          <ac:chgData name="진우 한" userId="fd45638d760be089" providerId="LiveId" clId="{8B0ABC3D-741E-4A43-AAB3-136FA6D07734}" dt="2024-12-15T13:01:27.333" v="100"/>
          <ac:picMkLst>
            <pc:docMk/>
            <pc:sldMk cId="1738311111" sldId="260"/>
            <ac:picMk id="33" creationId="{6027C1B9-3228-0023-D324-9A36CB08230A}"/>
          </ac:picMkLst>
        </pc:picChg>
        <pc:picChg chg="add mod">
          <ac:chgData name="진우 한" userId="fd45638d760be089" providerId="LiveId" clId="{8B0ABC3D-741E-4A43-AAB3-136FA6D07734}" dt="2024-12-15T13:01:27.333" v="100"/>
          <ac:picMkLst>
            <pc:docMk/>
            <pc:sldMk cId="1738311111" sldId="260"/>
            <ac:picMk id="34" creationId="{9BA255C6-9B78-6D72-8167-660C6EBB95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0923D-5D00-4BEE-B13A-F99831620588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E1D47-12B2-459F-96D1-593394EC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7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E1D47-12B2-459F-96D1-593394EC06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8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구상한 아이디어는 바로 </a:t>
            </a:r>
            <a:r>
              <a:rPr lang="en-US" altLang="ko-KR" dirty="0"/>
              <a:t>‘3D </a:t>
            </a:r>
            <a:r>
              <a:rPr lang="ko-KR" altLang="en-US" dirty="0"/>
              <a:t>환경으로 재해석한 종 스크롤 슈팅 게임</a:t>
            </a:r>
            <a:r>
              <a:rPr lang="en-US" altLang="ko-KR" dirty="0"/>
              <a:t>’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예전 오락실에서 즐기던 </a:t>
            </a:r>
            <a:r>
              <a:rPr lang="en-US" altLang="ko-KR" dirty="0"/>
              <a:t>1945, </a:t>
            </a:r>
            <a:r>
              <a:rPr lang="ko-KR" altLang="en-US" dirty="0"/>
              <a:t>모바일 과도기에 등장한 드래곤 </a:t>
            </a:r>
            <a:r>
              <a:rPr lang="ko-KR" altLang="en-US" dirty="0" err="1"/>
              <a:t>플라이트같은</a:t>
            </a:r>
            <a:r>
              <a:rPr lang="ko-KR" altLang="en-US" dirty="0"/>
              <a:t> </a:t>
            </a:r>
            <a:r>
              <a:rPr lang="en-US" altLang="ko-KR" dirty="0"/>
              <a:t>2D </a:t>
            </a:r>
            <a:r>
              <a:rPr lang="ko-KR" altLang="en-US" dirty="0"/>
              <a:t>종 스크롤 슈팅 장르의 게임을</a:t>
            </a:r>
            <a:endParaRPr lang="en-US" altLang="ko-KR" dirty="0"/>
          </a:p>
          <a:p>
            <a:r>
              <a:rPr lang="en-US" altLang="ko-KR" dirty="0"/>
              <a:t>3D</a:t>
            </a:r>
            <a:r>
              <a:rPr lang="ko-KR" altLang="en-US" dirty="0"/>
              <a:t> 환경으로 구현한다면 어떤 모습일지 저희는 궁금했습니다</a:t>
            </a:r>
            <a:r>
              <a:rPr lang="en-US" altLang="ko-KR" dirty="0"/>
              <a:t>. </a:t>
            </a:r>
            <a:r>
              <a:rPr lang="ko-KR" altLang="en-US" dirty="0"/>
              <a:t>때문에 이 게임을 기획하게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E1D47-12B2-459F-96D1-593394EC0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5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출발한 지점은 바로 기존 게임들의 핵심 가치를 찾는 일이었습니다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흔히 말하는 오락실 게임</a:t>
            </a:r>
            <a:r>
              <a:rPr lang="en-US" altLang="ko-KR" dirty="0"/>
              <a:t>, </a:t>
            </a:r>
            <a:r>
              <a:rPr lang="ko-KR" altLang="en-US" dirty="0"/>
              <a:t>즉 아케이드 게임 장르에서</a:t>
            </a:r>
            <a:r>
              <a:rPr lang="en-US" altLang="ko-KR" dirty="0"/>
              <a:t>, </a:t>
            </a:r>
            <a:r>
              <a:rPr lang="ko-KR" altLang="en-US" dirty="0"/>
              <a:t>무엇이 중요할까요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저희가 생각하는 아케이드 게임의 핵심 가치는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빠른 속도</a:t>
            </a:r>
            <a:r>
              <a:rPr lang="en-US" altLang="ko-KR" dirty="0"/>
              <a:t>, </a:t>
            </a:r>
            <a:r>
              <a:rPr lang="ko-KR" altLang="en-US" dirty="0"/>
              <a:t>가벼운 조작</a:t>
            </a:r>
            <a:r>
              <a:rPr lang="en-US" altLang="ko-KR" dirty="0"/>
              <a:t>, </a:t>
            </a:r>
            <a:r>
              <a:rPr lang="ko-KR" altLang="en-US" dirty="0"/>
              <a:t>그럼에도 눈을 떼지 못하게 만드는 강력한 플레이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이 세 가지 핵심 가치에 중점을 두어 다음 게임을 구상했습니다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E1D47-12B2-459F-96D1-593394EC0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1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최종적으로 기획한 게임의 모습은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기존 종 스크롤 슈팅 장르의 </a:t>
            </a:r>
            <a:r>
              <a:rPr lang="en-US" altLang="ko-KR" dirty="0"/>
              <a:t>2D </a:t>
            </a:r>
            <a:r>
              <a:rPr lang="ko-KR" altLang="en-US" dirty="0"/>
              <a:t>탑 다운 시점에서 벗어나면서도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배경 스크롤링을 통해 빠른 속도감을 유지합니다</a:t>
            </a:r>
            <a:r>
              <a:rPr lang="en-US" altLang="ko-KR" dirty="0"/>
              <a:t>. </a:t>
            </a:r>
            <a:r>
              <a:rPr lang="ko-KR" altLang="en-US" dirty="0"/>
              <a:t>카메라는 고정되어 있지만</a:t>
            </a:r>
            <a:r>
              <a:rPr lang="en-US" altLang="ko-KR" dirty="0"/>
              <a:t>, </a:t>
            </a:r>
            <a:r>
              <a:rPr lang="ko-KR" altLang="en-US" dirty="0"/>
              <a:t>스크롤링을 통해 플레이어는 여전히 빠른 속도를 느낄 수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조작은 간단하고 직관적이어야 합니다</a:t>
            </a:r>
            <a:r>
              <a:rPr lang="en-US" altLang="ko-KR" dirty="0"/>
              <a:t>. </a:t>
            </a:r>
            <a:r>
              <a:rPr lang="ko-KR" altLang="en-US" dirty="0"/>
              <a:t>방향키를 이용한 좌</a:t>
            </a:r>
            <a:r>
              <a:rPr lang="en-US" altLang="ko-KR" dirty="0"/>
              <a:t>/</a:t>
            </a:r>
            <a:r>
              <a:rPr lang="ko-KR" altLang="en-US" dirty="0"/>
              <a:t>우 이동과 총알 발사 외에 다른 기능은 필요 없다고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아케이드 장르에서 게임에 대한 집중은 긴장감에서 나오기에 저희는 이를 끊임없이 밀려오는 적들에게서 살아남는 형태의 게임 플레이로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E1D47-12B2-459F-96D1-593394EC0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9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바탕으로 완성된 게임은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속도감을 살린 맵 스크롤링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방향키와 스페이스 키 만을 이용하는 간단한 조작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끊임없이 밀려오는 적들과 한 번의 실수도 용납하지 않는 게임 플레이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저희가 생각한 아케이드 게임 장르의 세 가지 핵심 가치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빠른 속도</a:t>
            </a:r>
            <a:r>
              <a:rPr lang="en-US" altLang="ko-KR" dirty="0"/>
              <a:t>, </a:t>
            </a:r>
            <a:r>
              <a:rPr lang="ko-KR" altLang="en-US" dirty="0"/>
              <a:t>가벼운 조작</a:t>
            </a:r>
            <a:r>
              <a:rPr lang="en-US" altLang="ko-KR" dirty="0"/>
              <a:t>, </a:t>
            </a:r>
            <a:r>
              <a:rPr lang="ko-KR" altLang="en-US" dirty="0"/>
              <a:t>강력한 플레이를 구현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실제 게임 플레이로 넘어가겠습니다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E1D47-12B2-459F-96D1-593394EC0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2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9EF05-B6BC-3310-EA54-2AC485586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2A99B-9B31-6E91-79E5-7DDC0D19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14BF7-7001-A40A-5E96-D26A55EA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AAC7F-6846-24E6-C37F-76EDE249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9BE73-5751-E1C6-D1B1-5FE6F806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7EF2-8637-230C-BAD9-BC6A52B9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4F8D5-A866-12BB-E1BB-3AAEAA335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B4DC5-C9C8-6D22-CE84-4C4F0AA0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D37E1-0594-F2E5-6202-E3704533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0C320-7A77-E9B4-AAF6-A14331AB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1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EC775-0C34-27C7-6138-619328E13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3390B-3EF3-E111-79D1-98906E88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268B6-751C-CA81-7539-8CADCA38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5E85-50BF-CBDC-47B1-970F6487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0D32D-AD88-A6D1-CE94-C2EE83AA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854A9-48E8-B316-4EFE-C4AA93A4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8B259-2EDA-BFDE-962F-7F6E0B26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D783F-490E-C9C1-C09C-CAF801EC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73FBA-58B2-13C1-F80C-FA05D60B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3DCA3-1D49-90A9-39E0-6174FEFC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4BE9C-E296-AA72-697F-057DAED4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8DC06-C04B-B86B-4D69-6841B019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F282A-3492-6955-E839-04967D8E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BAFC3-D5B4-BA86-CE0B-F02401A5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1C683-9DB5-093E-C8FA-C646B7C2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0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5A520-484A-51C6-AAC4-67828711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2F227-1CC6-4096-7D68-656300F28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CC68F-A546-CC04-8954-D90662894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35D67-0E41-C573-528A-F5DD0B31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06F65-98C7-8EA9-CE97-49C80735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148F0-5A2D-5B2B-FDE9-8FAE9C5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90B79-C72E-B43A-381E-E5A39A70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13FD1-C0E2-8FBF-95AD-A4BE454C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AE06-E97F-652E-4C1F-F8F0A01D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6ABD23-8985-71A8-C979-ED351C04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E6D9DA-319E-0689-52AF-8E602256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47B77-767A-2F1E-9959-2C93CA24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C7A2EB-35D7-5DEF-7E5D-C925B963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C61B9-50BB-176F-F1AE-55D8EA4E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8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D9479-37D8-9DBC-699A-6E514305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2815A-6C3C-44D8-19AE-AD669AF5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7E0814-B09C-567C-AABA-5FCC989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DF273B-B604-2986-EE9E-464AF96B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2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A0FB82-839F-5C42-F66B-BCC4A94D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DDC88-2448-65B2-9B08-E6A26642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A0CAC-1035-70B5-7C8F-4FB7663F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2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FAC13-DDED-290D-F5A1-3C401977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CA037-5F92-EED5-3850-A1D59F4B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216AC-B387-3853-6547-86ECDBC5A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F8CE9-7F4E-BC3D-4CD5-35EBD03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74C64-5A9F-3622-8908-0F4E058F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29F9-DD65-7155-62AC-EB14C563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6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68DB-3FEC-92A2-43EE-07654294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13893-3AA8-421F-0E8B-BE8DBEDBE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0780E-AA49-6A55-7D05-1CECB497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6EA5F-41A1-9CFB-50C3-D91EBC9A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E7C81-66BB-786C-C3A5-26C904D6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1F8B8-69FC-8A34-F6F7-19C63D8E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1BAF8-CB89-27F7-3636-A0ACB5D5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5C14-57F6-C9E7-8949-79B54BDB9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43CDC-C371-450A-F2B3-D092DE78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A4B51-4955-4640-B717-C1EABFAC291F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58EC4-BF68-CE3E-52FD-01956EB8E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FDDCC-7971-EE3B-07B0-DB6B4F85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BF7D7-8145-4EFD-B36B-FF2A4B0B9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F0DCCE-F5E2-3943-BF86-18428D3C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64347"/>
              </p:ext>
            </p:extLst>
          </p:nvPr>
        </p:nvGraphicFramePr>
        <p:xfrm>
          <a:off x="2406692" y="1858238"/>
          <a:ext cx="737861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615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Geometry Flight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66BC28-1A94-C897-24C8-29A344396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92026"/>
              </p:ext>
            </p:extLst>
          </p:nvPr>
        </p:nvGraphicFramePr>
        <p:xfrm>
          <a:off x="2406691" y="2559278"/>
          <a:ext cx="73786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615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2021182043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홍륜기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2021180042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한진우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pic>
        <p:nvPicPr>
          <p:cNvPr id="196" name="오디오 195">
            <a:hlinkClick r:id="" action="ppaction://media"/>
            <a:extLst>
              <a:ext uri="{FF2B5EF4-FFF2-40B4-BE49-F238E27FC236}">
                <a16:creationId xmlns:a16="http://schemas.microsoft.com/office/drawing/2014/main" id="{CBDCAF7A-3C31-9C40-146F-C846534529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2149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0"/>
    </mc:Choice>
    <mc:Fallback>
      <p:transition spd="slow" advTm="3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2AF4-1F7D-FC59-C351-FE71180F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F2AEA2-355A-02E9-DBB8-040768EE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45562"/>
              </p:ext>
            </p:extLst>
          </p:nvPr>
        </p:nvGraphicFramePr>
        <p:xfrm>
          <a:off x="304800" y="84670"/>
          <a:ext cx="11582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Concept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323D46-BC78-BA36-241C-043E5ED6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33124"/>
              </p:ext>
            </p:extLst>
          </p:nvPr>
        </p:nvGraphicFramePr>
        <p:xfrm>
          <a:off x="304800" y="1456273"/>
          <a:ext cx="11582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“ 3D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환경으로 재해석한 종 스크롤 슈팅 게임 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909D6A0-D45E-F6BB-445A-8653486DEB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035" r="27035"/>
          <a:stretch/>
        </p:blipFill>
        <p:spPr>
          <a:xfrm>
            <a:off x="3222614" y="2595904"/>
            <a:ext cx="2566536" cy="3144643"/>
          </a:xfrm>
          <a:prstGeom prst="rect">
            <a:avLst/>
          </a:prstGeom>
        </p:spPr>
      </p:pic>
      <p:pic>
        <p:nvPicPr>
          <p:cNvPr id="1028" name="Picture 4" descr="베일 속 드래곤플라이트 개발 이런 비밀이... - 지디넷코리아">
            <a:extLst>
              <a:ext uri="{FF2B5EF4-FFF2-40B4-BE49-F238E27FC236}">
                <a16:creationId xmlns:a16="http://schemas.microsoft.com/office/drawing/2014/main" id="{FE884813-C5FE-2272-FD78-420753004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9"/>
          <a:stretch/>
        </p:blipFill>
        <p:spPr bwMode="auto">
          <a:xfrm>
            <a:off x="6402850" y="2595904"/>
            <a:ext cx="2566536" cy="37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오디오 1057">
            <a:hlinkClick r:id="" action="ppaction://media"/>
            <a:extLst>
              <a:ext uri="{FF2B5EF4-FFF2-40B4-BE49-F238E27FC236}">
                <a16:creationId xmlns:a16="http://schemas.microsoft.com/office/drawing/2014/main" id="{5D631BF1-EDA0-7363-F96B-5DA4771823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4523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47"/>
    </mc:Choice>
    <mc:Fallback>
      <p:transition spd="slow" advTm="21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E3263-05F2-D05B-CBF6-62E406818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8333E5-7A98-4B07-63EB-A901CC21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91915"/>
              </p:ext>
            </p:extLst>
          </p:nvPr>
        </p:nvGraphicFramePr>
        <p:xfrm>
          <a:off x="304800" y="84670"/>
          <a:ext cx="11582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Concept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3856163-FD2C-9A28-F18D-950941A5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39606"/>
              </p:ext>
            </p:extLst>
          </p:nvPr>
        </p:nvGraphicFramePr>
        <p:xfrm>
          <a:off x="304800" y="1456273"/>
          <a:ext cx="11582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아케이드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무엇이 중요한가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pic>
        <p:nvPicPr>
          <p:cNvPr id="2052" name="Picture 4" descr="Gamepad - Free technology icons">
            <a:extLst>
              <a:ext uri="{FF2B5EF4-FFF2-40B4-BE49-F238E27FC236}">
                <a16:creationId xmlns:a16="http://schemas.microsoft.com/office/drawing/2014/main" id="{8853F120-0AFC-A9FF-8A53-CF2E0CDB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50" y="2847514"/>
            <a:ext cx="1694299" cy="16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54482F20-EC43-8193-EAC8-833B736DD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05132"/>
              </p:ext>
            </p:extLst>
          </p:nvPr>
        </p:nvGraphicFramePr>
        <p:xfrm>
          <a:off x="4984195" y="4541813"/>
          <a:ext cx="22236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08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가벼운 조작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pic>
        <p:nvPicPr>
          <p:cNvPr id="2056" name="Picture 8" descr="Speed - Download free icons">
            <a:extLst>
              <a:ext uri="{FF2B5EF4-FFF2-40B4-BE49-F238E27FC236}">
                <a16:creationId xmlns:a16="http://schemas.microsoft.com/office/drawing/2014/main" id="{5777CEC5-04FE-3452-0B1F-2E3E88E8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57" y="2884335"/>
            <a:ext cx="1620656" cy="162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7035B69-1405-092C-BBE3-23355C3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88383"/>
              </p:ext>
            </p:extLst>
          </p:nvPr>
        </p:nvGraphicFramePr>
        <p:xfrm>
          <a:off x="1453681" y="4541813"/>
          <a:ext cx="22236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08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빠른 속도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pic>
        <p:nvPicPr>
          <p:cNvPr id="2058" name="Picture 10" descr="Dumbbell - Free sports icons">
            <a:extLst>
              <a:ext uri="{FF2B5EF4-FFF2-40B4-BE49-F238E27FC236}">
                <a16:creationId xmlns:a16="http://schemas.microsoft.com/office/drawing/2014/main" id="{8FBA5B4F-A598-06DE-C718-B6C675A3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86" y="2644996"/>
            <a:ext cx="1957675" cy="19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9EC5894E-4A6C-9323-4DBA-C68EE6CA3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63528"/>
              </p:ext>
            </p:extLst>
          </p:nvPr>
        </p:nvGraphicFramePr>
        <p:xfrm>
          <a:off x="8514709" y="4544969"/>
          <a:ext cx="27493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337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강력한 플레이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pic>
        <p:nvPicPr>
          <p:cNvPr id="34" name="오디오 33">
            <a:hlinkClick r:id="" action="ppaction://media"/>
            <a:extLst>
              <a:ext uri="{FF2B5EF4-FFF2-40B4-BE49-F238E27FC236}">
                <a16:creationId xmlns:a16="http://schemas.microsoft.com/office/drawing/2014/main" id="{9BA255C6-9B78-6D72-8167-660C6EBB95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383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38"/>
    </mc:Choice>
    <mc:Fallback>
      <p:transition spd="slow" advTm="25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66A33E-B549-0ACA-0364-95072ADFC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0794"/>
              </p:ext>
            </p:extLst>
          </p:nvPr>
        </p:nvGraphicFramePr>
        <p:xfrm>
          <a:off x="304800" y="84670"/>
          <a:ext cx="11582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Concept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6638B45F-3C43-671D-AA3F-D075E36922FC}"/>
              </a:ext>
            </a:extLst>
          </p:cNvPr>
          <p:cNvGrpSpPr/>
          <p:nvPr/>
        </p:nvGrpSpPr>
        <p:grpSpPr>
          <a:xfrm>
            <a:off x="3147152" y="1455032"/>
            <a:ext cx="4925651" cy="4463444"/>
            <a:chOff x="138288" y="1214093"/>
            <a:chExt cx="4925651" cy="446344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EAD53CD-27C1-605D-4197-94B3CAEB1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8487" y="1214093"/>
              <a:ext cx="2835001" cy="4463444"/>
              <a:chOff x="927143" y="1014521"/>
              <a:chExt cx="3240001" cy="510107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E47CD4F-7BD7-2DE0-27DC-5EFCD0334C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44802" y="2234921"/>
                <a:ext cx="1204679" cy="180000"/>
                <a:chOff x="1272744" y="1560793"/>
                <a:chExt cx="2409357" cy="36000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AF62B7D7-A9C2-41B1-4D9B-0DA055326E5E}"/>
                    </a:ext>
                  </a:extLst>
                </p:cNvPr>
                <p:cNvSpPr/>
                <p:nvPr/>
              </p:nvSpPr>
              <p:spPr>
                <a:xfrm>
                  <a:off x="1272744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4EA43B47-2816-C299-3608-8D11645D7CED}"/>
                    </a:ext>
                  </a:extLst>
                </p:cNvPr>
                <p:cNvSpPr/>
                <p:nvPr/>
              </p:nvSpPr>
              <p:spPr>
                <a:xfrm>
                  <a:off x="1785144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3C36B3D6-3C0E-3502-BAEC-0D4B6C7C80B2}"/>
                    </a:ext>
                  </a:extLst>
                </p:cNvPr>
                <p:cNvSpPr/>
                <p:nvPr/>
              </p:nvSpPr>
              <p:spPr>
                <a:xfrm>
                  <a:off x="2297464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E02E304-A088-7E92-FA02-50D541175A34}"/>
                    </a:ext>
                  </a:extLst>
                </p:cNvPr>
                <p:cNvSpPr/>
                <p:nvPr/>
              </p:nvSpPr>
              <p:spPr>
                <a:xfrm>
                  <a:off x="2809781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7266AA7F-4E94-FCA3-423E-484AF9E69D79}"/>
                    </a:ext>
                  </a:extLst>
                </p:cNvPr>
                <p:cNvSpPr/>
                <p:nvPr/>
              </p:nvSpPr>
              <p:spPr>
                <a:xfrm>
                  <a:off x="3322101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FFF59758-939A-357F-71C6-9CE6800837D2}"/>
                  </a:ext>
                </a:extLst>
              </p:cNvPr>
              <p:cNvSpPr/>
              <p:nvPr/>
            </p:nvSpPr>
            <p:spPr>
              <a:xfrm>
                <a:off x="927143" y="4100579"/>
                <a:ext cx="3239999" cy="235481"/>
              </a:xfrm>
              <a:prstGeom prst="arc">
                <a:avLst>
                  <a:gd name="adj1" fmla="val 10792391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449EC54-0C09-E2F4-CA35-281C15D76D3A}"/>
                  </a:ext>
                </a:extLst>
              </p:cNvPr>
              <p:cNvSpPr/>
              <p:nvPr/>
            </p:nvSpPr>
            <p:spPr>
              <a:xfrm>
                <a:off x="927144" y="1014521"/>
                <a:ext cx="3240000" cy="510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73D19ED-6F30-4FCE-9F9F-46FF65E18360}"/>
                  </a:ext>
                </a:extLst>
              </p:cNvPr>
              <p:cNvSpPr/>
              <p:nvPr/>
            </p:nvSpPr>
            <p:spPr>
              <a:xfrm>
                <a:off x="2187144" y="5224493"/>
                <a:ext cx="720000" cy="72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5F114D35-2515-9660-7C87-D9FB5DD17A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40938" y="2345119"/>
                <a:ext cx="1807019" cy="270000"/>
                <a:chOff x="1272744" y="1560793"/>
                <a:chExt cx="2409357" cy="3600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B5B3B5B3-F20F-357E-8FBF-DCC06DDDCABF}"/>
                    </a:ext>
                  </a:extLst>
                </p:cNvPr>
                <p:cNvSpPr/>
                <p:nvPr/>
              </p:nvSpPr>
              <p:spPr>
                <a:xfrm>
                  <a:off x="1272744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EE531B7-D5A4-A594-E935-213DCD506623}"/>
                    </a:ext>
                  </a:extLst>
                </p:cNvPr>
                <p:cNvSpPr/>
                <p:nvPr/>
              </p:nvSpPr>
              <p:spPr>
                <a:xfrm>
                  <a:off x="1785144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E8D2DA17-0717-6E3E-4015-D46EEE653EDB}"/>
                    </a:ext>
                  </a:extLst>
                </p:cNvPr>
                <p:cNvSpPr/>
                <p:nvPr/>
              </p:nvSpPr>
              <p:spPr>
                <a:xfrm>
                  <a:off x="2297464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68E816A1-C135-2C06-A9BA-E8D849270830}"/>
                    </a:ext>
                  </a:extLst>
                </p:cNvPr>
                <p:cNvSpPr/>
                <p:nvPr/>
              </p:nvSpPr>
              <p:spPr>
                <a:xfrm>
                  <a:off x="2809781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24DF53E0-C57E-99E6-6733-F431095C2BBE}"/>
                    </a:ext>
                  </a:extLst>
                </p:cNvPr>
                <p:cNvSpPr/>
                <p:nvPr/>
              </p:nvSpPr>
              <p:spPr>
                <a:xfrm>
                  <a:off x="3322101" y="1560793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046C4AE-B992-0C38-3E76-8A4322526FFD}"/>
                  </a:ext>
                </a:extLst>
              </p:cNvPr>
              <p:cNvGrpSpPr/>
              <p:nvPr/>
            </p:nvGrpSpPr>
            <p:grpSpPr>
              <a:xfrm>
                <a:off x="1342465" y="2508224"/>
                <a:ext cx="2409357" cy="360000"/>
                <a:chOff x="1272744" y="3198291"/>
                <a:chExt cx="2409357" cy="3600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C7ED2EEF-B9C4-D00A-5718-7F1A7C8DA2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2744" y="3198291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13F24609-3DC2-7D71-BF90-86C4BEB7C6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85144" y="3198291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835238D-7167-BC3E-03A5-E498D4149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7463" y="3198291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D429745-7144-4B92-C0C7-847C170548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09782" y="3198291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AC9B3BB2-9DC1-4805-128D-EB78DED73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22101" y="3198291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2" name="그래픽 31" descr="전나무 단색으로 채워진">
                <a:extLst>
                  <a:ext uri="{FF2B5EF4-FFF2-40B4-BE49-F238E27FC236}">
                    <a16:creationId xmlns:a16="http://schemas.microsoft.com/office/drawing/2014/main" id="{16E67815-B298-CE3D-7154-48D73B3E7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77406" y="397121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33" name="그래픽 32" descr="전나무 윤곽선">
                <a:extLst>
                  <a:ext uri="{FF2B5EF4-FFF2-40B4-BE49-F238E27FC236}">
                    <a16:creationId xmlns:a16="http://schemas.microsoft.com/office/drawing/2014/main" id="{0FD8300E-F733-A90A-A808-77E28A9C9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81507" y="394589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" name="그래픽 33" descr="전나무 단색으로 채워진">
                <a:extLst>
                  <a:ext uri="{FF2B5EF4-FFF2-40B4-BE49-F238E27FC236}">
                    <a16:creationId xmlns:a16="http://schemas.microsoft.com/office/drawing/2014/main" id="{0C35ABFF-9D2E-2150-F317-CF50B38F9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99267" y="468441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5" name="그래픽 34" descr="전나무 단색으로 채워진">
                <a:extLst>
                  <a:ext uri="{FF2B5EF4-FFF2-40B4-BE49-F238E27FC236}">
                    <a16:creationId xmlns:a16="http://schemas.microsoft.com/office/drawing/2014/main" id="{9B578921-FAC6-218F-DED4-BE39C4A0D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98440" y="4363902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그래픽 35" descr="전나무 단색으로 채워진">
                <a:extLst>
                  <a:ext uri="{FF2B5EF4-FFF2-40B4-BE49-F238E27FC236}">
                    <a16:creationId xmlns:a16="http://schemas.microsoft.com/office/drawing/2014/main" id="{7EB41010-A819-90B0-7454-67177A928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8413" y="501697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7" name="그래픽 36" descr="전나무 윤곽선">
                <a:extLst>
                  <a:ext uri="{FF2B5EF4-FFF2-40B4-BE49-F238E27FC236}">
                    <a16:creationId xmlns:a16="http://schemas.microsoft.com/office/drawing/2014/main" id="{0A2FE0BD-EB35-5DB1-7796-E4FD0A06E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488211" y="471138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" name="그래픽 37" descr="전나무 윤곽선">
                <a:extLst>
                  <a:ext uri="{FF2B5EF4-FFF2-40B4-BE49-F238E27FC236}">
                    <a16:creationId xmlns:a16="http://schemas.microsoft.com/office/drawing/2014/main" id="{88DB9F32-5D4E-3BDD-95EC-819B614CF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35921" y="416372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그래픽 38" descr="전나무 단색으로 채워진">
                <a:extLst>
                  <a:ext uri="{FF2B5EF4-FFF2-40B4-BE49-F238E27FC236}">
                    <a16:creationId xmlns:a16="http://schemas.microsoft.com/office/drawing/2014/main" id="{40CF3E59-A695-2D59-77D4-78D5971FB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4563" b="43251"/>
              <a:stretch/>
            </p:blipFill>
            <p:spPr>
              <a:xfrm>
                <a:off x="3578211" y="5604862"/>
                <a:ext cx="588931" cy="51073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D7D9B6-E413-5296-B406-9503D316852D}"/>
                </a:ext>
              </a:extLst>
            </p:cNvPr>
            <p:cNvSpPr/>
            <p:nvPr/>
          </p:nvSpPr>
          <p:spPr>
            <a:xfrm>
              <a:off x="3283033" y="4740982"/>
              <a:ext cx="1494006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C42C5FE-C360-C092-AB33-B07C04E8318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753656" y="4920982"/>
              <a:ext cx="529377" cy="2777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F2C89E-914F-FE36-C0DA-97DD14CCFAC2}"/>
                </a:ext>
              </a:extLst>
            </p:cNvPr>
            <p:cNvSpPr/>
            <p:nvPr/>
          </p:nvSpPr>
          <p:spPr>
            <a:xfrm>
              <a:off x="3724819" y="2224526"/>
              <a:ext cx="1247936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5161F3F-CB38-5485-B7D2-FA662FCDB0B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195442" y="2404526"/>
              <a:ext cx="529377" cy="2777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453D1B-017C-E988-BECF-F8558188352A}"/>
                </a:ext>
              </a:extLst>
            </p:cNvPr>
            <p:cNvSpPr/>
            <p:nvPr/>
          </p:nvSpPr>
          <p:spPr>
            <a:xfrm>
              <a:off x="138288" y="4102243"/>
              <a:ext cx="1385382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68D3084-D938-8D09-BF65-25CF3550C76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523670" y="4282243"/>
              <a:ext cx="193860" cy="20780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7CB3754-4EE6-AC1E-FC35-013B959FE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544" y="2682295"/>
              <a:ext cx="303923" cy="315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944A970-AAFB-CB6B-A21A-8BEEDECD8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66268" y="2681278"/>
              <a:ext cx="303923" cy="315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B52ABE-356E-8F33-AF17-10B89A93E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0139" y="2675099"/>
              <a:ext cx="208755" cy="38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F914544-1BD8-5F6F-C1ED-EB22A5E3C2AE}"/>
                </a:ext>
              </a:extLst>
            </p:cNvPr>
            <p:cNvCxnSpPr>
              <a:cxnSpLocks/>
            </p:cNvCxnSpPr>
            <p:nvPr/>
          </p:nvCxnSpPr>
          <p:spPr>
            <a:xfrm>
              <a:off x="3203904" y="2675099"/>
              <a:ext cx="208755" cy="38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8514DB8-FC7D-C657-D399-33257E4AC65A}"/>
                </a:ext>
              </a:extLst>
            </p:cNvPr>
            <p:cNvCxnSpPr>
              <a:cxnSpLocks/>
            </p:cNvCxnSpPr>
            <p:nvPr/>
          </p:nvCxnSpPr>
          <p:spPr>
            <a:xfrm>
              <a:off x="2746504" y="2682295"/>
              <a:ext cx="13996" cy="3895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0F1EB-D0F7-614A-ED7D-1A90896CAB9C}"/>
                </a:ext>
              </a:extLst>
            </p:cNvPr>
            <p:cNvSpPr txBox="1"/>
            <p:nvPr/>
          </p:nvSpPr>
          <p:spPr>
            <a:xfrm>
              <a:off x="3724819" y="2218882"/>
              <a:ext cx="133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적 캐릭터</a:t>
              </a:r>
              <a:endParaRPr lang="en-US" altLang="ko-KR" sz="1200" dirty="0"/>
            </a:p>
            <a:p>
              <a:pPr algn="ctr"/>
              <a:r>
                <a:rPr lang="ko-KR" altLang="en-US" sz="800" dirty="0"/>
                <a:t>플레이어 방향으로 진행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1C8656-1DD2-4418-FB19-06276660F7CA}"/>
                </a:ext>
              </a:extLst>
            </p:cNvPr>
            <p:cNvSpPr txBox="1"/>
            <p:nvPr/>
          </p:nvSpPr>
          <p:spPr>
            <a:xfrm>
              <a:off x="207011" y="4094229"/>
              <a:ext cx="1247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배경</a:t>
              </a:r>
              <a:endParaRPr lang="en-US" altLang="ko-KR" sz="1200" dirty="0"/>
            </a:p>
            <a:p>
              <a:pPr algn="ctr"/>
              <a:r>
                <a:rPr lang="ko-KR" altLang="en-US" sz="800" dirty="0"/>
                <a:t>지속적으로 스크롤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08AD25-A3B7-4D44-A0F0-7EAF0FD55689}"/>
                </a:ext>
              </a:extLst>
            </p:cNvPr>
            <p:cNvSpPr txBox="1"/>
            <p:nvPr/>
          </p:nvSpPr>
          <p:spPr>
            <a:xfrm>
              <a:off x="3283032" y="4734509"/>
              <a:ext cx="1494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플레이어 아바타</a:t>
              </a:r>
              <a:endParaRPr lang="en-US" altLang="ko-KR" sz="1200" dirty="0"/>
            </a:p>
            <a:p>
              <a:pPr algn="ctr"/>
              <a:r>
                <a:rPr lang="ko-KR" altLang="en-US" sz="800" dirty="0"/>
                <a:t>키보드 좌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우 방향키로 조작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F738534-3F76-DA86-BA26-745089E049F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2755988" y="3431822"/>
              <a:ext cx="4512" cy="146599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897AC5-BA89-8696-E809-F9B2A9264457}"/>
                </a:ext>
              </a:extLst>
            </p:cNvPr>
            <p:cNvSpPr/>
            <p:nvPr/>
          </p:nvSpPr>
          <p:spPr>
            <a:xfrm>
              <a:off x="3329833" y="3454626"/>
              <a:ext cx="1385382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738E227-C206-243A-B72C-A00A139D356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2779133" y="3634626"/>
              <a:ext cx="550700" cy="1444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B871D-D99C-54EB-D977-01A3BF8F4DFA}"/>
                </a:ext>
              </a:extLst>
            </p:cNvPr>
            <p:cNvSpPr txBox="1"/>
            <p:nvPr/>
          </p:nvSpPr>
          <p:spPr>
            <a:xfrm>
              <a:off x="3398556" y="3446612"/>
              <a:ext cx="1247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스페이스바를 눌러 총알을 발사함</a:t>
              </a:r>
              <a:endParaRPr lang="ko-KR" altLang="en-US" sz="500" dirty="0"/>
            </a:p>
          </p:txBody>
        </p:sp>
      </p:grpSp>
      <p:pic>
        <p:nvPicPr>
          <p:cNvPr id="92" name="오디오 91">
            <a:hlinkClick r:id="" action="ppaction://media"/>
            <a:extLst>
              <a:ext uri="{FF2B5EF4-FFF2-40B4-BE49-F238E27FC236}">
                <a16:creationId xmlns:a16="http://schemas.microsoft.com/office/drawing/2014/main" id="{1E262AA1-AE22-A3E0-0650-B480A8ADE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9900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68"/>
    </mc:Choice>
    <mc:Fallback>
      <p:transition spd="slow" advTm="39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0787-87A7-5AD0-16CE-8193A526F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00F89A-82CD-38F7-5D83-A3B6124209DF}"/>
              </a:ext>
            </a:extLst>
          </p:cNvPr>
          <p:cNvSpPr/>
          <p:nvPr/>
        </p:nvSpPr>
        <p:spPr>
          <a:xfrm>
            <a:off x="4834417" y="3842233"/>
            <a:ext cx="3741603" cy="701040"/>
          </a:xfrm>
          <a:prstGeom prst="roundRect">
            <a:avLst>
              <a:gd name="adj" fmla="val 1042"/>
            </a:avLst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1EA088-948B-2E6A-F304-A6B9A66A8A21}"/>
              </a:ext>
            </a:extLst>
          </p:cNvPr>
          <p:cNvSpPr/>
          <p:nvPr/>
        </p:nvSpPr>
        <p:spPr>
          <a:xfrm>
            <a:off x="10990187" y="3872391"/>
            <a:ext cx="589144" cy="589143"/>
          </a:xfrm>
          <a:prstGeom prst="roundRect">
            <a:avLst>
              <a:gd name="adj" fmla="val 1042"/>
            </a:avLst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A2610B-B34D-C70A-B607-6AF58168E398}"/>
              </a:ext>
            </a:extLst>
          </p:cNvPr>
          <p:cNvSpPr/>
          <p:nvPr/>
        </p:nvSpPr>
        <p:spPr>
          <a:xfrm>
            <a:off x="9696322" y="3890803"/>
            <a:ext cx="589144" cy="589143"/>
          </a:xfrm>
          <a:prstGeom prst="roundRect">
            <a:avLst>
              <a:gd name="adj" fmla="val 1042"/>
            </a:avLst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8CC369-D3C1-2F55-F91C-8F7D85F6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4983"/>
              </p:ext>
            </p:extLst>
          </p:nvPr>
        </p:nvGraphicFramePr>
        <p:xfrm>
          <a:off x="304800" y="84670"/>
          <a:ext cx="11582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353142826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>
                          <a:solidFill>
                            <a:schemeClr val="tx1"/>
                          </a:solidFill>
                        </a:rPr>
                        <a:t>게임 소개</a:t>
                      </a:r>
                      <a:endParaRPr lang="en-US" altLang="ko-KR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378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B929588-F5C5-161B-07D6-90199AB53D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>
            <a:fillRect/>
          </a:stretch>
        </p:blipFill>
        <p:spPr>
          <a:xfrm>
            <a:off x="747691" y="1459547"/>
            <a:ext cx="3565525" cy="3938905"/>
          </a:xfrm>
          <a:prstGeom prst="rect">
            <a:avLst/>
          </a:prstGeom>
        </p:spPr>
      </p:pic>
      <p:pic>
        <p:nvPicPr>
          <p:cNvPr id="3074" name="Picture 2" descr="사단법인 오늘은 관람방법">
            <a:extLst>
              <a:ext uri="{FF2B5EF4-FFF2-40B4-BE49-F238E27FC236}">
                <a16:creationId xmlns:a16="http://schemas.microsoft.com/office/drawing/2014/main" id="{782F3298-FCC8-A578-BBEC-0F5D8740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042" y="2971807"/>
            <a:ext cx="1989545" cy="17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2694AA-7729-8D07-7E67-321B143CB5D1}"/>
              </a:ext>
            </a:extLst>
          </p:cNvPr>
          <p:cNvSpPr/>
          <p:nvPr/>
        </p:nvSpPr>
        <p:spPr>
          <a:xfrm>
            <a:off x="4835834" y="3842233"/>
            <a:ext cx="3741604" cy="701040"/>
          </a:xfrm>
          <a:prstGeom prst="roundRect">
            <a:avLst>
              <a:gd name="adj" fmla="val 528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스페이스 바 일정 - 사용자 인터페이스 및 제스처 아이콘">
            <a:extLst>
              <a:ext uri="{FF2B5EF4-FFF2-40B4-BE49-F238E27FC236}">
                <a16:creationId xmlns:a16="http://schemas.microsoft.com/office/drawing/2014/main" id="{11CCA295-61E4-ECDF-A317-7D3C23FA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78" y="3598195"/>
            <a:ext cx="1189115" cy="11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오디오 21">
            <a:hlinkClick r:id="" action="ppaction://media"/>
            <a:extLst>
              <a:ext uri="{FF2B5EF4-FFF2-40B4-BE49-F238E27FC236}">
                <a16:creationId xmlns:a16="http://schemas.microsoft.com/office/drawing/2014/main" id="{3E9B0C28-F0CE-B227-9DCA-F1D5799C90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7572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46"/>
    </mc:Choice>
    <mc:Fallback>
      <p:transition spd="slow" advTm="26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305</Words>
  <Application>Microsoft Office PowerPoint</Application>
  <PresentationFormat>와이드스크린</PresentationFormat>
  <Paragraphs>45</Paragraphs>
  <Slides>5</Slides>
  <Notes>5</Notes>
  <HiddenSlides>0</HiddenSlides>
  <MMClips>5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홍륜기(2021182043)</dc:creator>
  <cp:lastModifiedBy>진우 한</cp:lastModifiedBy>
  <cp:revision>2</cp:revision>
  <dcterms:created xsi:type="dcterms:W3CDTF">2024-12-15T02:35:25Z</dcterms:created>
  <dcterms:modified xsi:type="dcterms:W3CDTF">2024-12-15T13:08:06Z</dcterms:modified>
</cp:coreProperties>
</file>