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a61d403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a61d403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a61d403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a61d403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a61d403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a61d403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baae3d73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baae3d7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5234611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5234611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a61d403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a61d403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a61d403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a61d403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a61d403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a61d403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baae3d7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baae3d7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5234611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5234611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6dc69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6dc69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5234611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b5234611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97ec4f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97ec4f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a61d403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a61d403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a61d403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a61d403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a61d403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ba61d403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baae3d7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baae3d7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baae3d7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baae3d7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6dc692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6dc692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5234611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5234611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5234611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5234611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5234611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5234611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5234611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5234611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jwhankins177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49325" y="14968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 Nashville Education System Budget Analysis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394850" y="3290975"/>
            <a:ext cx="6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Jonathon Hankins,  Nashville Software School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51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rate vs MNPS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598"/>
            <a:ext cx="4475634" cy="35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375" y="1623600"/>
            <a:ext cx="4475625" cy="351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27525" y="44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rate vs Social </a:t>
            </a:r>
            <a:r>
              <a:rPr lang="en"/>
              <a:t>Services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598"/>
            <a:ext cx="4475634" cy="35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472" y="1694847"/>
            <a:ext cx="4316526" cy="34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827525" y="44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rate vs Juvenile Court Budget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Juvenile Court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598"/>
            <a:ext cx="4475634" cy="35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375" y="1623605"/>
            <a:ext cx="4475625" cy="351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7650" y="41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</a:t>
            </a:r>
            <a:r>
              <a:rPr lang="en"/>
              <a:t>Kindergarten</a:t>
            </a:r>
            <a:r>
              <a:rPr lang="en"/>
              <a:t> through 8th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6045"/>
            <a:ext cx="4572000" cy="359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2875"/>
            <a:ext cx="4478774" cy="26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573938" y="4652775"/>
            <a:ext cx="33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Pearson product moment correlation coefficient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294225" y="1351250"/>
            <a:ext cx="41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percentage of days a student is at school, does not factor in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excused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absences.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39100" y="401950"/>
            <a:ext cx="38367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Attendance 9th through 12th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950" y="760625"/>
            <a:ext cx="4990951" cy="39251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839100" y="1525625"/>
            <a:ext cx="32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186250"/>
            <a:ext cx="4153038" cy="24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411075" y="4685825"/>
            <a:ext cx="33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Pearson product moment correlation coefficient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29450" y="-1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13" y="572288"/>
            <a:ext cx="54006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8450"/>
            <a:ext cx="2956350" cy="2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93399"/>
            <a:ext cx="287503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29450" y="-1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150" y="646088"/>
            <a:ext cx="54864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00" y="2803512"/>
            <a:ext cx="2956350" cy="2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00" y="478462"/>
            <a:ext cx="287503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-1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2400"/>
            <a:ext cx="287504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2301"/>
            <a:ext cx="2875049" cy="226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1075" y="572288"/>
            <a:ext cx="54864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18450"/>
            <a:ext cx="2956350" cy="2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93399"/>
            <a:ext cx="287503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questions you may think of, please reach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Contact Info: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jwhankins177@gmail.com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729450" y="48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scores vs MNPS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5923"/>
            <a:ext cx="4447247" cy="349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7810"/>
            <a:ext cx="4572000" cy="359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My</a:t>
            </a:r>
            <a:r>
              <a:rPr lang="en" sz="2000"/>
              <a:t> hope is to shed light on the complex interconnectivity of different education metrics, opening up new and innovative avenues for budgetary spending effectiveness. 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This data should be used as a jumping off point to further </a:t>
            </a:r>
            <a:r>
              <a:rPr lang="en" sz="2000"/>
              <a:t>explore</a:t>
            </a:r>
            <a:r>
              <a:rPr lang="en" sz="2000"/>
              <a:t> the uncommon impacts of the budget as a whole.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9450" y="48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scores vs </a:t>
            </a:r>
            <a:r>
              <a:rPr lang="en"/>
              <a:t>Juvenile</a:t>
            </a:r>
            <a:r>
              <a:rPr lang="en"/>
              <a:t> Court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6148"/>
            <a:ext cx="4472392" cy="35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7810"/>
            <a:ext cx="4572000" cy="359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729450" y="51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rate vs Library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598"/>
            <a:ext cx="4475634" cy="35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373" y="1567734"/>
            <a:ext cx="4475624" cy="357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827525" y="44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rate vs Parks Budget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598"/>
            <a:ext cx="4475634" cy="35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490736"/>
            <a:ext cx="4572000" cy="365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729450" y="-1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2400"/>
            <a:ext cx="287504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2301"/>
            <a:ext cx="2875049" cy="226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313" y="828663"/>
            <a:ext cx="54006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18450"/>
            <a:ext cx="2956350" cy="2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93399"/>
            <a:ext cx="287503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729450" y="-1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2400"/>
            <a:ext cx="287504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2301"/>
            <a:ext cx="2875049" cy="226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313" y="828663"/>
            <a:ext cx="54006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18450"/>
            <a:ext cx="2956350" cy="2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93399"/>
            <a:ext cx="287503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reminder, </a:t>
            </a:r>
            <a:r>
              <a:rPr lang="en" sz="1700"/>
              <a:t>correlation</a:t>
            </a:r>
            <a:r>
              <a:rPr lang="en" sz="1700"/>
              <a:t> does not imply causation.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935775" y="1329550"/>
            <a:ext cx="31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</a:t>
            </a:r>
            <a:r>
              <a:rPr lang="en"/>
              <a:t>Categories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 scores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2013 - 2019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Graduation Rates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2016 - 2020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Attendance percentage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2011 - 2017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93550" y="1327750"/>
            <a:ext cx="3312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Measurables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533250" y="1961500"/>
            <a:ext cx="384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Social Services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Parks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Juvenile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Court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Library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Metro Nashville Public Schools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49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828663"/>
            <a:ext cx="54864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849975" y="1449325"/>
            <a:ext cx="280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Composite ACT scores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English, mathematics, reading, science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Scores range from 1 to 36.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8425"/>
            <a:ext cx="3352800" cy="201524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163350" y="4663675"/>
            <a:ext cx="33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Pearson product moment correlation coefficient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48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scores vs Library budget spending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0998"/>
            <a:ext cx="4517076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491" y="1590998"/>
            <a:ext cx="4446506" cy="3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48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scores vs Parks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5423"/>
            <a:ext cx="4689472" cy="36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473" y="1584592"/>
            <a:ext cx="4454525" cy="355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48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scores vs Social Services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1925"/>
            <a:ext cx="4554039" cy="35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047" y="1663635"/>
            <a:ext cx="4228275" cy="3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30475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848" y="1168625"/>
            <a:ext cx="5054149" cy="39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5" y="2504350"/>
            <a:ext cx="3785048" cy="227808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03188" y="4782425"/>
            <a:ext cx="33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Pearson product moment correlation coefficient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6275" y="1362150"/>
            <a:ext cx="3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Davidson County Graduation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