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3411200" cy="10058400"/>
  <p:notesSz cx="10058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14" y="732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77240" y="3118104"/>
            <a:ext cx="88087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54480" y="5632704"/>
            <a:ext cx="72542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18160" y="2313432"/>
            <a:ext cx="450799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337048" y="2313432"/>
            <a:ext cx="450799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2/28/2019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2/28/2019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2/28/2019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8160" y="402336"/>
            <a:ext cx="93268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8160" y="2313432"/>
            <a:ext cx="93268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523488" y="9354312"/>
            <a:ext cx="331622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18160" y="9354312"/>
            <a:ext cx="23835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461504" y="9354312"/>
            <a:ext cx="23835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609585">
        <a:defRPr>
          <a:latin typeface="+mn-lt"/>
          <a:ea typeface="+mn-ea"/>
          <a:cs typeface="+mn-cs"/>
        </a:defRPr>
      </a:lvl2pPr>
      <a:lvl3pPr marL="1219170">
        <a:defRPr>
          <a:latin typeface="+mn-lt"/>
          <a:ea typeface="+mn-ea"/>
          <a:cs typeface="+mn-cs"/>
        </a:defRPr>
      </a:lvl3pPr>
      <a:lvl4pPr marL="1828754">
        <a:defRPr>
          <a:latin typeface="+mn-lt"/>
          <a:ea typeface="+mn-ea"/>
          <a:cs typeface="+mn-cs"/>
        </a:defRPr>
      </a:lvl4pPr>
      <a:lvl5pPr marL="2438339">
        <a:defRPr>
          <a:latin typeface="+mn-lt"/>
          <a:ea typeface="+mn-ea"/>
          <a:cs typeface="+mn-cs"/>
        </a:defRPr>
      </a:lvl5pPr>
      <a:lvl6pPr marL="3047924">
        <a:defRPr>
          <a:latin typeface="+mn-lt"/>
          <a:ea typeface="+mn-ea"/>
          <a:cs typeface="+mn-cs"/>
        </a:defRPr>
      </a:lvl6pPr>
      <a:lvl7pPr marL="3657509">
        <a:defRPr>
          <a:latin typeface="+mn-lt"/>
          <a:ea typeface="+mn-ea"/>
          <a:cs typeface="+mn-cs"/>
        </a:defRPr>
      </a:lvl7pPr>
      <a:lvl8pPr marL="4267093">
        <a:defRPr>
          <a:latin typeface="+mn-lt"/>
          <a:ea typeface="+mn-ea"/>
          <a:cs typeface="+mn-cs"/>
        </a:defRPr>
      </a:lvl8pPr>
      <a:lvl9pPr marL="487667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609585">
        <a:defRPr>
          <a:latin typeface="+mn-lt"/>
          <a:ea typeface="+mn-ea"/>
          <a:cs typeface="+mn-cs"/>
        </a:defRPr>
      </a:lvl2pPr>
      <a:lvl3pPr marL="1219170">
        <a:defRPr>
          <a:latin typeface="+mn-lt"/>
          <a:ea typeface="+mn-ea"/>
          <a:cs typeface="+mn-cs"/>
        </a:defRPr>
      </a:lvl3pPr>
      <a:lvl4pPr marL="1828754">
        <a:defRPr>
          <a:latin typeface="+mn-lt"/>
          <a:ea typeface="+mn-ea"/>
          <a:cs typeface="+mn-cs"/>
        </a:defRPr>
      </a:lvl4pPr>
      <a:lvl5pPr marL="2438339">
        <a:defRPr>
          <a:latin typeface="+mn-lt"/>
          <a:ea typeface="+mn-ea"/>
          <a:cs typeface="+mn-cs"/>
        </a:defRPr>
      </a:lvl5pPr>
      <a:lvl6pPr marL="3047924">
        <a:defRPr>
          <a:latin typeface="+mn-lt"/>
          <a:ea typeface="+mn-ea"/>
          <a:cs typeface="+mn-cs"/>
        </a:defRPr>
      </a:lvl6pPr>
      <a:lvl7pPr marL="3657509">
        <a:defRPr>
          <a:latin typeface="+mn-lt"/>
          <a:ea typeface="+mn-ea"/>
          <a:cs typeface="+mn-cs"/>
        </a:defRPr>
      </a:lvl7pPr>
      <a:lvl8pPr marL="4267093">
        <a:defRPr>
          <a:latin typeface="+mn-lt"/>
          <a:ea typeface="+mn-ea"/>
          <a:cs typeface="+mn-cs"/>
        </a:defRPr>
      </a:lvl8pPr>
      <a:lvl9pPr marL="487667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196223"/>
              </p:ext>
            </p:extLst>
          </p:nvPr>
        </p:nvGraphicFramePr>
        <p:xfrm>
          <a:off x="1909448" y="2822364"/>
          <a:ext cx="9592304" cy="44136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1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4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22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40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6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6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81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202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3082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481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89987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89483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7806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</a:pPr>
                      <a:r>
                        <a:rPr sz="15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J1</a:t>
                      </a:r>
                      <a:endParaRPr sz="15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</a:pPr>
                      <a:r>
                        <a:rPr sz="15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J3</a:t>
                      </a:r>
                      <a:endParaRPr sz="15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</a:pPr>
                      <a:r>
                        <a:rPr sz="15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J4</a:t>
                      </a:r>
                      <a:endParaRPr sz="15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</a:pPr>
                      <a:r>
                        <a:rPr sz="15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J2</a:t>
                      </a:r>
                      <a:endParaRPr sz="15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8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275"/>
                        </a:lnSpc>
                      </a:pPr>
                      <a:r>
                        <a:rPr sz="1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3.3V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75"/>
                        </a:lnSpc>
                      </a:pPr>
                      <a:r>
                        <a:rPr sz="1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1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21</a:t>
                      </a:r>
                    </a:p>
                  </a:txBody>
                  <a:tcPr marL="0" marR="0" marT="0" marB="0" anchor="ctr">
                    <a:lnL w="9525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8580" algn="ctr">
                        <a:lnSpc>
                          <a:spcPts val="1275"/>
                        </a:lnSpc>
                      </a:pPr>
                      <a:r>
                        <a:rPr sz="15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VBUS(5V)</a:t>
                      </a:r>
                      <a:endParaRPr sz="15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75">
                      <a:solidFill>
                        <a:srgbClr val="C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53975">
                      <a:solidFill>
                        <a:srgbClr val="C00000"/>
                      </a:solidFill>
                      <a:prstDash val="solid"/>
                    </a:lnL>
                    <a:lnR w="53975">
                      <a:solidFill>
                        <a:srgbClr val="C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1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53975">
                      <a:solidFill>
                        <a:srgbClr val="C00000"/>
                      </a:solidFill>
                      <a:prstDash val="solid"/>
                    </a:lnL>
                    <a:lnR w="53975">
                      <a:solidFill>
                        <a:srgbClr val="C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53975">
                      <a:solidFill>
                        <a:srgbClr val="C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PF_2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275"/>
                        </a:lnSpc>
                      </a:pPr>
                      <a:r>
                        <a:rPr sz="1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40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1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20</a:t>
                      </a:r>
                    </a:p>
                  </a:txBody>
                  <a:tcPr marL="0" marR="0" marT="0" marB="0" anchor="ctr"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5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GND</a:t>
                      </a:r>
                      <a:endParaRPr sz="15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8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5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PB_5</a:t>
                      </a:r>
                      <a:endParaRPr sz="15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75"/>
                        </a:lnSpc>
                      </a:pPr>
                      <a:r>
                        <a:rPr sz="1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1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22</a:t>
                      </a:r>
                    </a:p>
                  </a:txBody>
                  <a:tcPr marL="0" marR="0" marT="0" marB="0" anchor="ctr">
                    <a:lnL w="9525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08279" algn="ctr">
                        <a:lnSpc>
                          <a:spcPts val="1275"/>
                        </a:lnSpc>
                      </a:pPr>
                      <a:r>
                        <a:rPr sz="15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GND</a:t>
                      </a:r>
                      <a:endParaRPr sz="15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75">
                      <a:solidFill>
                        <a:srgbClr val="C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C00000"/>
                      </a:solidFill>
                      <a:prstDash val="solid"/>
                    </a:lnL>
                    <a:lnR w="53975">
                      <a:solidFill>
                        <a:srgbClr val="C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C00000"/>
                      </a:solidFill>
                      <a:prstDash val="solid"/>
                    </a:lnL>
                    <a:lnR w="53975">
                      <a:solidFill>
                        <a:srgbClr val="C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53975">
                      <a:solidFill>
                        <a:srgbClr val="C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PF_3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275"/>
                        </a:lnSpc>
                      </a:pPr>
                      <a:r>
                        <a:rPr sz="1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39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1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19</a:t>
                      </a:r>
                    </a:p>
                  </a:txBody>
                  <a:tcPr marL="0" marR="0" marT="0" marB="0" anchor="ctr"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5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PB_2</a:t>
                      </a:r>
                      <a:endParaRPr sz="15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8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5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PB_0</a:t>
                      </a:r>
                      <a:endParaRPr sz="15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75"/>
                        </a:lnSpc>
                      </a:pPr>
                      <a:r>
                        <a:rPr sz="1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1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23</a:t>
                      </a:r>
                    </a:p>
                  </a:txBody>
                  <a:tcPr marL="0" marR="0" marT="0" marB="0" anchor="ctr">
                    <a:lnL w="9525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00" algn="ctr">
                        <a:lnSpc>
                          <a:spcPts val="1275"/>
                        </a:lnSpc>
                      </a:pPr>
                      <a:r>
                        <a:rPr sz="1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PD_0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S3_step</a:t>
                      </a:r>
                      <a:endParaRPr sz="13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75">
                      <a:solidFill>
                        <a:srgbClr val="C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C00000"/>
                      </a:solidFill>
                      <a:prstDash val="solid"/>
                    </a:lnL>
                    <a:lnR w="53975">
                      <a:solidFill>
                        <a:srgbClr val="C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C00000"/>
                      </a:solidFill>
                      <a:prstDash val="solid"/>
                    </a:lnL>
                    <a:lnR w="53975">
                      <a:solidFill>
                        <a:srgbClr val="C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53975">
                      <a:solidFill>
                        <a:srgbClr val="C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5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PB_3</a:t>
                      </a:r>
                      <a:endParaRPr sz="15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275"/>
                        </a:lnSpc>
                      </a:pPr>
                      <a:r>
                        <a:rPr sz="1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38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1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18</a:t>
                      </a:r>
                    </a:p>
                  </a:txBody>
                  <a:tcPr marL="0" marR="0" marT="0" marB="0" anchor="ctr"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5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PE_0</a:t>
                      </a:r>
                      <a:endParaRPr sz="15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42875" algn="ctr">
                        <a:lnSpc>
                          <a:spcPts val="1275"/>
                        </a:lnSpc>
                      </a:pPr>
                      <a:endParaRPr sz="15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8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5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PB_1</a:t>
                      </a:r>
                      <a:endParaRPr sz="15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75"/>
                        </a:lnSpc>
                      </a:pPr>
                      <a:r>
                        <a:rPr sz="1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1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24</a:t>
                      </a:r>
                    </a:p>
                  </a:txBody>
                  <a:tcPr marL="0" marR="0" marT="0" marB="0" anchor="ctr">
                    <a:lnL w="9525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00" algn="ctr">
                        <a:lnSpc>
                          <a:spcPts val="1275"/>
                        </a:lnSpc>
                      </a:pPr>
                      <a:r>
                        <a:rPr sz="1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PD_1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S3_dir</a:t>
                      </a:r>
                      <a:endParaRPr sz="13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75">
                      <a:solidFill>
                        <a:srgbClr val="C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C00000"/>
                      </a:solidFill>
                      <a:prstDash val="solid"/>
                    </a:lnL>
                    <a:lnR w="53975">
                      <a:solidFill>
                        <a:srgbClr val="C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C00000"/>
                      </a:solidFill>
                      <a:prstDash val="solid"/>
                    </a:lnL>
                    <a:lnR w="53975">
                      <a:solidFill>
                        <a:srgbClr val="C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S1_step</a:t>
                      </a:r>
                      <a:endParaRPr sz="13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53975">
                      <a:solidFill>
                        <a:srgbClr val="C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5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PC_4</a:t>
                      </a:r>
                      <a:endParaRPr sz="15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275"/>
                        </a:lnSpc>
                      </a:pPr>
                      <a:r>
                        <a:rPr sz="1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37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1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17</a:t>
                      </a:r>
                    </a:p>
                  </a:txBody>
                  <a:tcPr marL="0" marR="0" marT="0" marB="0" anchor="ctr"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1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PF_0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8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PE_4</a:t>
                      </a:r>
                      <a:endParaRPr sz="15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75"/>
                        </a:lnSpc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5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25</a:t>
                      </a:r>
                      <a:endParaRPr sz="15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00" algn="ctr">
                        <a:lnSpc>
                          <a:spcPts val="1275"/>
                        </a:lnSpc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PD_2</a:t>
                      </a:r>
                      <a:endParaRPr sz="15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R_step</a:t>
                      </a:r>
                      <a:endParaRPr sz="13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S1_dir</a:t>
                      </a:r>
                      <a:endParaRPr sz="13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539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PC_5</a:t>
                      </a:r>
                      <a:endParaRPr sz="15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275"/>
                        </a:lnSpc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36</a:t>
                      </a:r>
                      <a:endParaRPr sz="15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16</a:t>
                      </a:r>
                      <a:endParaRPr sz="15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RST</a:t>
                      </a:r>
                      <a:endParaRPr sz="15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4202329"/>
                  </a:ext>
                </a:extLst>
              </a:tr>
              <a:tr h="367806">
                <a:tc>
                  <a:txBody>
                    <a:bodyPr/>
                    <a:lstStyle/>
                    <a:p>
                      <a:pPr marL="173355" algn="ctr">
                        <a:lnSpc>
                          <a:spcPts val="1275"/>
                        </a:lnSpc>
                      </a:pPr>
                      <a:endParaRPr sz="15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5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PE_5</a:t>
                      </a:r>
                      <a:endParaRPr sz="15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75"/>
                        </a:lnSpc>
                      </a:pPr>
                      <a:r>
                        <a:rPr sz="1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1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26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00" algn="ctr">
                        <a:lnSpc>
                          <a:spcPts val="1275"/>
                        </a:lnSpc>
                      </a:pPr>
                      <a:r>
                        <a:rPr sz="1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PD_3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R_dir</a:t>
                      </a:r>
                      <a:endParaRPr sz="13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S2_step</a:t>
                      </a:r>
                      <a:endParaRPr sz="13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539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5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PC_6</a:t>
                      </a:r>
                      <a:endParaRPr sz="15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275"/>
                        </a:lnSpc>
                      </a:pPr>
                      <a:r>
                        <a:rPr sz="1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1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15</a:t>
                      </a:r>
                    </a:p>
                  </a:txBody>
                  <a:tcPr marL="0" marR="0" marT="0" marB="0" anchor="ctr"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5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PB_7</a:t>
                      </a:r>
                      <a:endParaRPr sz="15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806">
                <a:tc>
                  <a:txBody>
                    <a:bodyPr/>
                    <a:lstStyle/>
                    <a:p>
                      <a:pPr marL="138430" algn="ctr">
                        <a:lnSpc>
                          <a:spcPts val="1290"/>
                        </a:lnSpc>
                      </a:pPr>
                      <a:endParaRPr sz="15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sz="15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PB_4</a:t>
                      </a:r>
                      <a:endParaRPr sz="15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90"/>
                        </a:lnSpc>
                      </a:pPr>
                      <a:r>
                        <a:rPr sz="1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90"/>
                        </a:lnSpc>
                      </a:pPr>
                      <a:r>
                        <a:rPr sz="1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27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9390" algn="ctr">
                        <a:lnSpc>
                          <a:spcPts val="1290"/>
                        </a:lnSpc>
                      </a:pPr>
                      <a:r>
                        <a:rPr sz="15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PE_1</a:t>
                      </a:r>
                      <a:endParaRPr sz="15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endParaRPr sz="15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S2_dir</a:t>
                      </a:r>
                      <a:endParaRPr sz="13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539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sz="15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PC_7</a:t>
                      </a:r>
                      <a:endParaRPr sz="15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290"/>
                        </a:lnSpc>
                      </a:pPr>
                      <a:r>
                        <a:rPr sz="1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34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90"/>
                        </a:lnSpc>
                      </a:pPr>
                      <a:r>
                        <a:rPr sz="1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14</a:t>
                      </a:r>
                    </a:p>
                  </a:txBody>
                  <a:tcPr marL="0" marR="0" marT="0" marB="0" anchor="ctr"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sz="15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PB_6</a:t>
                      </a:r>
                      <a:endParaRPr sz="15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7806">
                <a:tc>
                  <a:txBody>
                    <a:bodyPr/>
                    <a:lstStyle/>
                    <a:p>
                      <a:pPr marL="138430" algn="ctr">
                        <a:lnSpc>
                          <a:spcPts val="1290"/>
                        </a:lnSpc>
                      </a:pPr>
                      <a:endParaRPr sz="15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sz="1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PA_5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90"/>
                        </a:lnSpc>
                      </a:pPr>
                      <a:r>
                        <a:rPr sz="1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8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90"/>
                        </a:lnSpc>
                      </a:pPr>
                      <a:r>
                        <a:rPr sz="1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28</a:t>
                      </a:r>
                    </a:p>
                  </a:txBody>
                  <a:tcPr marL="0" marR="0" marT="0" marB="0" anchor="ctr">
                    <a:lnL w="9525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9390" algn="ctr">
                        <a:lnSpc>
                          <a:spcPts val="1290"/>
                        </a:lnSpc>
                      </a:pPr>
                      <a:r>
                        <a:rPr sz="15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PE_2</a:t>
                      </a:r>
                      <a:endParaRPr sz="15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endParaRPr sz="15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75">
                      <a:solidFill>
                        <a:srgbClr val="C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C00000"/>
                      </a:solidFill>
                      <a:prstDash val="solid"/>
                    </a:lnL>
                    <a:lnR w="53975">
                      <a:solidFill>
                        <a:srgbClr val="C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C00000"/>
                      </a:solidFill>
                      <a:prstDash val="solid"/>
                    </a:lnL>
                    <a:lnR w="53975">
                      <a:solidFill>
                        <a:srgbClr val="C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53975">
                      <a:solidFill>
                        <a:srgbClr val="C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sz="1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PD_6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290"/>
                        </a:lnSpc>
                      </a:pPr>
                      <a:r>
                        <a:rPr sz="1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33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90"/>
                        </a:lnSpc>
                      </a:pPr>
                      <a:r>
                        <a:rPr sz="1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13</a:t>
                      </a:r>
                    </a:p>
                  </a:txBody>
                  <a:tcPr marL="0" marR="0" marT="0" marB="0" anchor="ctr"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sz="1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PA_4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78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PA_6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75"/>
                        </a:lnSpc>
                      </a:pPr>
                      <a:r>
                        <a:rPr sz="1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9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1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29</a:t>
                      </a:r>
                    </a:p>
                  </a:txBody>
                  <a:tcPr marL="0" marR="0" marT="0" marB="0" anchor="ctr">
                    <a:lnL w="9525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9390" algn="ctr">
                        <a:lnSpc>
                          <a:spcPts val="1275"/>
                        </a:lnSpc>
                      </a:pPr>
                      <a:r>
                        <a:rPr sz="1500" spc="-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PE_3</a:t>
                      </a:r>
                      <a:endParaRPr sz="15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endParaRPr sz="15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75">
                      <a:solidFill>
                        <a:srgbClr val="C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C00000"/>
                      </a:solidFill>
                      <a:prstDash val="solid"/>
                    </a:lnL>
                    <a:lnR w="53975">
                      <a:solidFill>
                        <a:srgbClr val="C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C00000"/>
                      </a:solidFill>
                      <a:prstDash val="solid"/>
                    </a:lnL>
                    <a:lnR w="53975">
                      <a:solidFill>
                        <a:srgbClr val="C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53975">
                      <a:solidFill>
                        <a:srgbClr val="C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PD_7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275"/>
                        </a:lnSpc>
                      </a:pPr>
                      <a:r>
                        <a:rPr sz="1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32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1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12</a:t>
                      </a:r>
                    </a:p>
                  </a:txBody>
                  <a:tcPr marL="0" marR="0" marT="0" marB="0" anchor="ctr"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PA_3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78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PA_7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1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10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1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30</a:t>
                      </a:r>
                    </a:p>
                  </a:txBody>
                  <a:tcPr marL="0" marR="0" marT="0" marB="0" anchor="ctr">
                    <a:lnL w="9525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00660" algn="ctr">
                        <a:lnSpc>
                          <a:spcPts val="1275"/>
                        </a:lnSpc>
                      </a:pPr>
                      <a:r>
                        <a:rPr sz="1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PF_1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75">
                      <a:solidFill>
                        <a:srgbClr val="C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C00000"/>
                      </a:solidFill>
                      <a:prstDash val="solid"/>
                    </a:lnL>
                    <a:lnR w="53975">
                      <a:solidFill>
                        <a:srgbClr val="C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C00000"/>
                      </a:solidFill>
                      <a:prstDash val="solid"/>
                    </a:lnL>
                    <a:lnR w="53975">
                      <a:solidFill>
                        <a:srgbClr val="C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53975">
                      <a:solidFill>
                        <a:srgbClr val="C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PF_4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275"/>
                        </a:lnSpc>
                      </a:pPr>
                      <a:r>
                        <a:rPr sz="1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31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1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11</a:t>
                      </a:r>
                    </a:p>
                  </a:txBody>
                  <a:tcPr marL="0" marR="0" marT="0" marB="0" anchor="ctr"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PA_2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7806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90195" algn="ctr">
                        <a:lnSpc>
                          <a:spcPts val="1275"/>
                        </a:lnSpc>
                      </a:pPr>
                      <a:r>
                        <a:rPr sz="1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PUSH1</a:t>
                      </a:r>
                    </a:p>
                  </a:txBody>
                  <a:tcPr marL="0" marR="0" marT="0" marB="0" anchor="ctr">
                    <a:lnL w="9525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R w="53975">
                      <a:solidFill>
                        <a:srgbClr val="C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C00000"/>
                      </a:solidFill>
                      <a:prstDash val="solid"/>
                    </a:lnL>
                    <a:lnR w="53975">
                      <a:solidFill>
                        <a:srgbClr val="C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C00000"/>
                      </a:solidFill>
                      <a:prstDash val="solid"/>
                    </a:lnL>
                    <a:lnR w="53975">
                      <a:solidFill>
                        <a:srgbClr val="C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53975">
                      <a:solidFill>
                        <a:srgbClr val="C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63525" algn="ctr">
                        <a:lnSpc>
                          <a:spcPts val="1275"/>
                        </a:lnSpc>
                      </a:pPr>
                      <a:r>
                        <a:rPr sz="1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PUSH2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1143</TotalTime>
  <Words>183</Words>
  <Application>Microsoft Office PowerPoint</Application>
  <PresentationFormat>Custom</PresentationFormat>
  <Paragraphs>94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knight_rsg x</dc:creator>
  <cp:lastModifiedBy>Joshua Harvey</cp:lastModifiedBy>
  <cp:revision>4</cp:revision>
  <dcterms:created xsi:type="dcterms:W3CDTF">2019-03-01T00:27:25Z</dcterms:created>
  <dcterms:modified xsi:type="dcterms:W3CDTF">2019-03-01T19:31:31Z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2016-08-19T00:00:00Z</vt:filetime>
  </property>
  <property fmtid="{D5CDD505-2E9C-101B-9397-08002B2CF9AE}" pid="3" name="Creator">
    <vt:lpwstr>Acrobat PDFMaker 15 for Word</vt:lpwstr>
  </property>
  <property fmtid="{D5CDD505-2E9C-101B-9397-08002B2CF9AE}" pid="4" name="LastSaved">
    <vt:filetime>2019-03-01T00:00:00Z</vt:filetime>
  </property>
</Properties>
</file>