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3411200" cy="10058400"/>
  <p:notesSz cx="10058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74" y="7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7240" y="3118104"/>
            <a:ext cx="8808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54480" y="5632704"/>
            <a:ext cx="7254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8160" y="2313432"/>
            <a:ext cx="45079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37048" y="2313432"/>
            <a:ext cx="45079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160" y="402336"/>
            <a:ext cx="9326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8160" y="2313432"/>
            <a:ext cx="9326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23488" y="9354312"/>
            <a:ext cx="3316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8160" y="9354312"/>
            <a:ext cx="23835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61504" y="9354312"/>
            <a:ext cx="23835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09635"/>
              </p:ext>
            </p:extLst>
          </p:nvPr>
        </p:nvGraphicFramePr>
        <p:xfrm>
          <a:off x="0" y="1447800"/>
          <a:ext cx="13411200" cy="701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9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468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819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64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2581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2510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842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2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J1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2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J3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2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J4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2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J2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3.3V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21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275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VBUS(5V)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PF_2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40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GND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PB_5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22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8279" algn="ctr">
                        <a:lnSpc>
                          <a:spcPts val="1275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GND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PF_3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39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19</a:t>
                      </a:r>
                    </a:p>
                  </a:txBody>
                  <a:tcPr marL="0" marR="0" marT="0" marB="0" anchor="ctr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PB_2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RX</a:t>
                      </a: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PB_0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23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PD_0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S0_step</a:t>
                      </a: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PB_3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PE_0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2875" algn="ctr">
                        <a:lnSpc>
                          <a:spcPts val="1275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TX</a:t>
                      </a: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PB_1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PD_1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S0_dir</a:t>
                      </a: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S0_zero</a:t>
                      </a: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PC_4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37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17</a:t>
                      </a:r>
                    </a:p>
                  </a:txBody>
                  <a:tcPr marL="0" marR="0" marT="0" marB="0" anchor="ctr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PF_0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R_step</a:t>
                      </a: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PE_4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 algn="ctr">
                        <a:lnSpc>
                          <a:spcPts val="1275"/>
                        </a:lnSpc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PD_2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S1_step</a:t>
                      </a: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S1_zero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PC_5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36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RST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202329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R_dir</a:t>
                      </a: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PE_5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PD_3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S1_dir</a:t>
                      </a: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S2_zero</a:t>
                      </a:r>
                    </a:p>
                  </a:txBody>
                  <a:tcPr marL="0" marR="0" marT="0" marB="0" anchor="ctr"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PC_6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PB_7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138430" algn="ctr">
                        <a:lnSpc>
                          <a:spcPts val="129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PB_4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9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9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9390" algn="ctr">
                        <a:lnSpc>
                          <a:spcPts val="1290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PE_1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S2_step</a:t>
                      </a: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R_zero</a:t>
                      </a:r>
                    </a:p>
                  </a:txBody>
                  <a:tcPr marL="0" marR="0" marT="0" marB="0" anchor="ctr"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PC_7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9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9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14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PB_6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138430" algn="ctr">
                        <a:lnSpc>
                          <a:spcPts val="129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PA_5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9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9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28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9390" algn="ctr">
                        <a:lnSpc>
                          <a:spcPts val="1290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PE_2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S2_dir</a:t>
                      </a: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PD_6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9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33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9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13</a:t>
                      </a:r>
                    </a:p>
                  </a:txBody>
                  <a:tcPr marL="0" marR="0" marT="0" marB="0" anchor="ctr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PA_4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PA_6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29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9390" algn="ctr">
                        <a:lnSpc>
                          <a:spcPts val="1275"/>
                        </a:lnSpc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PE_3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PD_7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PA_3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PA_7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0660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PF_1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PF_4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31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PA_2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42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019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PUSH1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63525" algn="ctr">
                        <a:lnSpc>
                          <a:spcPts val="127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PUSH2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</TotalTime>
  <Words>198</Words>
  <Application>Microsoft Office PowerPoint</Application>
  <PresentationFormat>Custom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knight_rsg x</dc:creator>
  <cp:lastModifiedBy>Joshua Harvey</cp:lastModifiedBy>
  <cp:revision>11</cp:revision>
  <dcterms:created xsi:type="dcterms:W3CDTF">2019-03-01T00:27:25Z</dcterms:created>
  <dcterms:modified xsi:type="dcterms:W3CDTF">2019-03-05T17:57:02Z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2016-08-19T00:00:00Z</vt:filetime>
  </property>
  <property fmtid="{D5CDD505-2E9C-101B-9397-08002B2CF9AE}" pid="3" name="Creator">
    <vt:lpwstr>Acrobat PDFMaker 15 for Word</vt:lpwstr>
  </property>
  <property fmtid="{D5CDD505-2E9C-101B-9397-08002B2CF9AE}" pid="4" name="LastSaved">
    <vt:filetime>2019-03-01T00:00:00Z</vt:filetime>
  </property>
</Properties>
</file>