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3" autoAdjust="0"/>
    <p:restoredTop sz="94660"/>
  </p:normalViewPr>
  <p:slideViewPr>
    <p:cSldViewPr snapToGrid="0">
      <p:cViewPr varScale="1">
        <p:scale>
          <a:sx n="65" d="100"/>
          <a:sy n="65" d="100"/>
        </p:scale>
        <p:origin x="78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01C6-78DE-4A38-9A9E-D72FA03A72E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8C6E-6FD4-4D35-95FE-43EFB85E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028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01C6-78DE-4A38-9A9E-D72FA03A72E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8C6E-6FD4-4D35-95FE-43EFB85E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36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01C6-78DE-4A38-9A9E-D72FA03A72E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8C6E-6FD4-4D35-95FE-43EFB85E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49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01C6-78DE-4A38-9A9E-D72FA03A72E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8C6E-6FD4-4D35-95FE-43EFB85E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2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01C6-78DE-4A38-9A9E-D72FA03A72E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8C6E-6FD4-4D35-95FE-43EFB85E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01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01C6-78DE-4A38-9A9E-D72FA03A72E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8C6E-6FD4-4D35-95FE-43EFB85E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98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01C6-78DE-4A38-9A9E-D72FA03A72E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8C6E-6FD4-4D35-95FE-43EFB85E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3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01C6-78DE-4A38-9A9E-D72FA03A72E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8C6E-6FD4-4D35-95FE-43EFB85E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60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01C6-78DE-4A38-9A9E-D72FA03A72E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8C6E-6FD4-4D35-95FE-43EFB85E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09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01C6-78DE-4A38-9A9E-D72FA03A72E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8C6E-6FD4-4D35-95FE-43EFB85E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80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D01C6-78DE-4A38-9A9E-D72FA03A72E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A8C6E-6FD4-4D35-95FE-43EFB85E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1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D01C6-78DE-4A38-9A9E-D72FA03A72E7}" type="datetimeFigureOut">
              <a:rPr lang="en-US" smtClean="0"/>
              <a:t>3/18/2019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A8C6E-6FD4-4D35-95FE-43EFB85EA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176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7639" y="207818"/>
            <a:ext cx="10176387" cy="7571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Single Well Test</a:t>
            </a:r>
          </a:p>
          <a:p>
            <a:r>
              <a:rPr lang="en-US" dirty="0"/>
              <a:t>	</a:t>
            </a:r>
            <a:r>
              <a:rPr lang="en-US" dirty="0" smtClean="0"/>
              <a:t>Slug Test – when you drop  slug into a well, the water level will go up, 		           		           level will eventually drop back down to its original level.</a:t>
            </a:r>
          </a:p>
          <a:p>
            <a:endParaRPr lang="en-US" dirty="0"/>
          </a:p>
          <a:p>
            <a:r>
              <a:rPr lang="en-US" dirty="0" smtClean="0"/>
              <a:t>		Can add water (slug (capped PVC pipe), or known volume of water) – Called a 			</a:t>
            </a:r>
            <a:r>
              <a:rPr lang="en-US" b="1" dirty="0" smtClean="0"/>
              <a:t>falling head test </a:t>
            </a:r>
            <a:r>
              <a:rPr lang="en-US" dirty="0" smtClean="0"/>
              <a:t>because you watch the water level fall back to its static level</a:t>
            </a:r>
          </a:p>
          <a:p>
            <a:endParaRPr lang="en-US" dirty="0"/>
          </a:p>
          <a:p>
            <a:r>
              <a:rPr lang="en-US" dirty="0" smtClean="0"/>
              <a:t>		Can remove water (physically remove it) – called a </a:t>
            </a:r>
            <a:r>
              <a:rPr lang="en-US" b="1" dirty="0" smtClean="0"/>
              <a:t>rising head test</a:t>
            </a:r>
            <a:r>
              <a:rPr lang="en-US" dirty="0" smtClean="0"/>
              <a:t>, watch water 		rise. Performed with a bailer (a capped PVC pipe with a check valve)</a:t>
            </a:r>
          </a:p>
          <a:p>
            <a:endParaRPr lang="en-US" dirty="0"/>
          </a:p>
          <a:p>
            <a:r>
              <a:rPr lang="en-US" u="sng" dirty="0" smtClean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Best used in low K landscapes (e.g. landfill)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 object may be used instead of water (good for falling head test)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water to dispose of (contaminants)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perform reverse test after by quickly removing object and monitoring water level rise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Quick, takes little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be used for partially penetrating wells, where the bottom of the well does not extend to the bottom of the aquifer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u="sng" dirty="0" smtClean="0"/>
              <a:t>Disadvantages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Measures near-well aquifer parameters only (this is a big disadvantage!)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91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7528" y="502376"/>
            <a:ext cx="10314485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Different slug test methods have been developed for 2 types of aquifers</a:t>
            </a:r>
          </a:p>
          <a:p>
            <a:endParaRPr lang="en-US" dirty="0"/>
          </a:p>
          <a:p>
            <a:r>
              <a:rPr lang="en-US" dirty="0" smtClean="0"/>
              <a:t>	Overdamped Response – water level recovers quickly</a:t>
            </a:r>
          </a:p>
          <a:p>
            <a:r>
              <a:rPr lang="en-US" dirty="0"/>
              <a:t>	</a:t>
            </a:r>
            <a:r>
              <a:rPr lang="en-US" dirty="0" smtClean="0"/>
              <a:t>		[set of slug test methods], Ex: </a:t>
            </a:r>
            <a:r>
              <a:rPr lang="en-US" dirty="0" err="1" smtClean="0"/>
              <a:t>Hvslorev</a:t>
            </a:r>
            <a:r>
              <a:rPr lang="en-US" dirty="0" smtClean="0"/>
              <a:t> method</a:t>
            </a:r>
          </a:p>
          <a:p>
            <a:endParaRPr lang="en-US" dirty="0"/>
          </a:p>
          <a:p>
            <a:r>
              <a:rPr lang="en-US" dirty="0" smtClean="0"/>
              <a:t>	Underdamped Response – Water level oscillates around static water level (high K aquifers)</a:t>
            </a:r>
          </a:p>
          <a:p>
            <a:r>
              <a:rPr lang="en-US" dirty="0"/>
              <a:t>	</a:t>
            </a:r>
            <a:r>
              <a:rPr lang="en-US" dirty="0" smtClean="0"/>
              <a:t>		[set of slug test methods]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80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Heiss, James W</dc:creator>
  <cp:lastModifiedBy>Heiss, James W</cp:lastModifiedBy>
  <cp:revision>1</cp:revision>
  <dcterms:created xsi:type="dcterms:W3CDTF">2019-03-18T16:43:31Z</dcterms:created>
  <dcterms:modified xsi:type="dcterms:W3CDTF">2019-03-18T16:43:53Z</dcterms:modified>
</cp:coreProperties>
</file>